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56"/>
  </p:notesMasterIdLst>
  <p:sldIdLst>
    <p:sldId id="2064" r:id="rId6"/>
    <p:sldId id="2067" r:id="rId7"/>
    <p:sldId id="1713" r:id="rId8"/>
    <p:sldId id="542" r:id="rId9"/>
    <p:sldId id="1757" r:id="rId10"/>
    <p:sldId id="2068" r:id="rId11"/>
    <p:sldId id="633" r:id="rId12"/>
    <p:sldId id="2065" r:id="rId13"/>
    <p:sldId id="1814" r:id="rId14"/>
    <p:sldId id="1782" r:id="rId15"/>
    <p:sldId id="1816" r:id="rId16"/>
    <p:sldId id="1784" r:id="rId17"/>
    <p:sldId id="1817" r:id="rId18"/>
    <p:sldId id="1719" r:id="rId19"/>
    <p:sldId id="2069" r:id="rId20"/>
    <p:sldId id="467" r:id="rId21"/>
    <p:sldId id="1818" r:id="rId22"/>
    <p:sldId id="1787" r:id="rId23"/>
    <p:sldId id="1819" r:id="rId24"/>
    <p:sldId id="1789" r:id="rId25"/>
    <p:sldId id="1820" r:id="rId26"/>
    <p:sldId id="1727" r:id="rId27"/>
    <p:sldId id="1821" r:id="rId28"/>
    <p:sldId id="1791" r:id="rId29"/>
    <p:sldId id="1795" r:id="rId30"/>
    <p:sldId id="1792" r:id="rId31"/>
    <p:sldId id="1793" r:id="rId32"/>
    <p:sldId id="1822" r:id="rId33"/>
    <p:sldId id="2070" r:id="rId34"/>
    <p:sldId id="501" r:id="rId35"/>
    <p:sldId id="1823" r:id="rId36"/>
    <p:sldId id="1798" r:id="rId37"/>
    <p:sldId id="1824" r:id="rId38"/>
    <p:sldId id="1775" r:id="rId39"/>
    <p:sldId id="2066" r:id="rId40"/>
    <p:sldId id="1800" r:id="rId41"/>
    <p:sldId id="1801" r:id="rId42"/>
    <p:sldId id="1807" r:id="rId43"/>
    <p:sldId id="1825" r:id="rId44"/>
    <p:sldId id="1826" r:id="rId45"/>
    <p:sldId id="1827" r:id="rId46"/>
    <p:sldId id="1828" r:id="rId47"/>
    <p:sldId id="1829" r:id="rId48"/>
    <p:sldId id="1830" r:id="rId49"/>
    <p:sldId id="1831" r:id="rId50"/>
    <p:sldId id="1832" r:id="rId51"/>
    <p:sldId id="1833" r:id="rId52"/>
    <p:sldId id="1834" r:id="rId53"/>
    <p:sldId id="1835" r:id="rId54"/>
    <p:sldId id="2071" r:id="rId55"/>
  </p:sldIdLst>
  <p:sldSz cx="12192000" cy="6858000"/>
  <p:notesSz cx="6858000" cy="9144000"/>
  <p:custDataLst>
    <p:tags r:id="rId57"/>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48" userDrawn="1">
          <p15:clr>
            <a:srgbClr val="A4A3A4"/>
          </p15:clr>
        </p15:guide>
        <p15:guide id="2" pos="408"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29" clrIdx="13">
    <p:extLst>
      <p:ext uri="{19B8F6BF-5375-455C-9EA6-DF929625EA0E}">
        <p15:presenceInfo xmlns:p15="http://schemas.microsoft.com/office/powerpoint/2012/main" userId="f0300d29df198785" providerId="Windows Live"/>
      </p:ext>
    </p:extLst>
  </p:cmAuthor>
  <p:cmAuthor id="14" name="Araz Keoroghlian" initials="AK" lastIdx="2" clrIdx="14">
    <p:extLst>
      <p:ext uri="{19B8F6BF-5375-455C-9EA6-DF929625EA0E}">
        <p15:presenceInfo xmlns:p15="http://schemas.microsoft.com/office/powerpoint/2012/main" userId="S::Araz.Keoroghlian@qitabi.org::a1a4266b-6ca5-4740-a844-176f53d2ba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74C274"/>
    <a:srgbClr val="0076A3"/>
    <a:srgbClr val="59B4E1"/>
    <a:srgbClr val="578CC3"/>
    <a:srgbClr val="C7E6F5"/>
    <a:srgbClr val="DAF3F6"/>
    <a:srgbClr val="94CFEC"/>
    <a:srgbClr val="EFEFEF"/>
    <a:srgbClr val="3A72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6" autoAdjust="0"/>
    <p:restoredTop sz="68970" autoAdjust="0"/>
  </p:normalViewPr>
  <p:slideViewPr>
    <p:cSldViewPr snapToGrid="0">
      <p:cViewPr varScale="1">
        <p:scale>
          <a:sx n="59" d="100"/>
          <a:sy n="59" d="100"/>
        </p:scale>
        <p:origin x="1579" y="58"/>
      </p:cViewPr>
      <p:guideLst>
        <p:guide orient="horz" pos="2448"/>
        <p:guide pos="40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 Type="http://schemas.openxmlformats.org/officeDocument/2006/relationships/slideMaster" Target="slideMasters/slideMaster2.xml"/><Relationship Id="rId203"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1.xml"/><Relationship Id="rId9" Type="http://schemas.openxmlformats.org/officeDocument/2006/relationships/slide" Target="slides/slide4.xml"/><Relationship Id="rId202" Type="http://schemas.openxmlformats.org/officeDocument/2006/relationships/commentAuthors" Target="commentAuthors.xml"/><Relationship Id="rId20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la Samaha" userId="4a9e7ca1-f27c-40b3-8b42-2447518a0639" providerId="ADAL" clId="{B38811B7-BF00-488C-A5BC-0CC9F852AD5C}"/>
    <pc:docChg chg="modSld">
      <pc:chgData name="Leila Samaha" userId="4a9e7ca1-f27c-40b3-8b42-2447518a0639" providerId="ADAL" clId="{B38811B7-BF00-488C-A5BC-0CC9F852AD5C}" dt="2023-09-29T12:44:42.641" v="77" actId="948"/>
      <pc:docMkLst>
        <pc:docMk/>
      </pc:docMkLst>
      <pc:sldChg chg="modSp mod modNotesTx">
        <pc:chgData name="Leila Samaha" userId="4a9e7ca1-f27c-40b3-8b42-2447518a0639" providerId="ADAL" clId="{B38811B7-BF00-488C-A5BC-0CC9F852AD5C}" dt="2023-09-29T12:38:40.298" v="43" actId="948"/>
        <pc:sldMkLst>
          <pc:docMk/>
          <pc:sldMk cId="1854192523" sldId="467"/>
        </pc:sldMkLst>
        <pc:spChg chg="mod">
          <ac:chgData name="Leila Samaha" userId="4a9e7ca1-f27c-40b3-8b42-2447518a0639" providerId="ADAL" clId="{B38811B7-BF00-488C-A5BC-0CC9F852AD5C}" dt="2023-09-29T12:33:32.738" v="5" actId="20577"/>
          <ac:spMkLst>
            <pc:docMk/>
            <pc:sldMk cId="1854192523" sldId="467"/>
            <ac:spMk id="4" creationId="{5849A74B-5261-4085-B15E-1925B0B4DC2C}"/>
          </ac:spMkLst>
        </pc:spChg>
      </pc:sldChg>
      <pc:sldChg chg="modNotesTx">
        <pc:chgData name="Leila Samaha" userId="4a9e7ca1-f27c-40b3-8b42-2447518a0639" providerId="ADAL" clId="{B38811B7-BF00-488C-A5BC-0CC9F852AD5C}" dt="2023-09-29T12:41:03.853" v="57" actId="948"/>
        <pc:sldMkLst>
          <pc:docMk/>
          <pc:sldMk cId="2243243971" sldId="501"/>
        </pc:sldMkLst>
      </pc:sldChg>
      <pc:sldChg chg="modNotesTx">
        <pc:chgData name="Leila Samaha" userId="4a9e7ca1-f27c-40b3-8b42-2447518a0639" providerId="ADAL" clId="{B38811B7-BF00-488C-A5BC-0CC9F852AD5C}" dt="2023-09-29T12:36:32.073" v="32" actId="948"/>
        <pc:sldMkLst>
          <pc:docMk/>
          <pc:sldMk cId="777578002" sldId="542"/>
        </pc:sldMkLst>
      </pc:sldChg>
      <pc:sldChg chg="modSp mod modNotesTx">
        <pc:chgData name="Leila Samaha" userId="4a9e7ca1-f27c-40b3-8b42-2447518a0639" providerId="ADAL" clId="{B38811B7-BF00-488C-A5BC-0CC9F852AD5C}" dt="2023-09-29T12:36:59.065" v="34" actId="948"/>
        <pc:sldMkLst>
          <pc:docMk/>
          <pc:sldMk cId="1625508939" sldId="633"/>
        </pc:sldMkLst>
        <pc:spChg chg="mod">
          <ac:chgData name="Leila Samaha" userId="4a9e7ca1-f27c-40b3-8b42-2447518a0639" providerId="ADAL" clId="{B38811B7-BF00-488C-A5BC-0CC9F852AD5C}" dt="2023-09-29T12:32:36.836" v="0" actId="20577"/>
          <ac:spMkLst>
            <pc:docMk/>
            <pc:sldMk cId="1625508939" sldId="633"/>
            <ac:spMk id="2" creationId="{D98D8C86-09D2-4530-A165-3666C3BFA106}"/>
          </ac:spMkLst>
        </pc:spChg>
      </pc:sldChg>
      <pc:sldChg chg="modNotesTx">
        <pc:chgData name="Leila Samaha" userId="4a9e7ca1-f27c-40b3-8b42-2447518a0639" providerId="ADAL" clId="{B38811B7-BF00-488C-A5BC-0CC9F852AD5C}" dt="2023-09-29T12:36:15.558" v="31" actId="948"/>
        <pc:sldMkLst>
          <pc:docMk/>
          <pc:sldMk cId="3846670222" sldId="1713"/>
        </pc:sldMkLst>
      </pc:sldChg>
      <pc:sldChg chg="modNotesTx">
        <pc:chgData name="Leila Samaha" userId="4a9e7ca1-f27c-40b3-8b42-2447518a0639" providerId="ADAL" clId="{B38811B7-BF00-488C-A5BC-0CC9F852AD5C}" dt="2023-09-29T12:38:14.817" v="41" actId="948"/>
        <pc:sldMkLst>
          <pc:docMk/>
          <pc:sldMk cId="3517770898" sldId="1719"/>
        </pc:sldMkLst>
      </pc:sldChg>
      <pc:sldChg chg="modSp mod modNotesTx">
        <pc:chgData name="Leila Samaha" userId="4a9e7ca1-f27c-40b3-8b42-2447518a0639" providerId="ADAL" clId="{B38811B7-BF00-488C-A5BC-0CC9F852AD5C}" dt="2023-09-29T12:39:42.918" v="49" actId="948"/>
        <pc:sldMkLst>
          <pc:docMk/>
          <pc:sldMk cId="2656443444" sldId="1727"/>
        </pc:sldMkLst>
        <pc:spChg chg="mod">
          <ac:chgData name="Leila Samaha" userId="4a9e7ca1-f27c-40b3-8b42-2447518a0639" providerId="ADAL" clId="{B38811B7-BF00-488C-A5BC-0CC9F852AD5C}" dt="2023-09-29T12:33:58.138" v="11" actId="20577"/>
          <ac:spMkLst>
            <pc:docMk/>
            <pc:sldMk cId="2656443444" sldId="1727"/>
            <ac:spMk id="4" creationId="{5849A74B-5261-4085-B15E-1925B0B4DC2C}"/>
          </ac:spMkLst>
        </pc:spChg>
      </pc:sldChg>
      <pc:sldChg chg="modNotesTx">
        <pc:chgData name="Leila Samaha" userId="4a9e7ca1-f27c-40b3-8b42-2447518a0639" providerId="ADAL" clId="{B38811B7-BF00-488C-A5BC-0CC9F852AD5C}" dt="2023-09-29T12:36:44.592" v="33" actId="948"/>
        <pc:sldMkLst>
          <pc:docMk/>
          <pc:sldMk cId="4193747490" sldId="1757"/>
        </pc:sldMkLst>
      </pc:sldChg>
      <pc:sldChg chg="modSp mod modNotesTx">
        <pc:chgData name="Leila Samaha" userId="4a9e7ca1-f27c-40b3-8b42-2447518a0639" providerId="ADAL" clId="{B38811B7-BF00-488C-A5BC-0CC9F852AD5C}" dt="2023-09-29T12:41:48.079" v="61" actId="948"/>
        <pc:sldMkLst>
          <pc:docMk/>
          <pc:sldMk cId="3210531822" sldId="1775"/>
        </pc:sldMkLst>
        <pc:spChg chg="mod">
          <ac:chgData name="Leila Samaha" userId="4a9e7ca1-f27c-40b3-8b42-2447518a0639" providerId="ADAL" clId="{B38811B7-BF00-488C-A5BC-0CC9F852AD5C}" dt="2023-09-29T12:34:39.733" v="17" actId="20577"/>
          <ac:spMkLst>
            <pc:docMk/>
            <pc:sldMk cId="3210531822" sldId="1775"/>
            <ac:spMk id="5" creationId="{8A036A78-0108-4728-A23D-00AEBC3C2F2B}"/>
          </ac:spMkLst>
        </pc:spChg>
      </pc:sldChg>
      <pc:sldChg chg="modSp mod modNotesTx">
        <pc:chgData name="Leila Samaha" userId="4a9e7ca1-f27c-40b3-8b42-2447518a0639" providerId="ADAL" clId="{B38811B7-BF00-488C-A5BC-0CC9F852AD5C}" dt="2023-09-29T12:37:29.465" v="37" actId="948"/>
        <pc:sldMkLst>
          <pc:docMk/>
          <pc:sldMk cId="478908883" sldId="1782"/>
        </pc:sldMkLst>
        <pc:spChg chg="mod">
          <ac:chgData name="Leila Samaha" userId="4a9e7ca1-f27c-40b3-8b42-2447518a0639" providerId="ADAL" clId="{B38811B7-BF00-488C-A5BC-0CC9F852AD5C}" dt="2023-09-29T12:32:51.093" v="3" actId="20577"/>
          <ac:spMkLst>
            <pc:docMk/>
            <pc:sldMk cId="478908883" sldId="1782"/>
            <ac:spMk id="2" creationId="{D98D8C86-09D2-4530-A165-3666C3BFA106}"/>
          </ac:spMkLst>
        </pc:spChg>
      </pc:sldChg>
      <pc:sldChg chg="modSp mod modNotesTx">
        <pc:chgData name="Leila Samaha" userId="4a9e7ca1-f27c-40b3-8b42-2447518a0639" providerId="ADAL" clId="{B38811B7-BF00-488C-A5BC-0CC9F852AD5C}" dt="2023-09-29T12:37:51.810" v="39" actId="948"/>
        <pc:sldMkLst>
          <pc:docMk/>
          <pc:sldMk cId="2993341846" sldId="1784"/>
        </pc:sldMkLst>
        <pc:spChg chg="mod">
          <ac:chgData name="Leila Samaha" userId="4a9e7ca1-f27c-40b3-8b42-2447518a0639" providerId="ADAL" clId="{B38811B7-BF00-488C-A5BC-0CC9F852AD5C}" dt="2023-09-29T12:33:02.952" v="4" actId="20577"/>
          <ac:spMkLst>
            <pc:docMk/>
            <pc:sldMk cId="2993341846" sldId="1784"/>
            <ac:spMk id="2" creationId="{D98D8C86-09D2-4530-A165-3666C3BFA106}"/>
          </ac:spMkLst>
        </pc:spChg>
      </pc:sldChg>
      <pc:sldChg chg="modSp mod modNotesTx">
        <pc:chgData name="Leila Samaha" userId="4a9e7ca1-f27c-40b3-8b42-2447518a0639" providerId="ADAL" clId="{B38811B7-BF00-488C-A5BC-0CC9F852AD5C}" dt="2023-09-29T12:39:01.677" v="45" actId="948"/>
        <pc:sldMkLst>
          <pc:docMk/>
          <pc:sldMk cId="2130722945" sldId="1787"/>
        </pc:sldMkLst>
        <pc:spChg chg="mod">
          <ac:chgData name="Leila Samaha" userId="4a9e7ca1-f27c-40b3-8b42-2447518a0639" providerId="ADAL" clId="{B38811B7-BF00-488C-A5BC-0CC9F852AD5C}" dt="2023-09-29T12:33:39.789" v="7" actId="20577"/>
          <ac:spMkLst>
            <pc:docMk/>
            <pc:sldMk cId="2130722945" sldId="1787"/>
            <ac:spMk id="4" creationId="{5849A74B-5261-4085-B15E-1925B0B4DC2C}"/>
          </ac:spMkLst>
        </pc:spChg>
      </pc:sldChg>
      <pc:sldChg chg="modSp mod modNotesTx">
        <pc:chgData name="Leila Samaha" userId="4a9e7ca1-f27c-40b3-8b42-2447518a0639" providerId="ADAL" clId="{B38811B7-BF00-488C-A5BC-0CC9F852AD5C}" dt="2023-09-29T12:39:22.317" v="47" actId="948"/>
        <pc:sldMkLst>
          <pc:docMk/>
          <pc:sldMk cId="3308101628" sldId="1789"/>
        </pc:sldMkLst>
        <pc:spChg chg="mod">
          <ac:chgData name="Leila Samaha" userId="4a9e7ca1-f27c-40b3-8b42-2447518a0639" providerId="ADAL" clId="{B38811B7-BF00-488C-A5BC-0CC9F852AD5C}" dt="2023-09-29T12:33:47.997" v="9" actId="20577"/>
          <ac:spMkLst>
            <pc:docMk/>
            <pc:sldMk cId="3308101628" sldId="1789"/>
            <ac:spMk id="4" creationId="{5849A74B-5261-4085-B15E-1925B0B4DC2C}"/>
          </ac:spMkLst>
        </pc:spChg>
      </pc:sldChg>
      <pc:sldChg chg="modSp mod modNotesTx">
        <pc:chgData name="Leila Samaha" userId="4a9e7ca1-f27c-40b3-8b42-2447518a0639" providerId="ADAL" clId="{B38811B7-BF00-488C-A5BC-0CC9F852AD5C}" dt="2023-09-29T12:40:09.246" v="52" actId="948"/>
        <pc:sldMkLst>
          <pc:docMk/>
          <pc:sldMk cId="4042268577" sldId="1791"/>
        </pc:sldMkLst>
        <pc:spChg chg="mod">
          <ac:chgData name="Leila Samaha" userId="4a9e7ca1-f27c-40b3-8b42-2447518a0639" providerId="ADAL" clId="{B38811B7-BF00-488C-A5BC-0CC9F852AD5C}" dt="2023-09-29T12:34:06.871" v="13" actId="20577"/>
          <ac:spMkLst>
            <pc:docMk/>
            <pc:sldMk cId="4042268577" sldId="1791"/>
            <ac:spMk id="4" creationId="{5849A74B-5261-4085-B15E-1925B0B4DC2C}"/>
          </ac:spMkLst>
        </pc:spChg>
      </pc:sldChg>
      <pc:sldChg chg="modSp mod modNotesTx">
        <pc:chgData name="Leila Samaha" userId="4a9e7ca1-f27c-40b3-8b42-2447518a0639" providerId="ADAL" clId="{B38811B7-BF00-488C-A5BC-0CC9F852AD5C}" dt="2023-09-29T12:40:30.781" v="54" actId="948"/>
        <pc:sldMkLst>
          <pc:docMk/>
          <pc:sldMk cId="2426278845" sldId="1792"/>
        </pc:sldMkLst>
        <pc:spChg chg="mod">
          <ac:chgData name="Leila Samaha" userId="4a9e7ca1-f27c-40b3-8b42-2447518a0639" providerId="ADAL" clId="{B38811B7-BF00-488C-A5BC-0CC9F852AD5C}" dt="2023-09-29T12:34:15.079" v="14" actId="20577"/>
          <ac:spMkLst>
            <pc:docMk/>
            <pc:sldMk cId="2426278845" sldId="1792"/>
            <ac:spMk id="4" creationId="{5849A74B-5261-4085-B15E-1925B0B4DC2C}"/>
          </ac:spMkLst>
        </pc:spChg>
      </pc:sldChg>
      <pc:sldChg chg="modSp mod modNotesTx">
        <pc:chgData name="Leila Samaha" userId="4a9e7ca1-f27c-40b3-8b42-2447518a0639" providerId="ADAL" clId="{B38811B7-BF00-488C-A5BC-0CC9F852AD5C}" dt="2023-09-29T12:40:40.782" v="55" actId="948"/>
        <pc:sldMkLst>
          <pc:docMk/>
          <pc:sldMk cId="1407863586" sldId="1793"/>
        </pc:sldMkLst>
        <pc:spChg chg="mod">
          <ac:chgData name="Leila Samaha" userId="4a9e7ca1-f27c-40b3-8b42-2447518a0639" providerId="ADAL" clId="{B38811B7-BF00-488C-A5BC-0CC9F852AD5C}" dt="2023-09-29T12:34:20.286" v="15" actId="20577"/>
          <ac:spMkLst>
            <pc:docMk/>
            <pc:sldMk cId="1407863586" sldId="1793"/>
            <ac:spMk id="4" creationId="{5849A74B-5261-4085-B15E-1925B0B4DC2C}"/>
          </ac:spMkLst>
        </pc:spChg>
      </pc:sldChg>
      <pc:sldChg chg="modNotesTx">
        <pc:chgData name="Leila Samaha" userId="4a9e7ca1-f27c-40b3-8b42-2447518a0639" providerId="ADAL" clId="{B38811B7-BF00-488C-A5BC-0CC9F852AD5C}" dt="2023-09-29T12:40:21.013" v="53" actId="948"/>
        <pc:sldMkLst>
          <pc:docMk/>
          <pc:sldMk cId="1379287124" sldId="1795"/>
        </pc:sldMkLst>
      </pc:sldChg>
      <pc:sldChg chg="modNotesTx">
        <pc:chgData name="Leila Samaha" userId="4a9e7ca1-f27c-40b3-8b42-2447518a0639" providerId="ADAL" clId="{B38811B7-BF00-488C-A5BC-0CC9F852AD5C}" dt="2023-09-29T12:41:25.156" v="59" actId="948"/>
        <pc:sldMkLst>
          <pc:docMk/>
          <pc:sldMk cId="2333978242" sldId="1798"/>
        </pc:sldMkLst>
      </pc:sldChg>
      <pc:sldChg chg="modSp mod modNotesTx">
        <pc:chgData name="Leila Samaha" userId="4a9e7ca1-f27c-40b3-8b42-2447518a0639" providerId="ADAL" clId="{B38811B7-BF00-488C-A5BC-0CC9F852AD5C}" dt="2023-09-29T12:42:10.200" v="63" actId="948"/>
        <pc:sldMkLst>
          <pc:docMk/>
          <pc:sldMk cId="3867518108" sldId="1800"/>
        </pc:sldMkLst>
        <pc:spChg chg="mod">
          <ac:chgData name="Leila Samaha" userId="4a9e7ca1-f27c-40b3-8b42-2447518a0639" providerId="ADAL" clId="{B38811B7-BF00-488C-A5BC-0CC9F852AD5C}" dt="2023-09-29T12:34:49.455" v="18" actId="20577"/>
          <ac:spMkLst>
            <pc:docMk/>
            <pc:sldMk cId="3867518108" sldId="1800"/>
            <ac:spMk id="5" creationId="{8A036A78-0108-4728-A23D-00AEBC3C2F2B}"/>
          </ac:spMkLst>
        </pc:spChg>
      </pc:sldChg>
      <pc:sldChg chg="modSp mod modNotesTx">
        <pc:chgData name="Leila Samaha" userId="4a9e7ca1-f27c-40b3-8b42-2447518a0639" providerId="ADAL" clId="{B38811B7-BF00-488C-A5BC-0CC9F852AD5C}" dt="2023-09-29T12:42:23.889" v="64" actId="948"/>
        <pc:sldMkLst>
          <pc:docMk/>
          <pc:sldMk cId="2281027260" sldId="1801"/>
        </pc:sldMkLst>
        <pc:spChg chg="mod">
          <ac:chgData name="Leila Samaha" userId="4a9e7ca1-f27c-40b3-8b42-2447518a0639" providerId="ADAL" clId="{B38811B7-BF00-488C-A5BC-0CC9F852AD5C}" dt="2023-09-29T12:34:53.541" v="19" actId="20577"/>
          <ac:spMkLst>
            <pc:docMk/>
            <pc:sldMk cId="2281027260" sldId="1801"/>
            <ac:spMk id="5" creationId="{8A036A78-0108-4728-A23D-00AEBC3C2F2B}"/>
          </ac:spMkLst>
        </pc:spChg>
      </pc:sldChg>
      <pc:sldChg chg="modSp mod modNotesTx">
        <pc:chgData name="Leila Samaha" userId="4a9e7ca1-f27c-40b3-8b42-2447518a0639" providerId="ADAL" clId="{B38811B7-BF00-488C-A5BC-0CC9F852AD5C}" dt="2023-09-29T12:42:33.825" v="65" actId="948"/>
        <pc:sldMkLst>
          <pc:docMk/>
          <pc:sldMk cId="2463994033" sldId="1807"/>
        </pc:sldMkLst>
        <pc:spChg chg="mod">
          <ac:chgData name="Leila Samaha" userId="4a9e7ca1-f27c-40b3-8b42-2447518a0639" providerId="ADAL" clId="{B38811B7-BF00-488C-A5BC-0CC9F852AD5C}" dt="2023-09-29T12:34:57.437" v="20" actId="20577"/>
          <ac:spMkLst>
            <pc:docMk/>
            <pc:sldMk cId="2463994033" sldId="1807"/>
            <ac:spMk id="5" creationId="{8A036A78-0108-4728-A23D-00AEBC3C2F2B}"/>
          </ac:spMkLst>
        </pc:spChg>
      </pc:sldChg>
      <pc:sldChg chg="modSp mod modNotesTx">
        <pc:chgData name="Leila Samaha" userId="4a9e7ca1-f27c-40b3-8b42-2447518a0639" providerId="ADAL" clId="{B38811B7-BF00-488C-A5BC-0CC9F852AD5C}" dt="2023-09-29T12:37:19.669" v="36" actId="948"/>
        <pc:sldMkLst>
          <pc:docMk/>
          <pc:sldMk cId="3866272444" sldId="1814"/>
        </pc:sldMkLst>
        <pc:spChg chg="mod">
          <ac:chgData name="Leila Samaha" userId="4a9e7ca1-f27c-40b3-8b42-2447518a0639" providerId="ADAL" clId="{B38811B7-BF00-488C-A5BC-0CC9F852AD5C}" dt="2023-09-29T12:32:44.861" v="2" actId="20577"/>
          <ac:spMkLst>
            <pc:docMk/>
            <pc:sldMk cId="3866272444" sldId="1814"/>
            <ac:spMk id="2" creationId="{D98D8C86-09D2-4530-A165-3666C3BFA106}"/>
          </ac:spMkLst>
        </pc:spChg>
      </pc:sldChg>
      <pc:sldChg chg="modNotesTx">
        <pc:chgData name="Leila Samaha" userId="4a9e7ca1-f27c-40b3-8b42-2447518a0639" providerId="ADAL" clId="{B38811B7-BF00-488C-A5BC-0CC9F852AD5C}" dt="2023-09-29T12:37:41.362" v="38" actId="948"/>
        <pc:sldMkLst>
          <pc:docMk/>
          <pc:sldMk cId="460814229" sldId="1816"/>
        </pc:sldMkLst>
      </pc:sldChg>
      <pc:sldChg chg="modNotesTx">
        <pc:chgData name="Leila Samaha" userId="4a9e7ca1-f27c-40b3-8b42-2447518a0639" providerId="ADAL" clId="{B38811B7-BF00-488C-A5BC-0CC9F852AD5C}" dt="2023-09-29T12:38:05.050" v="40" actId="948"/>
        <pc:sldMkLst>
          <pc:docMk/>
          <pc:sldMk cId="1566030238" sldId="1817"/>
        </pc:sldMkLst>
      </pc:sldChg>
      <pc:sldChg chg="modSp mod modNotesTx">
        <pc:chgData name="Leila Samaha" userId="4a9e7ca1-f27c-40b3-8b42-2447518a0639" providerId="ADAL" clId="{B38811B7-BF00-488C-A5BC-0CC9F852AD5C}" dt="2023-09-29T12:38:50.849" v="44" actId="948"/>
        <pc:sldMkLst>
          <pc:docMk/>
          <pc:sldMk cId="2448047045" sldId="1818"/>
        </pc:sldMkLst>
        <pc:spChg chg="mod">
          <ac:chgData name="Leila Samaha" userId="4a9e7ca1-f27c-40b3-8b42-2447518a0639" providerId="ADAL" clId="{B38811B7-BF00-488C-A5BC-0CC9F852AD5C}" dt="2023-09-29T12:33:35.567" v="6" actId="20577"/>
          <ac:spMkLst>
            <pc:docMk/>
            <pc:sldMk cId="2448047045" sldId="1818"/>
            <ac:spMk id="4" creationId="{5849A74B-5261-4085-B15E-1925B0B4DC2C}"/>
          </ac:spMkLst>
        </pc:spChg>
      </pc:sldChg>
      <pc:sldChg chg="modSp mod modNotesTx">
        <pc:chgData name="Leila Samaha" userId="4a9e7ca1-f27c-40b3-8b42-2447518a0639" providerId="ADAL" clId="{B38811B7-BF00-488C-A5BC-0CC9F852AD5C}" dt="2023-09-29T12:39:13.166" v="46" actId="948"/>
        <pc:sldMkLst>
          <pc:docMk/>
          <pc:sldMk cId="1825157978" sldId="1819"/>
        </pc:sldMkLst>
        <pc:spChg chg="mod">
          <ac:chgData name="Leila Samaha" userId="4a9e7ca1-f27c-40b3-8b42-2447518a0639" providerId="ADAL" clId="{B38811B7-BF00-488C-A5BC-0CC9F852AD5C}" dt="2023-09-29T12:33:43.820" v="8" actId="20577"/>
          <ac:spMkLst>
            <pc:docMk/>
            <pc:sldMk cId="1825157978" sldId="1819"/>
            <ac:spMk id="4" creationId="{5849A74B-5261-4085-B15E-1925B0B4DC2C}"/>
          </ac:spMkLst>
        </pc:spChg>
      </pc:sldChg>
      <pc:sldChg chg="modSp mod modNotesTx">
        <pc:chgData name="Leila Samaha" userId="4a9e7ca1-f27c-40b3-8b42-2447518a0639" providerId="ADAL" clId="{B38811B7-BF00-488C-A5BC-0CC9F852AD5C}" dt="2023-09-29T12:39:32.200" v="48" actId="948"/>
        <pc:sldMkLst>
          <pc:docMk/>
          <pc:sldMk cId="3883917560" sldId="1820"/>
        </pc:sldMkLst>
        <pc:spChg chg="mod">
          <ac:chgData name="Leila Samaha" userId="4a9e7ca1-f27c-40b3-8b42-2447518a0639" providerId="ADAL" clId="{B38811B7-BF00-488C-A5BC-0CC9F852AD5C}" dt="2023-09-29T12:33:52.225" v="10" actId="20577"/>
          <ac:spMkLst>
            <pc:docMk/>
            <pc:sldMk cId="3883917560" sldId="1820"/>
            <ac:spMk id="4" creationId="{5849A74B-5261-4085-B15E-1925B0B4DC2C}"/>
          </ac:spMkLst>
        </pc:spChg>
      </pc:sldChg>
      <pc:sldChg chg="modSp mod modNotesTx">
        <pc:chgData name="Leila Samaha" userId="4a9e7ca1-f27c-40b3-8b42-2447518a0639" providerId="ADAL" clId="{B38811B7-BF00-488C-A5BC-0CC9F852AD5C}" dt="2023-09-29T12:39:53.741" v="50" actId="948"/>
        <pc:sldMkLst>
          <pc:docMk/>
          <pc:sldMk cId="580508196" sldId="1821"/>
        </pc:sldMkLst>
        <pc:spChg chg="mod">
          <ac:chgData name="Leila Samaha" userId="4a9e7ca1-f27c-40b3-8b42-2447518a0639" providerId="ADAL" clId="{B38811B7-BF00-488C-A5BC-0CC9F852AD5C}" dt="2023-09-29T12:34:03.121" v="12" actId="20577"/>
          <ac:spMkLst>
            <pc:docMk/>
            <pc:sldMk cId="580508196" sldId="1821"/>
            <ac:spMk id="4" creationId="{5849A74B-5261-4085-B15E-1925B0B4DC2C}"/>
          </ac:spMkLst>
        </pc:spChg>
      </pc:sldChg>
      <pc:sldChg chg="modSp mod modNotesTx">
        <pc:chgData name="Leila Samaha" userId="4a9e7ca1-f27c-40b3-8b42-2447518a0639" providerId="ADAL" clId="{B38811B7-BF00-488C-A5BC-0CC9F852AD5C}" dt="2023-09-29T12:40:50.859" v="56" actId="948"/>
        <pc:sldMkLst>
          <pc:docMk/>
          <pc:sldMk cId="1091580527" sldId="1822"/>
        </pc:sldMkLst>
        <pc:spChg chg="mod">
          <ac:chgData name="Leila Samaha" userId="4a9e7ca1-f27c-40b3-8b42-2447518a0639" providerId="ADAL" clId="{B38811B7-BF00-488C-A5BC-0CC9F852AD5C}" dt="2023-09-29T12:34:23.923" v="16" actId="20577"/>
          <ac:spMkLst>
            <pc:docMk/>
            <pc:sldMk cId="1091580527" sldId="1822"/>
            <ac:spMk id="4" creationId="{5849A74B-5261-4085-B15E-1925B0B4DC2C}"/>
          </ac:spMkLst>
        </pc:spChg>
      </pc:sldChg>
      <pc:sldChg chg="modNotesTx">
        <pc:chgData name="Leila Samaha" userId="4a9e7ca1-f27c-40b3-8b42-2447518a0639" providerId="ADAL" clId="{B38811B7-BF00-488C-A5BC-0CC9F852AD5C}" dt="2023-09-29T12:41:14.154" v="58" actId="948"/>
        <pc:sldMkLst>
          <pc:docMk/>
          <pc:sldMk cId="895620096" sldId="1823"/>
        </pc:sldMkLst>
      </pc:sldChg>
      <pc:sldChg chg="modNotesTx">
        <pc:chgData name="Leila Samaha" userId="4a9e7ca1-f27c-40b3-8b42-2447518a0639" providerId="ADAL" clId="{B38811B7-BF00-488C-A5BC-0CC9F852AD5C}" dt="2023-09-29T12:41:37.669" v="60" actId="948"/>
        <pc:sldMkLst>
          <pc:docMk/>
          <pc:sldMk cId="91013978" sldId="1824"/>
        </pc:sldMkLst>
      </pc:sldChg>
      <pc:sldChg chg="modNotesTx">
        <pc:chgData name="Leila Samaha" userId="4a9e7ca1-f27c-40b3-8b42-2447518a0639" providerId="ADAL" clId="{B38811B7-BF00-488C-A5BC-0CC9F852AD5C}" dt="2023-09-29T12:42:53.281" v="67" actId="948"/>
        <pc:sldMkLst>
          <pc:docMk/>
          <pc:sldMk cId="1995348929" sldId="1825"/>
        </pc:sldMkLst>
      </pc:sldChg>
      <pc:sldChg chg="modNotesTx">
        <pc:chgData name="Leila Samaha" userId="4a9e7ca1-f27c-40b3-8b42-2447518a0639" providerId="ADAL" clId="{B38811B7-BF00-488C-A5BC-0CC9F852AD5C}" dt="2023-09-29T12:43:09.737" v="68" actId="948"/>
        <pc:sldMkLst>
          <pc:docMk/>
          <pc:sldMk cId="3328961506" sldId="1826"/>
        </pc:sldMkLst>
      </pc:sldChg>
      <pc:sldChg chg="modNotesTx">
        <pc:chgData name="Leila Samaha" userId="4a9e7ca1-f27c-40b3-8b42-2447518a0639" providerId="ADAL" clId="{B38811B7-BF00-488C-A5BC-0CC9F852AD5C}" dt="2023-09-29T12:43:19.221" v="69" actId="948"/>
        <pc:sldMkLst>
          <pc:docMk/>
          <pc:sldMk cId="1197076024" sldId="1827"/>
        </pc:sldMkLst>
      </pc:sldChg>
      <pc:sldChg chg="modSp mod modNotesTx">
        <pc:chgData name="Leila Samaha" userId="4a9e7ca1-f27c-40b3-8b42-2447518a0639" providerId="ADAL" clId="{B38811B7-BF00-488C-A5BC-0CC9F852AD5C}" dt="2023-09-29T12:43:27.743" v="70" actId="948"/>
        <pc:sldMkLst>
          <pc:docMk/>
          <pc:sldMk cId="2475441727" sldId="1828"/>
        </pc:sldMkLst>
        <pc:spChg chg="mod">
          <ac:chgData name="Leila Samaha" userId="4a9e7ca1-f27c-40b3-8b42-2447518a0639" providerId="ADAL" clId="{B38811B7-BF00-488C-A5BC-0CC9F852AD5C}" dt="2023-09-29T12:35:11.158" v="21" actId="20577"/>
          <ac:spMkLst>
            <pc:docMk/>
            <pc:sldMk cId="2475441727" sldId="1828"/>
            <ac:spMk id="5" creationId="{8A036A78-0108-4728-A23D-00AEBC3C2F2B}"/>
          </ac:spMkLst>
        </pc:spChg>
      </pc:sldChg>
      <pc:sldChg chg="modSp mod modNotesTx">
        <pc:chgData name="Leila Samaha" userId="4a9e7ca1-f27c-40b3-8b42-2447518a0639" providerId="ADAL" clId="{B38811B7-BF00-488C-A5BC-0CC9F852AD5C}" dt="2023-09-29T12:43:38.057" v="71" actId="948"/>
        <pc:sldMkLst>
          <pc:docMk/>
          <pc:sldMk cId="593638413" sldId="1829"/>
        </pc:sldMkLst>
        <pc:spChg chg="mod">
          <ac:chgData name="Leila Samaha" userId="4a9e7ca1-f27c-40b3-8b42-2447518a0639" providerId="ADAL" clId="{B38811B7-BF00-488C-A5BC-0CC9F852AD5C}" dt="2023-09-29T12:35:14.729" v="22" actId="20577"/>
          <ac:spMkLst>
            <pc:docMk/>
            <pc:sldMk cId="593638413" sldId="1829"/>
            <ac:spMk id="5" creationId="{8A036A78-0108-4728-A23D-00AEBC3C2F2B}"/>
          </ac:spMkLst>
        </pc:spChg>
      </pc:sldChg>
      <pc:sldChg chg="modSp mod modNotesTx">
        <pc:chgData name="Leila Samaha" userId="4a9e7ca1-f27c-40b3-8b42-2447518a0639" providerId="ADAL" clId="{B38811B7-BF00-488C-A5BC-0CC9F852AD5C}" dt="2023-09-29T12:43:47.889" v="72" actId="948"/>
        <pc:sldMkLst>
          <pc:docMk/>
          <pc:sldMk cId="1340732366" sldId="1830"/>
        </pc:sldMkLst>
        <pc:spChg chg="mod">
          <ac:chgData name="Leila Samaha" userId="4a9e7ca1-f27c-40b3-8b42-2447518a0639" providerId="ADAL" clId="{B38811B7-BF00-488C-A5BC-0CC9F852AD5C}" dt="2023-09-29T12:35:18.174" v="23" actId="20577"/>
          <ac:spMkLst>
            <pc:docMk/>
            <pc:sldMk cId="1340732366" sldId="1830"/>
            <ac:spMk id="5" creationId="{8A036A78-0108-4728-A23D-00AEBC3C2F2B}"/>
          </ac:spMkLst>
        </pc:spChg>
      </pc:sldChg>
      <pc:sldChg chg="modSp mod modNotesTx">
        <pc:chgData name="Leila Samaha" userId="4a9e7ca1-f27c-40b3-8b42-2447518a0639" providerId="ADAL" clId="{B38811B7-BF00-488C-A5BC-0CC9F852AD5C}" dt="2023-09-29T12:43:58.841" v="73" actId="948"/>
        <pc:sldMkLst>
          <pc:docMk/>
          <pc:sldMk cId="2729758959" sldId="1831"/>
        </pc:sldMkLst>
        <pc:spChg chg="mod">
          <ac:chgData name="Leila Samaha" userId="4a9e7ca1-f27c-40b3-8b42-2447518a0639" providerId="ADAL" clId="{B38811B7-BF00-488C-A5BC-0CC9F852AD5C}" dt="2023-09-29T12:35:21.336" v="24" actId="20577"/>
          <ac:spMkLst>
            <pc:docMk/>
            <pc:sldMk cId="2729758959" sldId="1831"/>
            <ac:spMk id="5" creationId="{8A036A78-0108-4728-A23D-00AEBC3C2F2B}"/>
          </ac:spMkLst>
        </pc:spChg>
      </pc:sldChg>
      <pc:sldChg chg="modSp mod modNotesTx">
        <pc:chgData name="Leila Samaha" userId="4a9e7ca1-f27c-40b3-8b42-2447518a0639" providerId="ADAL" clId="{B38811B7-BF00-488C-A5BC-0CC9F852AD5C}" dt="2023-09-29T12:44:08.929" v="74" actId="948"/>
        <pc:sldMkLst>
          <pc:docMk/>
          <pc:sldMk cId="2370665527" sldId="1832"/>
        </pc:sldMkLst>
        <pc:spChg chg="mod">
          <ac:chgData name="Leila Samaha" userId="4a9e7ca1-f27c-40b3-8b42-2447518a0639" providerId="ADAL" clId="{B38811B7-BF00-488C-A5BC-0CC9F852AD5C}" dt="2023-09-29T12:35:24.704" v="25" actId="20577"/>
          <ac:spMkLst>
            <pc:docMk/>
            <pc:sldMk cId="2370665527" sldId="1832"/>
            <ac:spMk id="5" creationId="{8A036A78-0108-4728-A23D-00AEBC3C2F2B}"/>
          </ac:spMkLst>
        </pc:spChg>
      </pc:sldChg>
      <pc:sldChg chg="modSp mod modNotesTx">
        <pc:chgData name="Leila Samaha" userId="4a9e7ca1-f27c-40b3-8b42-2447518a0639" providerId="ADAL" clId="{B38811B7-BF00-488C-A5BC-0CC9F852AD5C}" dt="2023-09-29T12:44:21.129" v="75" actId="948"/>
        <pc:sldMkLst>
          <pc:docMk/>
          <pc:sldMk cId="1148692586" sldId="1833"/>
        </pc:sldMkLst>
        <pc:spChg chg="mod">
          <ac:chgData name="Leila Samaha" userId="4a9e7ca1-f27c-40b3-8b42-2447518a0639" providerId="ADAL" clId="{B38811B7-BF00-488C-A5BC-0CC9F852AD5C}" dt="2023-09-29T12:35:28.784" v="26" actId="20577"/>
          <ac:spMkLst>
            <pc:docMk/>
            <pc:sldMk cId="1148692586" sldId="1833"/>
            <ac:spMk id="5" creationId="{8A036A78-0108-4728-A23D-00AEBC3C2F2B}"/>
          </ac:spMkLst>
        </pc:spChg>
      </pc:sldChg>
      <pc:sldChg chg="modSp mod modNotesTx">
        <pc:chgData name="Leila Samaha" userId="4a9e7ca1-f27c-40b3-8b42-2447518a0639" providerId="ADAL" clId="{B38811B7-BF00-488C-A5BC-0CC9F852AD5C}" dt="2023-09-29T12:44:31.285" v="76" actId="948"/>
        <pc:sldMkLst>
          <pc:docMk/>
          <pc:sldMk cId="212994596" sldId="1834"/>
        </pc:sldMkLst>
        <pc:spChg chg="mod">
          <ac:chgData name="Leila Samaha" userId="4a9e7ca1-f27c-40b3-8b42-2447518a0639" providerId="ADAL" clId="{B38811B7-BF00-488C-A5BC-0CC9F852AD5C}" dt="2023-09-29T12:35:32.217" v="27" actId="20577"/>
          <ac:spMkLst>
            <pc:docMk/>
            <pc:sldMk cId="212994596" sldId="1834"/>
            <ac:spMk id="5" creationId="{8A036A78-0108-4728-A23D-00AEBC3C2F2B}"/>
          </ac:spMkLst>
        </pc:spChg>
      </pc:sldChg>
      <pc:sldChg chg="modSp mod modNotesTx">
        <pc:chgData name="Leila Samaha" userId="4a9e7ca1-f27c-40b3-8b42-2447518a0639" providerId="ADAL" clId="{B38811B7-BF00-488C-A5BC-0CC9F852AD5C}" dt="2023-09-29T12:44:42.641" v="77" actId="948"/>
        <pc:sldMkLst>
          <pc:docMk/>
          <pc:sldMk cId="981593806" sldId="1835"/>
        </pc:sldMkLst>
        <pc:spChg chg="mod">
          <ac:chgData name="Leila Samaha" userId="4a9e7ca1-f27c-40b3-8b42-2447518a0639" providerId="ADAL" clId="{B38811B7-BF00-488C-A5BC-0CC9F852AD5C}" dt="2023-09-29T12:35:38.155" v="28" actId="20577"/>
          <ac:spMkLst>
            <pc:docMk/>
            <pc:sldMk cId="981593806" sldId="1835"/>
            <ac:spMk id="5" creationId="{8A036A78-0108-4728-A23D-00AEBC3C2F2B}"/>
          </ac:spMkLst>
        </pc:spChg>
      </pc:sldChg>
      <pc:sldChg chg="modSp mod modNotesTx">
        <pc:chgData name="Leila Samaha" userId="4a9e7ca1-f27c-40b3-8b42-2447518a0639" providerId="ADAL" clId="{B38811B7-BF00-488C-A5BC-0CC9F852AD5C}" dt="2023-09-29T12:37:08.297" v="35" actId="948"/>
        <pc:sldMkLst>
          <pc:docMk/>
          <pc:sldMk cId="1075346462" sldId="2065"/>
        </pc:sldMkLst>
        <pc:spChg chg="mod">
          <ac:chgData name="Leila Samaha" userId="4a9e7ca1-f27c-40b3-8b42-2447518a0639" providerId="ADAL" clId="{B38811B7-BF00-488C-A5BC-0CC9F852AD5C}" dt="2023-09-29T12:32:41.180" v="1" actId="20577"/>
          <ac:spMkLst>
            <pc:docMk/>
            <pc:sldMk cId="1075346462" sldId="2065"/>
            <ac:spMk id="2" creationId="{D98D8C86-09D2-4530-A165-3666C3BFA106}"/>
          </ac:spMkLst>
        </pc:spChg>
      </pc:sldChg>
      <pc:sldChg chg="modNotesTx">
        <pc:chgData name="Leila Samaha" userId="4a9e7ca1-f27c-40b3-8b42-2447518a0639" providerId="ADAL" clId="{B38811B7-BF00-488C-A5BC-0CC9F852AD5C}" dt="2023-09-29T12:41:59.283" v="62" actId="948"/>
        <pc:sldMkLst>
          <pc:docMk/>
          <pc:sldMk cId="1709356980" sldId="2066"/>
        </pc:sldMkLst>
      </pc:sldChg>
      <pc:sldChg chg="modNotesTx">
        <pc:chgData name="Leila Samaha" userId="4a9e7ca1-f27c-40b3-8b42-2447518a0639" providerId="ADAL" clId="{B38811B7-BF00-488C-A5BC-0CC9F852AD5C}" dt="2023-09-29T12:38:27.700" v="42" actId="948"/>
        <pc:sldMkLst>
          <pc:docMk/>
          <pc:sldMk cId="2174267388" sldId="20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Tracez les</a:t>
            </a:r>
            <a:r>
              <a:rPr lang="fr-FR" b="1" dirty="0"/>
              <a:t> médiatrices des côtés de ce triangle.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pPr marL="90000" indent="0"/>
            <a:endParaRPr lang="en-US" sz="1000" b="0" u="none"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1261408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a:t>
            </a:r>
            <a:r>
              <a:rPr lang="fr-FR" sz="1200" dirty="0"/>
              <a:t>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Bon, vous avez dessiné les 3 médiatrices de ce triangle obtus.</a:t>
            </a:r>
          </a:p>
          <a:p>
            <a:pPr marL="90000" indent="0"/>
            <a:r>
              <a:rPr lang="fr-FR" b="1" dirty="0"/>
              <a:t>Que remarquez-vous ?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0" u="none" dirty="0">
              <a:effectLst/>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Les 3 médiatrices des côtés d’un triangle obtus sont concourantes.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Elles se rencontrent en un point, le point D.</a:t>
            </a:r>
            <a:endPar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Mais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ce point se trouve à l’extérieur du triangle.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Voyons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ce qui se passe si le triangle était un triangle rectangle. »</a:t>
            </a:r>
            <a:endParaRPr lang="fr-FR" sz="1000" b="1" i="1" u="sng"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Un triangle</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ne peut avoir qu’un seul angle obtus.</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a:latin typeface="Comic Sans MS" panose="030F0702030302020204" pitchFamily="66" charset="0"/>
            </a:endParaRPr>
          </a:p>
        </p:txBody>
      </p:sp>
    </p:spTree>
    <p:extLst>
      <p:ext uri="{BB962C8B-B14F-4D97-AF65-F5344CB8AC3E}">
        <p14:creationId xmlns:p14="http://schemas.microsoft.com/office/powerpoint/2010/main" val="380561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Tracez</a:t>
            </a:r>
            <a:r>
              <a:rPr lang="fr-FR" b="1" dirty="0"/>
              <a:t> les médiatrices des côtés de ce triangle.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2687069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i="0" dirty="0"/>
              <a:t>Bon</a:t>
            </a:r>
            <a:r>
              <a:rPr lang="fr-FR" b="1" dirty="0"/>
              <a:t>, vous avez dessiné les 3 médiatrices de ce triangle rectangle.</a:t>
            </a:r>
          </a:p>
          <a:p>
            <a:pPr marL="90000" indent="0"/>
            <a:r>
              <a:rPr lang="fr-FR" b="1" dirty="0"/>
              <a:t>Que remarquez-vous ? »</a:t>
            </a:r>
          </a:p>
          <a:p>
            <a:pPr marL="90000" indent="0"/>
            <a:r>
              <a:rPr lang="fr-FR" sz="1000" dirty="0"/>
              <a:t>Donner aux élèves un peu de temps pour répondre.</a:t>
            </a:r>
            <a:endParaRPr lang="en-US" sz="1000" b="1" u="none" dirty="0"/>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de manière interactive.</a:t>
            </a:r>
            <a:endParaRPr lang="fr-FR" b="1" noProof="0" dirty="0">
              <a:solidFill>
                <a:srgbClr val="595959"/>
              </a:solidFill>
              <a:latin typeface="Comic Sans MS"/>
            </a:endParaRPr>
          </a:p>
          <a:p>
            <a:pPr marL="90000" indent="0"/>
            <a:r>
              <a:rPr lang="fr-FR" sz="1000" noProof="0" dirty="0">
                <a:latin typeface="Comic Sans MS" pitchFamily="66" charset="0"/>
              </a:rPr>
              <a:t>L’enseignant</a:t>
            </a:r>
            <a:r>
              <a:rPr lang="fr-FR" sz="1000"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u="none" strike="noStrike" cap="none"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sym typeface="Calibri"/>
              </a:rPr>
              <a:t>L</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es 3 médiatrices des côtés d’un triangle rectangle sont concourantes. Elles se rencontrent au même point, le point D.</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Ce</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point se trouve sur un côté du triangle. Il est le milieu de l’hypoténuse. » </a:t>
            </a:r>
            <a:endParaRPr lang="fr-FR" sz="1000" b="1" i="1" u="sng"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r>
              <a:rPr lang="fr-FR" sz="1800" b="0" i="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Un triangle ne peut avoir qu’un seul angle</a:t>
            </a:r>
            <a:r>
              <a:rPr lang="fr-FR" sz="1800" b="0" i="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droit.</a:t>
            </a:r>
            <a:endParaRPr lang="fr-FR" sz="1800" b="0" i="0" noProof="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1904221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dirty="0"/>
              <a:t>Grâce à ces activités, vous avez appris à tracer les trois médiatrices dans un triangle.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dirty="0"/>
              <a:t>Vous avez remarqué que les trois médiatrices</a:t>
            </a:r>
            <a:r>
              <a:rPr lang="fr-FR" sz="1000" b="1" baseline="0" dirty="0"/>
              <a:t> </a:t>
            </a:r>
            <a:r>
              <a:rPr lang="fr-FR" sz="1000" b="1" dirty="0"/>
              <a:t>sont toujours concourantes.</a:t>
            </a:r>
            <a:r>
              <a:rPr lang="en-US" sz="1000" b="1" i="1" dirty="0">
                <a:effectLst/>
                <a:latin typeface="Calibri" panose="020F0502020204030204" pitchFamily="34" charset="0"/>
                <a:ea typeface="Calibri" panose="020F0502020204030204" pitchFamily="34" charset="0"/>
                <a:cs typeface="Calibri" panose="020F0502020204030204" pitchFamily="34" charset="0"/>
              </a:rPr>
              <a:t> </a:t>
            </a:r>
            <a:r>
              <a:rPr lang="fr-FR" sz="1000" b="1" dirty="0"/>
              <a:t>Ainsi, il suffit de tracer 2 médiatrices pour en déduire la construction de la troisième.</a:t>
            </a:r>
            <a:endParaRPr lang="en-US" sz="1000" b="1" i="1" dirty="0">
              <a:effectLs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i="1" noProof="0" dirty="0">
                <a:effectLst/>
                <a:latin typeface="Calibri" panose="020F0502020204030204" pitchFamily="34" charset="0"/>
                <a:ea typeface="Calibri" panose="020F0502020204030204" pitchFamily="34" charset="0"/>
                <a:cs typeface="Calibri" panose="020F0502020204030204" pitchFamily="34" charset="0"/>
              </a:rPr>
              <a:t>Garder en tête que : </a:t>
            </a:r>
          </a:p>
          <a:p>
            <a:pPr marL="90000" marR="0" lvl="0" indent="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 D</a:t>
            </a:r>
            <a:r>
              <a:rPr lang="fr-FR" sz="1000" b="1" dirty="0"/>
              <a:t>ans un triangle aigu, le point de rencontre des trois médiatrices est à l'intérieur du triangle,</a:t>
            </a:r>
            <a:r>
              <a:rPr lang="en-US" sz="1000" b="1" i="1" dirty="0">
                <a:effectLst/>
                <a:latin typeface="Calibri" panose="020F0502020204030204" pitchFamily="34" charset="0"/>
                <a:ea typeface="Calibri" panose="020F0502020204030204" pitchFamily="34" charset="0"/>
                <a:cs typeface="Calibri" panose="020F0502020204030204" pitchFamily="34"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 D</a:t>
            </a:r>
            <a:r>
              <a:rPr lang="fr-FR" sz="1000" b="1" dirty="0"/>
              <a:t>ans un triangle obtus, le point de rencontre des trois médiatrices est à l‘extérieur du triangle,</a:t>
            </a:r>
            <a:r>
              <a:rPr lang="fr-FR" sz="1000" b="1" baseline="0" dirty="0"/>
              <a:t> et</a:t>
            </a:r>
            <a:endParaRPr lang="en-US" sz="1000" b="1" i="1" dirty="0">
              <a:effectLs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 D</a:t>
            </a:r>
            <a:r>
              <a:rPr lang="fr-FR" sz="1000" b="1" dirty="0"/>
              <a:t>ans un triangle rectangle, le point de rencontre des trois médiatrices est le milieu de son hypoténuse.</a:t>
            </a:r>
            <a:r>
              <a:rPr lang="fr-FR" sz="1000" b="1" i="1" noProof="0" dirty="0">
                <a:effectLst/>
                <a:latin typeface="Calibri" panose="020F0502020204030204" pitchFamily="34" charset="0"/>
                <a:cs typeface="Calibri" panose="020F0502020204030204" pitchFamily="34" charset="0"/>
              </a:rPr>
              <a:t> »</a:t>
            </a:r>
            <a:endParaRPr lang="en-US" sz="1000" b="1" i="1" dirty="0">
              <a:effectLst/>
              <a:latin typeface="Calibri" panose="020F0502020204030204" pitchFamily="34" charset="0"/>
              <a:ea typeface="Calibri" panose="020F0502020204030204" pitchFamily="34" charset="0"/>
              <a:cs typeface="Calibri" panose="020F0502020204030204" pitchFamily="34" charset="0"/>
            </a:endParaRPr>
          </a:p>
          <a:p>
            <a:pPr marL="9000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114989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Dans le </a:t>
            </a:r>
            <a:r>
              <a:rPr lang="fr-FR" b="1" baseline="0" noProof="0" dirty="0">
                <a:latin typeface="Calibri" panose="020F0502020204030204" pitchFamily="34" charset="0"/>
                <a:ea typeface="Calibri" panose="020F0502020204030204" pitchFamily="34" charset="0"/>
                <a:cs typeface="Calibri" panose="020F0502020204030204" pitchFamily="34" charset="0"/>
              </a:rPr>
              <a:t>triangle LMN, 2 médiatrices</a:t>
            </a:r>
            <a:r>
              <a:rPr lang="en-GB" b="1" baseline="0" dirty="0">
                <a:latin typeface="Calibri" panose="020F0502020204030204" pitchFamily="34" charset="0"/>
                <a:ea typeface="Calibri" panose="020F0502020204030204" pitchFamily="34" charset="0"/>
                <a:cs typeface="Calibri" panose="020F0502020204030204" pitchFamily="34" charset="0"/>
              </a:rPr>
              <a:t> </a:t>
            </a:r>
            <a:r>
              <a:rPr lang="fr-FR" b="1" dirty="0">
                <a:latin typeface="Calibri" panose="020F0502020204030204" pitchFamily="34" charset="0"/>
                <a:ea typeface="Calibri" panose="020F0502020204030204" pitchFamily="34" charset="0"/>
                <a:cs typeface="Calibri" panose="020F0502020204030204" pitchFamily="34" charset="0"/>
              </a:rPr>
              <a:t>sont déjà tracées pour</a:t>
            </a:r>
            <a:r>
              <a:rPr lang="fr-FR" b="1" baseline="0" dirty="0">
                <a:latin typeface="Calibri" panose="020F0502020204030204" pitchFamily="34" charset="0"/>
                <a:ea typeface="Calibri" panose="020F0502020204030204" pitchFamily="34" charset="0"/>
                <a:cs typeface="Calibri" panose="020F0502020204030204" pitchFamily="34" charset="0"/>
              </a:rPr>
              <a:t> vous.</a:t>
            </a:r>
          </a:p>
          <a:p>
            <a:pPr marL="90000" indent="0"/>
            <a:r>
              <a:rPr lang="fr-FR" b="1" dirty="0"/>
              <a:t>Utilisez l'équerre pour tracer la médiatrice du côté [MN] du triangle LMN. »</a:t>
            </a:r>
            <a:endParaRPr lang="fr-FR" b="1" dirty="0">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Dessinez une droite menée du point de concours</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des deux médiatrices au troisième côté, cela peut vous aider à trouver le milieu du troisième côté.</a:t>
            </a:r>
            <a:r>
              <a:rPr lang="fr-FR" sz="180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La</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médiatrice du côté</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 dans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le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triangle LMN doit passer par le même point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de concours des médiatrices des côtés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[LM] et [LN].</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3 médiatrices d’un triangle sont concourantes.</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Donc,</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à partir du point A, tracez la perpendiculaire à</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 et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vous obtenez la médiatrice de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Notez qu’il s’agit d’un triangle aigu, et c’est pourquoi le point d’intersection des médiatrices est à l’intérieur du triangle. »</a:t>
            </a:r>
            <a:endParaRPr lang="fr-FR" sz="1000" b="1" i="1" u="sng"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3309464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Dans le </a:t>
            </a:r>
            <a:r>
              <a:rPr lang="fr-FR" b="1" baseline="0" noProof="0" dirty="0">
                <a:latin typeface="Calibri" panose="020F0502020204030204" pitchFamily="34" charset="0"/>
                <a:ea typeface="Calibri" panose="020F0502020204030204" pitchFamily="34" charset="0"/>
                <a:cs typeface="Calibri" panose="020F0502020204030204" pitchFamily="34" charset="0"/>
              </a:rPr>
              <a:t>triangle LMN, 2 médiatrices</a:t>
            </a:r>
            <a:r>
              <a:rPr lang="en-GB" b="1" baseline="0" dirty="0">
                <a:latin typeface="Calibri" panose="020F0502020204030204" pitchFamily="34" charset="0"/>
                <a:ea typeface="Calibri" panose="020F0502020204030204" pitchFamily="34" charset="0"/>
                <a:cs typeface="Calibri" panose="020F0502020204030204" pitchFamily="34" charset="0"/>
              </a:rPr>
              <a:t> </a:t>
            </a:r>
            <a:r>
              <a:rPr lang="fr-FR" b="1" dirty="0">
                <a:latin typeface="Calibri" panose="020F0502020204030204" pitchFamily="34" charset="0"/>
                <a:ea typeface="Calibri" panose="020F0502020204030204" pitchFamily="34" charset="0"/>
                <a:cs typeface="Calibri" panose="020F0502020204030204" pitchFamily="34" charset="0"/>
              </a:rPr>
              <a:t>sont déjà tracées pour</a:t>
            </a:r>
            <a:r>
              <a:rPr lang="fr-FR" b="1" baseline="0" dirty="0">
                <a:latin typeface="Calibri" panose="020F0502020204030204" pitchFamily="34" charset="0"/>
                <a:ea typeface="Calibri" panose="020F0502020204030204" pitchFamily="34" charset="0"/>
                <a:cs typeface="Calibri" panose="020F0502020204030204" pitchFamily="34" charset="0"/>
              </a:rPr>
              <a:t> vous.</a:t>
            </a:r>
          </a:p>
          <a:p>
            <a:pPr marL="90000" indent="0"/>
            <a:r>
              <a:rPr lang="fr-FR" b="1" dirty="0"/>
              <a:t>Utilisez l'équerre pour tracer la médiatrice du côté [MN]. »</a:t>
            </a:r>
            <a:endParaRPr lang="fr-FR" b="1" dirty="0">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1507590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La</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médiatrice du côté</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 doit passer par le même point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de concours des médiatrices des côtés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[LM] et [LN].</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3 médiatrices d’un triangle sont concourantes.</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Donc,</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à partir du point A, tracez la perpendiculaire à</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 et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c’est la médiatrice de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Notez qu’il s’agit d’un triangle rectangle, et c’est pourquoi le point d’intersection des médiatrices est le milieu</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de l’hypoténuse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fr-FR" sz="1000" b="1" i="1" u="sng"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79660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960001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Dans le </a:t>
            </a:r>
            <a:r>
              <a:rPr lang="fr-FR" b="1" baseline="0" noProof="0" dirty="0">
                <a:latin typeface="Calibri" panose="020F0502020204030204" pitchFamily="34" charset="0"/>
                <a:ea typeface="Calibri" panose="020F0502020204030204" pitchFamily="34" charset="0"/>
                <a:cs typeface="Calibri" panose="020F0502020204030204" pitchFamily="34" charset="0"/>
              </a:rPr>
              <a:t>triangle </a:t>
            </a:r>
            <a:r>
              <a:rPr lang="en-GB" b="1" baseline="0" dirty="0">
                <a:latin typeface="Calibri" panose="020F0502020204030204" pitchFamily="34" charset="0"/>
                <a:ea typeface="Calibri" panose="020F0502020204030204" pitchFamily="34" charset="0"/>
                <a:cs typeface="Calibri" panose="020F0502020204030204" pitchFamily="34" charset="0"/>
              </a:rPr>
              <a:t>LMN, 2 </a:t>
            </a:r>
            <a:r>
              <a:rPr lang="fr-FR" b="1" baseline="0" noProof="0" dirty="0">
                <a:latin typeface="Calibri" panose="020F0502020204030204" pitchFamily="34" charset="0"/>
                <a:ea typeface="Calibri" panose="020F0502020204030204" pitchFamily="34" charset="0"/>
                <a:cs typeface="Calibri" panose="020F0502020204030204" pitchFamily="34" charset="0"/>
              </a:rPr>
              <a:t>médiatrices </a:t>
            </a:r>
            <a:r>
              <a:rPr lang="fr-FR" b="1" dirty="0">
                <a:latin typeface="Calibri" panose="020F0502020204030204" pitchFamily="34" charset="0"/>
                <a:ea typeface="Calibri" panose="020F0502020204030204" pitchFamily="34" charset="0"/>
                <a:cs typeface="Calibri" panose="020F0502020204030204" pitchFamily="34" charset="0"/>
              </a:rPr>
              <a:t>sont déjà tracées pour</a:t>
            </a:r>
            <a:r>
              <a:rPr lang="fr-FR" b="1" baseline="0" dirty="0">
                <a:latin typeface="Calibri" panose="020F0502020204030204" pitchFamily="34" charset="0"/>
                <a:ea typeface="Calibri" panose="020F0502020204030204" pitchFamily="34" charset="0"/>
                <a:cs typeface="Calibri" panose="020F0502020204030204" pitchFamily="34" charset="0"/>
              </a:rPr>
              <a:t> vous.</a:t>
            </a:r>
          </a:p>
          <a:p>
            <a:pPr marL="90000" indent="0"/>
            <a:r>
              <a:rPr lang="fr-FR" b="1" dirty="0"/>
              <a:t>Utilisez l'équerre pour tracer la médiatrice du côté [MN]. »</a:t>
            </a:r>
            <a:endParaRPr lang="fr-FR" b="1" dirty="0">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2980592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La</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médiatrice du côté</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 dans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le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triangle LMN doit passer par le même point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de concours des médiatrices des côtés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[LM] et [LN].</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3 médiatrices d’un triangle sont concourantes.</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Donc,</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à partir du point A, tracer la perpendiculaire à</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 et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vous obtenez la médiatrice de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[MN].</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Notez qu’il s’agit d’un triangle obtus, et c’est pourquoi le point d’intersection des médiatrices est à</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l’extérieur du triangle. »</a:t>
            </a:r>
            <a:endParaRPr lang="fr-FR" sz="1000" b="1" i="1" u="sng"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3517123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Etant donné le segment AB de longueur 7 cm.</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Utilisez les instruments de la boîte à outils et tracez le cercle Q de centre A et de rayon 5 cm.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Tracez le cercle Q’ de centre B et de rayon 6 cm.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Soit C un des points d'intersection de ces 2 cercles. »</a:t>
            </a:r>
            <a:endParaRPr lang="en-GB" b="1" baseline="0" dirty="0">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Les 2 cercles se coupent en 2 points, donc on nomme un de ces 2 points C.</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2633189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Etant donné le segment AB de longueur 7 cm.</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Utilisez les instruments de la boîte à outils et tracez le cercle Q de centre A et de rayon 5 cm.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Tracez le cercle Q’ de centre B et de rayon 6 cm.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Soit C un des points d'intersection de ces 2 cercles. »</a:t>
            </a:r>
            <a:endParaRPr lang="en-GB" b="1" baseline="0" dirty="0">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Les 2 cercles se coupent en 2 points, donc on nomme un de ces 2 points C.</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940841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Tracez les segments [AC] et [BC]. »</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sz="1000" b="1" u="none"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2553269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En reliant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les points, vous obtenez le triangle ABC.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Vous avez</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dessiné un triangle de 3 côtés avec des longueurs connues.</a:t>
            </a:r>
            <a:endPar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AB = 7 cm. AC = 5 cm, car c’est le rayon</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du cercle Q</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Et BC = 6 cm, car c’est le rayon</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du cercle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Q’.</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Nous avons donc ici le</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cas CCC (côté-côté-côté).</a:t>
            </a:r>
            <a:endPar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endPar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De</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plus, pour tracer un triangle avec des côtés de longueurs connues, nous n’avons pas besoin de tracer des cercles complets.</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Il suffit</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de tracer 2 arcs qui se coupent en un point et ce point sera le troisième sommet du triangle. »</a:t>
            </a:r>
            <a:endPar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i="0" dirty="0">
              <a:latin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Répétez</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l’activité de construction des triangles plusieurs fois tout en variant les mesures des longueurs des côtés.</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4140807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Maintenant, u</a:t>
            </a:r>
            <a:r>
              <a:rPr lang="fr-FR" b="1" dirty="0" err="1">
                <a:latin typeface="Calibri" panose="020F0502020204030204" pitchFamily="34" charset="0"/>
                <a:ea typeface="Calibri" panose="020F0502020204030204" pitchFamily="34" charset="0"/>
                <a:cs typeface="Calibri" panose="020F0502020204030204" pitchFamily="34" charset="0"/>
              </a:rPr>
              <a:t>tilisez</a:t>
            </a:r>
            <a:r>
              <a:rPr lang="fr-FR" b="1" dirty="0">
                <a:latin typeface="Calibri" panose="020F0502020204030204" pitchFamily="34" charset="0"/>
                <a:ea typeface="Calibri" panose="020F0502020204030204" pitchFamily="34" charset="0"/>
                <a:cs typeface="Calibri" panose="020F0502020204030204" pitchFamily="34" charset="0"/>
              </a:rPr>
              <a:t> les instruments de la boîte à outils et tracer la médiatrice de [AB] et celle</a:t>
            </a:r>
            <a:r>
              <a:rPr lang="fr-FR" b="1" baseline="0" dirty="0">
                <a:latin typeface="Calibri" panose="020F0502020204030204" pitchFamily="34" charset="0"/>
                <a:ea typeface="Calibri" panose="020F0502020204030204" pitchFamily="34" charset="0"/>
                <a:cs typeface="Calibri" panose="020F0502020204030204" pitchFamily="34" charset="0"/>
              </a:rPr>
              <a:t> de [AC].</a:t>
            </a:r>
            <a:r>
              <a:rPr lang="fr-FR" b="1" dirty="0">
                <a:latin typeface="Calibri" panose="020F0502020204030204" pitchFamily="34" charset="0"/>
                <a:ea typeface="Calibri" panose="020F0502020204030204" pitchFamily="34" charset="0"/>
                <a:cs typeface="Calibri" panose="020F0502020204030204" pitchFamily="34" charset="0"/>
              </a:rPr>
              <a:t>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Elles se coupent au point M. »</a:t>
            </a:r>
            <a:endParaRPr lang="en-GB" b="1" baseline="0" dirty="0">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r>
              <a:rPr lang="fr-FR" sz="1800" dirty="0"/>
              <a:t>L'élève peut utiliser l'équerre ou le compas.</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800700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Vous avez tracé la médiatrice de [AB] et celle de [AC]. </a:t>
            </a:r>
          </a:p>
          <a:p>
            <a:pPr marL="90000" indent="0"/>
            <a:r>
              <a:rPr lang="fr-FR" b="1" dirty="0"/>
              <a:t>Déduisez l'emplacement du milieu de [BC]. »</a:t>
            </a:r>
            <a:endParaRPr lang="en-US" sz="1000" b="1" i="1" baseline="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1" i="1" u="none" strike="noStrike" cap="none" dirty="0">
              <a:solidFill>
                <a:schemeClr val="bg1"/>
              </a:solidFill>
              <a:latin typeface="Comic Sans MS"/>
              <a:cs typeface="Calibri"/>
              <a:sym typeface="Comic Sans MS"/>
            </a:endParaRPr>
          </a:p>
          <a:p>
            <a:pPr marL="90000" indent="0"/>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2706598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Puisque les 3 médiatrices d'un triangle sont concourantes, alors la médiatrice de [BC] doit passer par M. </a:t>
            </a:r>
          </a:p>
          <a:p>
            <a:pPr marL="90000" indent="0"/>
            <a:r>
              <a:rPr lang="fr-FR" b="1" dirty="0"/>
              <a:t>Du point M,</a:t>
            </a:r>
            <a:r>
              <a:rPr lang="fr-FR" b="1" baseline="0" dirty="0"/>
              <a:t> </a:t>
            </a:r>
            <a:r>
              <a:rPr lang="fr-FR" b="1" dirty="0"/>
              <a:t>tracer la perpendiculaire à [BC]. Le pied de cette perpendiculaire est le milieu de [BC].</a:t>
            </a:r>
          </a:p>
          <a:p>
            <a:pPr marL="90000" indent="0"/>
            <a:r>
              <a:rPr lang="fr-FR" sz="1000" b="1" dirty="0"/>
              <a:t>La médiatrice d'un segment est la droite perpendiculaire au segment en son milieu. »</a:t>
            </a:r>
            <a:endParaRPr lang="en-US" sz="1000" b="1" u="none" dirty="0"/>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none" dirty="0"/>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3622732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29</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4093794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Bonjour de nouveau. Comment vous sentez-vous ?</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Rappelez-vous d’utiliser le dialogue intérieur à la troisième personne. </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Quelles que soient vos émotions fortes, essayez de les décomposer en utilisant le dialogue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intérieur à la troisième personne pour vous </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aider à mieux gérer vos émotions objectivement, et pas émotionnellement, et pour vous aider à </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travailler à travers cela. </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Ok, maintenant vous êtes prêts à construire une  </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autre droite particulière dans un triangle. Allons-y ! </a:t>
            </a:r>
            <a:r>
              <a:rPr lang="fr-FR" sz="2800" b="1" i="1" u="none" strike="noStrike" cap="none" noProof="0" dirty="0">
                <a:solidFill>
                  <a:schemeClr val="tx1">
                    <a:lumMod val="65000"/>
                    <a:lumOff val="35000"/>
                  </a:schemeClr>
                </a:solidFill>
                <a:effectLst/>
                <a:latin typeface="Calibri"/>
                <a:ea typeface="Calibri" panose="020F0502020204030204" pitchFamily="34" charset="0"/>
                <a:cs typeface="Calibri" panose="020F0502020204030204" pitchFamily="34" charset="0"/>
                <a:sym typeface="Calibri"/>
              </a:rPr>
              <a:t>»</a:t>
            </a:r>
            <a:endParaRPr lang="fr-FR" sz="2800" b="0" i="0" u="none" strike="noStrike" cap="none" noProof="0" dirty="0">
              <a:solidFill>
                <a:schemeClr val="tx1">
                  <a:lumMod val="65000"/>
                  <a:lumOff val="35000"/>
                </a:schemeClr>
              </a:solidFill>
              <a:latin typeface="Calibri"/>
              <a:ea typeface="Calibri"/>
              <a:cs typeface="Calibri"/>
              <a:sym typeface="Calibri"/>
            </a:endParaRPr>
          </a:p>
          <a:p>
            <a:pPr marL="90000" lvl="0" indent="0" algn="justLow">
              <a:buSzPts val="1400"/>
              <a:defRPr/>
            </a:pPr>
            <a:endParaRPr lang="en-US" sz="2800" b="1" i="1" u="none" strike="noStrike" cap="none" dirty="0">
              <a:solidFill>
                <a:schemeClr val="tx1">
                  <a:lumMod val="65000"/>
                  <a:lumOff val="35000"/>
                </a:schemeClr>
              </a:solidFill>
              <a:effectLst/>
              <a:latin typeface="Calibri"/>
              <a:ea typeface="Calibri" panose="020F0502020204030204" pitchFamily="34" charset="0"/>
              <a:cs typeface="Calibri" panose="020F0502020204030204" pitchFamily="34" charset="0"/>
              <a:sym typeface="Calibri"/>
            </a:endParaRPr>
          </a:p>
          <a:p>
            <a:pPr marL="90000" marR="0" lvl="0" indent="0" algn="justLow"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2800" b="1" i="1" u="none" strike="noStrike" cap="none" dirty="0">
              <a:solidFill>
                <a:schemeClr val="tx1">
                  <a:lumMod val="65000"/>
                  <a:lumOff val="35000"/>
                </a:schemeClr>
              </a:solidFill>
              <a:effectLst/>
              <a:latin typeface="Calibri"/>
              <a:ea typeface="Calibri" panose="020F0502020204030204" pitchFamily="34" charset="0"/>
              <a:cs typeface="Calibri" panose="020F0502020204030204" pitchFamily="34" charset="0"/>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GB" b="1" baseline="0"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en-GB" sz="1200" b="1" u="none" baseline="0" dirty="0">
                <a:latin typeface="Comic Sans MS" pitchFamily="66" charset="0"/>
              </a:rPr>
              <a:t>	</a:t>
            </a:r>
            <a:endParaRPr lang="en-US" sz="1200"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Les médiatrices dans le triangle PST sont-elles correctement dessinées ?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Demander</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aux élèves de justifier leur réponse.</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Non, elles ne sont </a:t>
            </a:r>
            <a:r>
              <a:rPr lang="en-GB" b="1" baseline="0" dirty="0">
                <a:latin typeface="Comic Sans MS" pitchFamily="66" charset="0"/>
              </a:rPr>
              <a:t>pas</a:t>
            </a:r>
            <a:r>
              <a:rPr lang="fr-FR" b="1" baseline="0" dirty="0">
                <a:latin typeface="Calibri"/>
              </a:rPr>
              <a:t> dessinées correctement. L</a:t>
            </a:r>
            <a:r>
              <a:rPr lang="fr-FR" b="1" dirty="0"/>
              <a:t>es</a:t>
            </a:r>
            <a:r>
              <a:rPr lang="fr-FR" b="1" baseline="0" dirty="0"/>
              <a:t> 3</a:t>
            </a:r>
            <a:r>
              <a:rPr lang="fr-FR" b="1" dirty="0"/>
              <a:t> médiatrices dans un triangle doivent être concourantes. »</a:t>
            </a:r>
            <a:endParaRPr lang="en-US" sz="1200" b="1" i="1" u="none" strike="noStrike" cap="none" dirty="0">
              <a:solidFill>
                <a:schemeClr val="bg1"/>
              </a:solidFill>
              <a:latin typeface="Comic Sans MS"/>
              <a:cs typeface="Calibri"/>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13985836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Les médiatrices dans le triangle PRK sont-elles correctement dessinées ?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Demander</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aux élèves de justifier leur réponse.</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endParaRPr lang="en-US" sz="1200" b="1" i="1" u="none" strike="noStrike" cap="none" dirty="0">
                  <a:solidFill>
                    <a:schemeClr val="bg1"/>
                  </a:solidFill>
                  <a:latin typeface="Comic Sans MS"/>
                  <a:cs typeface="Calibri"/>
                  <a:sym typeface="Comic Sans MS"/>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a:latin typeface="Comic Sans MS" panose="030F0702030302020204" pitchFamily="66" charset="0"/>
            </a:endParaRPr>
          </a:p>
        </p:txBody>
      </p:sp>
    </p:spTree>
    <p:extLst>
      <p:ext uri="{BB962C8B-B14F-4D97-AF65-F5344CB8AC3E}">
        <p14:creationId xmlns:p14="http://schemas.microsoft.com/office/powerpoint/2010/main" val="2588134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Oui, elles sont </a:t>
            </a:r>
            <a:r>
              <a:rPr lang="fr-FR" b="1" baseline="0" dirty="0">
                <a:latin typeface="Calibri"/>
              </a:rPr>
              <a:t>dessinées correctement.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Les médiatrices dans un triangle sont les perpendiculaires aux côtés en leur milieu. </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Les médiatrices dans triangle sont également concourantes.</a:t>
            </a:r>
          </a:p>
          <a:p>
            <a:pPr marL="90000" indent="0"/>
            <a:r>
              <a:rPr lang="fr-FR" b="1" dirty="0">
                <a:latin typeface="Calibri" panose="020F0502020204030204" pitchFamily="34" charset="0"/>
                <a:ea typeface="Calibri" panose="020F0502020204030204" pitchFamily="34" charset="0"/>
                <a:cs typeface="Calibri" panose="020F0502020204030204" pitchFamily="34" charset="0"/>
              </a:rPr>
              <a:t>Puisqu'il s'agit d'un triangle obtus, le point de concours est à l'extérieur du triangle. »</a:t>
            </a:r>
            <a:endParaRPr lang="en-US" sz="1200" b="1" i="1" u="none" strike="noStrike" cap="none" dirty="0">
              <a:solidFill>
                <a:schemeClr val="bg1"/>
              </a:solidFill>
              <a:latin typeface="Calibri" panose="020F0502020204030204" pitchFamily="34" charset="0"/>
              <a:ea typeface="Calibri" panose="020F0502020204030204" pitchFamily="34" charset="0"/>
              <a:cs typeface="Calibri" panose="020F0502020204030204" pitchFamily="34" charset="0"/>
              <a:sym typeface="Comic Sans MS"/>
            </a:endParaRPr>
          </a:p>
          <a:p>
            <a:endParaRPr lang="en-US" sz="1200" b="1" i="1" u="none" strike="noStrike" cap="none" dirty="0">
              <a:solidFill>
                <a:schemeClr val="bg1"/>
              </a:solidFill>
              <a:latin typeface="Calibri" panose="020F0502020204030204" pitchFamily="34" charset="0"/>
              <a:ea typeface="Calibri" panose="020F0502020204030204" pitchFamily="34" charset="0"/>
              <a:cs typeface="Calibri" panose="020F0502020204030204" pitchFamily="34" charset="0"/>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a:latin typeface="Comic Sans MS" panose="030F0702030302020204" pitchFamily="66" charset="0"/>
            </a:endParaRPr>
          </a:p>
        </p:txBody>
      </p:sp>
    </p:spTree>
    <p:extLst>
      <p:ext uri="{BB962C8B-B14F-4D97-AF65-F5344CB8AC3E}">
        <p14:creationId xmlns:p14="http://schemas.microsoft.com/office/powerpoint/2010/main" val="25087999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alibri" panose="020F0502020204030204" pitchFamily="34" charset="0"/>
                <a:cs typeface="Calibri" panose="020F0502020204030204" pitchFamily="34" charset="0"/>
              </a:rPr>
              <a:t>« </a:t>
            </a:r>
            <a:r>
              <a:rPr lang="fr-FR" b="1" baseline="0" noProof="0" dirty="0">
                <a:latin typeface="Calibri" panose="020F0502020204030204" pitchFamily="34" charset="0"/>
                <a:ea typeface="Calibri" panose="020F0502020204030204" pitchFamily="34" charset="0"/>
                <a:cs typeface="Calibri" panose="020F0502020204030204" pitchFamily="34" charset="0"/>
              </a:rPr>
              <a:t>Utilisez</a:t>
            </a:r>
            <a:r>
              <a:rPr lang="fr-FR" b="1" dirty="0">
                <a:latin typeface="Calibri" panose="020F0502020204030204" pitchFamily="34" charset="0"/>
                <a:ea typeface="Calibri" panose="020F0502020204030204" pitchFamily="34" charset="0"/>
                <a:cs typeface="Calibri" panose="020F0502020204030204" pitchFamily="34" charset="0"/>
              </a:rPr>
              <a:t> les instruments de la boîte à outils pour dessiner le triangle ERT tel que : ER = 6 cm, ET = 4,5 cm et RT = 9 cm.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indent="0"/>
            <a:endParaRPr lang="en-US" sz="1200" b="1" i="1" u="none" strike="noStrike" cap="none" dirty="0">
              <a:solidFill>
                <a:schemeClr val="bg1"/>
              </a:solidFill>
              <a:latin typeface="Calibri" panose="020F0502020204030204" pitchFamily="34" charset="0"/>
              <a:ea typeface="Calibri" panose="020F0502020204030204" pitchFamily="34" charset="0"/>
              <a:cs typeface="Calibri" panose="020F0502020204030204" pitchFamily="34" charset="0"/>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34</a:t>
            </a:fld>
            <a:endParaRPr lang="en-US">
              <a:latin typeface="Comic Sans MS" panose="030F0702030302020204" pitchFamily="66" charset="0"/>
            </a:endParaRPr>
          </a:p>
        </p:txBody>
      </p:sp>
    </p:spTree>
    <p:extLst>
      <p:ext uri="{BB962C8B-B14F-4D97-AF65-F5344CB8AC3E}">
        <p14:creationId xmlns:p14="http://schemas.microsoft.com/office/powerpoint/2010/main" val="35019613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alibri" panose="020F0502020204030204" pitchFamily="34" charset="0"/>
                <a:cs typeface="Calibri" panose="020F0502020204030204" pitchFamily="34" charset="0"/>
              </a:rPr>
              <a:t>« </a:t>
            </a:r>
            <a:r>
              <a:rPr lang="fr-FR" b="1" baseline="0" noProof="0" dirty="0">
                <a:latin typeface="Calibri" panose="020F0502020204030204" pitchFamily="34" charset="0"/>
                <a:ea typeface="Calibri" panose="020F0502020204030204" pitchFamily="34" charset="0"/>
                <a:cs typeface="Calibri" panose="020F0502020204030204" pitchFamily="34" charset="0"/>
              </a:rPr>
              <a:t>Utilisez</a:t>
            </a:r>
            <a:r>
              <a:rPr lang="fr-FR" b="1" dirty="0">
                <a:latin typeface="Calibri" panose="020F0502020204030204" pitchFamily="34" charset="0"/>
                <a:ea typeface="Calibri" panose="020F0502020204030204" pitchFamily="34" charset="0"/>
                <a:cs typeface="Calibri" panose="020F0502020204030204" pitchFamily="34" charset="0"/>
              </a:rPr>
              <a:t> les instruments de la boîte à outils pour dessiner le triangle ERT tel que : ER = 6 cm, ET = 4,5 cm et RT = 9 cm.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indent="0"/>
            <a:endParaRPr lang="en-US" sz="1200" b="1" i="1" u="none" strike="noStrike" cap="none" dirty="0">
              <a:solidFill>
                <a:schemeClr val="bg1"/>
              </a:solidFill>
              <a:latin typeface="Calibri" panose="020F0502020204030204" pitchFamily="34" charset="0"/>
              <a:ea typeface="Calibri" panose="020F0502020204030204" pitchFamily="34" charset="0"/>
              <a:cs typeface="Calibri" panose="020F0502020204030204" pitchFamily="34" charset="0"/>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35</a:t>
            </a:fld>
            <a:endParaRPr lang="en-US">
              <a:latin typeface="Comic Sans MS" panose="030F0702030302020204" pitchFamily="66" charset="0"/>
            </a:endParaRPr>
          </a:p>
        </p:txBody>
      </p:sp>
    </p:spTree>
    <p:extLst>
      <p:ext uri="{BB962C8B-B14F-4D97-AF65-F5344CB8AC3E}">
        <p14:creationId xmlns:p14="http://schemas.microsoft.com/office/powerpoint/2010/main" val="41693715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sz="1200" b="1" i="1" u="none" strike="noStrike" cap="none" noProof="0" dirty="0">
                <a:solidFill>
                  <a:srgbClr val="FF0000"/>
                </a:solidFill>
                <a:effectLst/>
                <a:highlight>
                  <a:srgbClr val="00FFFF"/>
                </a:highlight>
                <a:latin typeface="Calibri" panose="020F0502020204030204" pitchFamily="34" charset="0"/>
                <a:cs typeface="Calibri" panose="020F0502020204030204" pitchFamily="34" charset="0"/>
                <a:sym typeface="Comic Sans MS"/>
              </a:rPr>
              <a:t>P</a:t>
            </a: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our tracer un triangle avec des côtés de longueurs données, on trace un des côtés</a:t>
            </a:r>
            <a:r>
              <a:rPr lang="fr-FR" sz="12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puis à partir de chaque extrémité de ce c</a:t>
            </a: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ôté, on</a:t>
            </a:r>
            <a:r>
              <a:rPr lang="fr-FR" sz="12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trace deux arcs de rayons égaux à la longueur du deuxième et du troisième c</a:t>
            </a: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ôté.</a:t>
            </a:r>
          </a:p>
          <a:p>
            <a:pPr marL="90000" indent="0"/>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Maintenant, utilisez</a:t>
            </a:r>
            <a:r>
              <a:rPr lang="fr-FR" sz="12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les instruments de la boîte à outils pour :</a:t>
            </a:r>
            <a:endPar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90000" indent="0">
              <a:buFontTx/>
              <a:buChar char="-"/>
            </a:pP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Tracer la médiatrice de [ER] au point M.</a:t>
            </a:r>
          </a:p>
          <a:p>
            <a:pPr marL="90000" indent="0">
              <a:buFontTx/>
              <a:buChar char="-"/>
            </a:pP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Tracer la médiatrice de [ET] au point N.</a:t>
            </a:r>
          </a:p>
          <a:p>
            <a:pPr marL="90000" indent="0">
              <a:buFontTx/>
              <a:buChar char="-"/>
            </a:pP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Marquer</a:t>
            </a:r>
            <a:r>
              <a:rPr lang="fr-FR" sz="12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l’intersection de ces 2</a:t>
            </a:r>
            <a:r>
              <a:rPr lang="fr-FR" sz="12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médiatrices par le point P</a:t>
            </a:r>
            <a:r>
              <a:rPr lang="fr-FR" sz="1200" b="1" i="1" u="none" strike="noStrike" cap="none" noProof="0" dirty="0">
                <a:solidFill>
                  <a:schemeClr val="bg1"/>
                </a:solidFill>
                <a:latin typeface="Comic Sans MS"/>
                <a:cs typeface="Calibri"/>
                <a:sym typeface="Comic Sans MS"/>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indent="0"/>
            <a:endParaRPr lang="en-US" sz="1200" b="1" i="1" u="none" strike="noStrike" cap="none" dirty="0">
              <a:solidFill>
                <a:schemeClr val="bg1"/>
              </a:solidFill>
              <a:latin typeface="Calibri" panose="020F0502020204030204" pitchFamily="34" charset="0"/>
              <a:ea typeface="Calibri" panose="020F0502020204030204" pitchFamily="34" charset="0"/>
              <a:cs typeface="Calibri" panose="020F0502020204030204" pitchFamily="34" charset="0"/>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36</a:t>
            </a:fld>
            <a:endParaRPr lang="en-US">
              <a:latin typeface="Comic Sans MS" panose="030F0702030302020204" pitchFamily="66" charset="0"/>
            </a:endParaRPr>
          </a:p>
        </p:txBody>
      </p:sp>
    </p:spTree>
    <p:extLst>
      <p:ext uri="{BB962C8B-B14F-4D97-AF65-F5344CB8AC3E}">
        <p14:creationId xmlns:p14="http://schemas.microsoft.com/office/powerpoint/2010/main" val="1687726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A partir du point P, tracez la perpendiculaire au segment [RT]. </a:t>
            </a:r>
          </a:p>
          <a:p>
            <a:pPr marL="90000" indent="0"/>
            <a:r>
              <a:rPr lang="fr-FR" b="1" dirty="0"/>
              <a:t>Cette droite perpendiculaire coupe le segment [RT] au point Q.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endParaRPr lang="en-US" sz="1000" b="1" i="1" u="none" strike="noStrike" cap="none" dirty="0">
              <a:solidFill>
                <a:schemeClr val="bg1"/>
              </a:solidFill>
              <a:latin typeface="Comic Sans MS"/>
              <a:cs typeface="Calibri"/>
              <a:sym typeface="Comic Sans MS"/>
            </a:endParaRPr>
          </a:p>
          <a:p>
            <a:endParaRPr lang="en-US" sz="10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37</a:t>
            </a:fld>
            <a:endParaRPr lang="en-US">
              <a:latin typeface="Comic Sans MS" panose="030F0702030302020204" pitchFamily="66" charset="0"/>
            </a:endParaRPr>
          </a:p>
        </p:txBody>
      </p:sp>
    </p:spTree>
    <p:extLst>
      <p:ext uri="{BB962C8B-B14F-4D97-AF65-F5344CB8AC3E}">
        <p14:creationId xmlns:p14="http://schemas.microsoft.com/office/powerpoint/2010/main" val="35753149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Utilisez la figure pour indiquer si l'énoncé suivant est vrai ou faux.</a:t>
            </a:r>
          </a:p>
          <a:p>
            <a:pPr marL="90000" indent="0"/>
            <a:r>
              <a:rPr lang="fr-FR" b="1" dirty="0"/>
              <a:t>ME</a:t>
            </a:r>
            <a:r>
              <a:rPr lang="fr-FR" b="1" baseline="0" dirty="0"/>
              <a:t> = 4 cm. »</a:t>
            </a:r>
            <a:endParaRPr lang="fr-FR" b="1" dirty="0"/>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indent="0"/>
            <a:endParaRPr lang="en-US" sz="1000" b="1" i="1" u="none" strike="noStrike" cap="none" dirty="0">
              <a:solidFill>
                <a:schemeClr val="bg1"/>
              </a:solidFill>
              <a:latin typeface="Comic Sans MS"/>
              <a:cs typeface="Calibri"/>
              <a:sym typeface="Comic Sans MS"/>
            </a:endParaRPr>
          </a:p>
          <a:p>
            <a:pPr marL="90000" indent="0"/>
            <a:endParaRPr lang="en-US" sz="10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a:latin typeface="Comic Sans MS" panose="030F0702030302020204" pitchFamily="66" charset="0"/>
            </a:endParaRPr>
          </a:p>
        </p:txBody>
      </p:sp>
    </p:spTree>
    <p:extLst>
      <p:ext uri="{BB962C8B-B14F-4D97-AF65-F5344CB8AC3E}">
        <p14:creationId xmlns:p14="http://schemas.microsoft.com/office/powerpoint/2010/main" val="6292484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L’énoncé est faux.</a:t>
            </a:r>
          </a:p>
          <a:p>
            <a:pPr marL="90000" indent="0"/>
            <a:r>
              <a:rPr lang="fr-FR" b="1" baseline="0" noProof="0" dirty="0">
                <a:latin typeface="Comic Sans MS" pitchFamily="66" charset="0"/>
              </a:rPr>
              <a:t>(PM) est la médiatrice de [RE].</a:t>
            </a:r>
          </a:p>
          <a:p>
            <a:pPr marL="90000" indent="0"/>
            <a:r>
              <a:rPr lang="fr-FR" b="1" baseline="0" noProof="0" dirty="0">
                <a:latin typeface="Comic Sans MS" pitchFamily="66" charset="0"/>
              </a:rPr>
              <a:t>La médiatrice </a:t>
            </a:r>
            <a:r>
              <a:rPr lang="fr-FR" b="1" baseline="0" dirty="0">
                <a:latin typeface="Calibri"/>
              </a:rPr>
              <a:t>d’un côté est perpendiculaire à ce côté en son milieu.</a:t>
            </a:r>
          </a:p>
          <a:p>
            <a:pPr marL="90000" indent="0"/>
            <a:r>
              <a:rPr lang="fr-FR" b="1" baseline="0" dirty="0">
                <a:latin typeface="Calibri"/>
              </a:rPr>
              <a:t>Donc, M est le milieu de [ER].</a:t>
            </a:r>
            <a:endParaRPr lang="fr-FR" b="1" dirty="0"/>
          </a:p>
          <a:p>
            <a:pPr marL="90000" indent="0"/>
            <a:r>
              <a:rPr lang="fr-FR" sz="1200" b="1" i="1" u="none" strike="noStrike" cap="none" noProof="0" dirty="0">
                <a:solidFill>
                  <a:schemeClr val="bg1"/>
                </a:solidFill>
                <a:latin typeface="Comic Sans MS"/>
                <a:cs typeface="Calibri"/>
                <a:sym typeface="Comic Sans MS"/>
              </a:rPr>
              <a:t>ME = ER ÷ 2 = 6 ÷ 2 = 3 cm. »</a:t>
            </a: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90000" indent="0"/>
            <a:endParaRPr lang="en-US" sz="1000" b="1" i="1" u="none" strike="noStrike" cap="none" dirty="0">
              <a:solidFill>
                <a:schemeClr val="bg1"/>
              </a:solidFill>
              <a:latin typeface="Comic Sans MS"/>
              <a:cs typeface="Calibri"/>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39</a:t>
            </a:fld>
            <a:endParaRPr lang="en-US">
              <a:latin typeface="Comic Sans MS" panose="030F0702030302020204" pitchFamily="66" charset="0"/>
            </a:endParaRPr>
          </a:p>
        </p:txBody>
      </p:sp>
    </p:spTree>
    <p:extLst>
      <p:ext uri="{BB962C8B-B14F-4D97-AF65-F5344CB8AC3E}">
        <p14:creationId xmlns:p14="http://schemas.microsoft.com/office/powerpoint/2010/main" val="226420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sz="1200" b="1" i="0" u="none" strike="noStrike" cap="none" noProof="0" dirty="0">
                <a:solidFill>
                  <a:schemeClr val="tx1">
                    <a:lumMod val="65000"/>
                    <a:lumOff val="35000"/>
                  </a:schemeClr>
                </a:solidFill>
                <a:latin typeface="Calibri"/>
                <a:ea typeface="Calibri"/>
                <a:cs typeface="Calibri"/>
                <a:sym typeface="Calibri"/>
              </a:rPr>
              <a:t>A la fin de cette séance, vous serez capable de tracer les 3 médiatrices dans un triangle et de savoir qu’elles sont concourantes.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Vrai ou faux ?</a:t>
            </a:r>
          </a:p>
          <a:p>
            <a:pPr marL="90000" indent="0"/>
            <a:r>
              <a:rPr lang="fr-FR" b="1" baseline="0" noProof="0" dirty="0">
                <a:latin typeface="Comic Sans MS" pitchFamily="66" charset="0"/>
              </a:rPr>
              <a:t>La droite (PQ) est la médiatrice de [RT].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indent="0"/>
            <a:endParaRPr lang="en-US" sz="1000" b="1" i="1" u="sng" dirty="0">
              <a:effectLst/>
              <a:latin typeface="Arial" panose="020B060402020202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40</a:t>
            </a:fld>
            <a:endParaRPr lang="en-US">
              <a:latin typeface="Comic Sans MS" panose="030F0702030302020204" pitchFamily="66" charset="0"/>
            </a:endParaRPr>
          </a:p>
        </p:txBody>
      </p:sp>
    </p:spTree>
    <p:extLst>
      <p:ext uri="{BB962C8B-B14F-4D97-AF65-F5344CB8AC3E}">
        <p14:creationId xmlns:p14="http://schemas.microsoft.com/office/powerpoint/2010/main" val="12023289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L’énoncé est Vrai.</a:t>
            </a:r>
          </a:p>
          <a:p>
            <a:pPr marL="90000" indent="0"/>
            <a:r>
              <a:rPr lang="fr-FR" b="1" baseline="0" noProof="0" dirty="0">
                <a:latin typeface="Comic Sans MS" pitchFamily="66" charset="0"/>
              </a:rPr>
              <a:t>La droite (PQ) est la médiatrice du segment [RT] </a:t>
            </a:r>
            <a:r>
              <a:rPr lang="fr-FR" b="1" dirty="0"/>
              <a:t>et passe par le point d'intersection des 2 autres médiatrices</a:t>
            </a:r>
            <a:r>
              <a:rPr lang="en-US" sz="1200" b="1" i="1" u="none" strike="noStrike" cap="none" dirty="0">
                <a:solidFill>
                  <a:schemeClr val="bg1"/>
                </a:solidFill>
                <a:latin typeface="Comic Sans MS"/>
                <a:cs typeface="Calibri"/>
                <a:sym typeface="Comic Sans MS"/>
              </a:rPr>
              <a:t>.</a:t>
            </a:r>
          </a:p>
          <a:p>
            <a:pPr marL="90000" indent="0"/>
            <a:r>
              <a:rPr lang="fr-FR" b="1" dirty="0"/>
              <a:t>C'est pourquoi, la droite (PQ) est la médiatrice</a:t>
            </a:r>
            <a:r>
              <a:rPr lang="fr-FR" b="1" baseline="0" dirty="0"/>
              <a:t> </a:t>
            </a:r>
            <a:r>
              <a:rPr lang="fr-FR" b="1" dirty="0"/>
              <a:t>du segment [RT]. »</a:t>
            </a:r>
            <a:endParaRPr lang="en-GB" b="1"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	</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41</a:t>
            </a:fld>
            <a:endParaRPr lang="en-US">
              <a:latin typeface="Comic Sans MS" panose="030F0702030302020204" pitchFamily="66" charset="0"/>
            </a:endParaRPr>
          </a:p>
        </p:txBody>
      </p:sp>
    </p:spTree>
    <p:extLst>
      <p:ext uri="{BB962C8B-B14F-4D97-AF65-F5344CB8AC3E}">
        <p14:creationId xmlns:p14="http://schemas.microsoft.com/office/powerpoint/2010/main" val="4105901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Vrai ou faux ? M est le point de concours des médiatrices.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endParaRPr lang="en-US" sz="1200" b="1" i="1" u="none" strike="noStrike" cap="none" dirty="0">
              <a:solidFill>
                <a:schemeClr val="bg1"/>
              </a:solidFill>
              <a:latin typeface="Comic Sans MS"/>
              <a:cs typeface="Calibri"/>
              <a:sym typeface="Comic Sans MS"/>
            </a:endParaRP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33793742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L’énoncé est faux</a:t>
            </a:r>
            <a:r>
              <a:rPr lang="en-GB" b="1" baseline="0" dirty="0">
                <a:latin typeface="Comic Sans MS" pitchFamily="66" charset="0"/>
              </a:rPr>
              <a:t>.</a:t>
            </a:r>
            <a:r>
              <a:rPr lang="fr-FR" b="1" dirty="0"/>
              <a:t> P est le point de concours des médiatrices. M n'est que le milieu du segment [ER]. »</a:t>
            </a:r>
            <a:endParaRPr lang="en-GB" b="1" baseline="0" dirty="0">
              <a:latin typeface="Comic Sans MS"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4830004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Vrai ou faux ? PE = PT = PR.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4010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L’énoncé est vrai car P appartient à la médiatrice de [ET] donc PE = PT et P appartient à la médiatrice de [ER] donc PE = PR. Alors, PE = PT = PR.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45</a:t>
            </a:fld>
            <a:endParaRPr lang="en-US">
              <a:latin typeface="Comic Sans MS" panose="030F0702030302020204" pitchFamily="66" charset="0"/>
            </a:endParaRPr>
          </a:p>
        </p:txBody>
      </p:sp>
    </p:spTree>
    <p:extLst>
      <p:ext uri="{BB962C8B-B14F-4D97-AF65-F5344CB8AC3E}">
        <p14:creationId xmlns:p14="http://schemas.microsoft.com/office/powerpoint/2010/main" val="27400523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Vrai ou faux ? N est le milieu de [ET].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18646304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L’énoncé est vrai car la médiatrice d’un segment est perpendiculaire à ce segment en son milieu. »</a:t>
            </a:r>
            <a:r>
              <a:rPr lang="fr-FR" b="1" dirty="0"/>
              <a:t> </a:t>
            </a:r>
            <a:endParaRPr lang="en-US" sz="1200" b="1" u="none"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47</a:t>
            </a:fld>
            <a:endParaRPr lang="en-US">
              <a:latin typeface="Comic Sans MS" panose="030F0702030302020204" pitchFamily="66" charset="0"/>
            </a:endParaRPr>
          </a:p>
        </p:txBody>
      </p:sp>
    </p:spTree>
    <p:extLst>
      <p:ext uri="{BB962C8B-B14F-4D97-AF65-F5344CB8AC3E}">
        <p14:creationId xmlns:p14="http://schemas.microsoft.com/office/powerpoint/2010/main" val="9669276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Vrai ou faux ?</a:t>
                </a:r>
                <a14:m>
                  <m:oMath xmlns:m="http://schemas.openxmlformats.org/officeDocument/2006/math">
                    <m:acc>
                      <m:accPr>
                        <m:chr m:val="̂"/>
                        <m:ctrlPr>
                          <a:rPr lang="fr-FR" sz="1200" b="1" i="1" noProof="0"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 </m:t>
                        </m:r>
                        <m:r>
                          <a:rPr lang="fr-FR" sz="1200" b="1" i="1" noProof="0"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𝑹𝑴𝑷</m:t>
                        </m:r>
                      </m:e>
                    </m:acc>
                    <m:r>
                      <a:rPr lang="fr-FR" sz="1200" b="1" i="1" noProof="0"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m:t>
                    </m:r>
                    <m:r>
                      <a:rPr lang="fr-FR" sz="1200" b="1" i="1" noProof="0"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𝟗𝟎</m:t>
                    </m:r>
                    <m:r>
                      <a:rPr lang="fr-FR" sz="1200" b="1" i="1" noProof="0" smtClean="0">
                        <a:solidFill>
                          <a:schemeClr val="bg2"/>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fr-FR" sz="1200" b="1" i="1" u="none" strike="noStrike" cap="none" noProof="0" dirty="0">
                    <a:solidFill>
                      <a:schemeClr val="bg1"/>
                    </a:solidFill>
                    <a:latin typeface="Comic Sans MS"/>
                    <a:cs typeface="Calibri"/>
                    <a:sym typeface="Comic Sans MS"/>
                  </a:rPr>
                  <a:t>. »</a:t>
                </a:r>
                <a:endParaRPr lang="fr-FR" b="1" baseline="0" noProof="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Vrai ou faux ?</a:t>
                </a:r>
                <a:r>
                  <a:rPr lang="fr-FR" sz="1200" b="1" i="0" noProof="0">
                    <a:solidFill>
                      <a:schemeClr val="bg2"/>
                    </a:solidFill>
                    <a:effectLst/>
                    <a:latin typeface="Cambria Math" panose="02040503050406030204" pitchFamily="18" charset="0"/>
                    <a:cs typeface="Calibri" panose="020F0502020204030204" pitchFamily="34" charset="0"/>
                  </a:rPr>
                  <a:t>(</a:t>
                </a:r>
                <a:r>
                  <a:rPr lang="fr-FR" sz="1200" b="1" i="0" noProof="0">
                    <a:solidFill>
                      <a:schemeClr val="bg2"/>
                    </a:solidFill>
                    <a:effectLst/>
                    <a:latin typeface="Cambria Math" panose="02040503050406030204" pitchFamily="18" charset="0"/>
                    <a:ea typeface="Calibri" panose="020F0502020204030204" pitchFamily="34" charset="0"/>
                    <a:cs typeface="Calibri" panose="020F0502020204030204" pitchFamily="34" charset="0"/>
                  </a:rPr>
                  <a:t> 𝑹𝑴𝑷) ̂=𝟗𝟎</a:t>
                </a:r>
                <a:r>
                  <a:rPr lang="fr-FR" sz="1200" b="1" i="0" noProof="0">
                    <a:solidFill>
                      <a:schemeClr val="bg2"/>
                    </a:solidFill>
                    <a:effectLst/>
                    <a:latin typeface="Cambria Math" panose="02040503050406030204" pitchFamily="18" charset="0"/>
                    <a:ea typeface="Cambria Math" panose="02040503050406030204" pitchFamily="18" charset="0"/>
                    <a:cs typeface="Calibri" panose="020F0502020204030204" pitchFamily="34" charset="0"/>
                  </a:rPr>
                  <a:t>°</a:t>
                </a:r>
                <a:r>
                  <a:rPr lang="fr-FR" sz="1200" b="1" i="1" u="none" strike="noStrike" cap="none" noProof="0" dirty="0">
                    <a:solidFill>
                      <a:schemeClr val="bg1"/>
                    </a:solidFill>
                    <a:latin typeface="Comic Sans MS"/>
                    <a:cs typeface="Calibri"/>
                    <a:sym typeface="Comic Sans MS"/>
                  </a:rPr>
                  <a:t>. »</a:t>
                </a:r>
                <a:endParaRPr lang="fr-FR" b="1" baseline="0" noProof="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u="none"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971957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L’énoncé est vrai.</a:t>
            </a:r>
          </a:p>
          <a:p>
            <a:pPr marL="90000" indent="0"/>
            <a:r>
              <a:rPr lang="fr-FR" b="1" baseline="0" noProof="0" dirty="0">
                <a:latin typeface="Comic Sans MS" pitchFamily="66" charset="0"/>
              </a:rPr>
              <a:t>(PM) est la médiatrice de [RE] en</a:t>
            </a:r>
            <a:r>
              <a:rPr lang="en-GB" b="1" baseline="0" dirty="0">
                <a:latin typeface="Comic Sans MS" pitchFamily="66" charset="0"/>
              </a:rPr>
              <a:t> </a:t>
            </a:r>
            <a:r>
              <a:rPr lang="fr-FR" b="1" baseline="0" noProof="0" dirty="0">
                <a:latin typeface="Comic Sans MS" pitchFamily="66" charset="0"/>
              </a:rPr>
              <a:t>M </a:t>
            </a:r>
            <a:r>
              <a:rPr lang="fr-FR" sz="1200" b="1" i="0" u="none" strike="noStrike" cap="none" noProof="0" dirty="0">
                <a:solidFill>
                  <a:schemeClr val="bg1"/>
                </a:solidFill>
                <a:latin typeface="Comic Sans MS"/>
                <a:cs typeface="Calibri"/>
                <a:sym typeface="Comic Sans MS"/>
              </a:rPr>
              <a:t>et</a:t>
            </a:r>
            <a:r>
              <a:rPr lang="fr-FR" sz="1200" b="1" i="0" u="none" strike="noStrike" cap="none" baseline="0" noProof="0" dirty="0">
                <a:solidFill>
                  <a:schemeClr val="bg1"/>
                </a:solidFill>
                <a:latin typeface="Comic Sans MS"/>
                <a:cs typeface="Calibri"/>
                <a:sym typeface="Comic Sans MS"/>
              </a:rPr>
              <a:t> les droites </a:t>
            </a:r>
            <a:r>
              <a:rPr lang="fr-FR" b="1" dirty="0"/>
              <a:t>perpendiculaires forment un angle droit. »</a:t>
            </a:r>
            <a:endParaRPr lang="en-US" sz="1800" b="1" i="0" u="none" strike="noStrike" cap="none" dirty="0">
              <a:solidFill>
                <a:schemeClr val="dk1"/>
              </a:solidFill>
              <a:effectLst/>
              <a:latin typeface="Calibri"/>
              <a:ea typeface="Calibri" panose="020F0502020204030204" pitchFamily="34" charset="0"/>
              <a:cs typeface="Arial" panose="020B0604020202020204" pitchFamily="34" charset="0"/>
              <a:sym typeface="Calibri"/>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2427738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sz="1200" b="1" i="1" u="none" strike="noStrike" cap="none" noProof="0"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Un</a:t>
            </a:r>
            <a:r>
              <a:rPr lang="fr-FR" sz="1200" b="1" i="1" u="none" strike="noStrike" cap="none" baseline="0" noProof="0"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avion doit voler de façon à rester à égale distance entre deux tours de contrôle.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i="1" noProof="0" dirty="0">
                <a:effectLst/>
                <a:latin typeface="Calibri" panose="020F0502020204030204" pitchFamily="34" charset="0"/>
                <a:ea typeface="Calibri" panose="020F0502020204030204" pitchFamily="34" charset="0"/>
                <a:cs typeface="Calibri" panose="020F0502020204030204" pitchFamily="34" charset="0"/>
              </a:rPr>
              <a:t>Pouvez-vous tracer son chemin ? »</a:t>
            </a:r>
            <a:endParaRPr lang="fr-FR" sz="1200" b="1" i="1" u="none" strike="noStrike" cap="none" noProof="0" dirty="0">
              <a:solidFill>
                <a:schemeClr val="bg1"/>
              </a:solidFill>
              <a:latin typeface="Comic Sans MS"/>
              <a:cs typeface="Calibri"/>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latin typeface="Calibri" panose="020F0502020204030204" pitchFamily="34" charset="0"/>
                <a:cs typeface="Calibri" panose="020F0502020204030204" pitchFamily="34" charset="0"/>
              </a:rPr>
              <a:t>Donnez aux élèves un peu de temps pour répondre.</a:t>
            </a:r>
            <a:endParaRPr lang="fr-FR" sz="12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highlight>
                <a:srgbClr val="00FF00"/>
              </a:highlight>
              <a:latin typeface="Comic Sans MS"/>
              <a:ea typeface="Times New Roman" panose="02020603050405020304" pitchFamily="18" charset="0"/>
              <a:cs typeface="Times New Roman" panose="02020603050405020304" pitchFamily="18" charset="0"/>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effectLst/>
                <a:highlight>
                  <a:srgbClr val="00FF00"/>
                </a:highlight>
                <a:latin typeface="Calibri" panose="020F0502020204030204" pitchFamily="34" charset="0"/>
                <a:ea typeface="Times New Roman" panose="02020603050405020304" pitchFamily="18" charset="0"/>
                <a:cs typeface="Times New Roman" panose="02020603050405020304" pitchFamily="18" charset="0"/>
              </a:rPr>
              <a:t>Rappeler les élèves des étapes qu’ils doivent suivre pour tracer la médiatrice d’un segment à l’aide du rapporteur ou d’un compas.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De plus, </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rappelez-les de la définition de la médiatrice d’un segment, ses propriétés, et celles des points situés sur la médiatrice.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aseline="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latin typeface="Comic Sans MS" pitchFamily="66" charset="0"/>
              </a:rPr>
              <a:t>L’enseignant</a:t>
            </a:r>
            <a:r>
              <a:rPr lang="fr-FR" sz="1800" b="0" baseline="0" noProof="0" dirty="0">
                <a:latin typeface="Comic Sans MS" pitchFamily="66" charset="0"/>
              </a:rPr>
              <a:t>(e) dit : </a:t>
            </a:r>
            <a:r>
              <a:rPr lang="fr-FR" sz="1800" b="1" i="1" u="none" strike="noStrike" cap="none" baseline="0" noProof="0" dirty="0">
                <a:solidFill>
                  <a:schemeClr val="bg1"/>
                </a:solidFill>
                <a:latin typeface="Comic Sans MS"/>
                <a:cs typeface="Calibri"/>
                <a:sym typeface="Comic Sans MS"/>
              </a:rPr>
              <a:t>« </a:t>
            </a:r>
            <a:r>
              <a:rPr lang="fr-FR" sz="1800" b="1" dirty="0"/>
              <a:t>Prenons la vue du dessus de l'avion et voyons la trajectoire de l'avion.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dirty="0"/>
              <a:t>Étant donné que cet avion doit voler de façon à rester à égale distance des 2 tours de contrôle, la trajectoire doit être sur la médiatrice du segment qui relie les 2 tours.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dirty="0"/>
              <a:t>Tout point qui appartient à la médiatrice d’un segment est à égale distance des extrémités de ce segment. »</a:t>
            </a:r>
            <a:endParaRPr lang="en-US" sz="1800" b="1"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effectLst/>
              <a:latin typeface="Calibri" panose="020F050202020403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45809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78746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Utilisez le compas et tracez la médiatrice du côté [AB] du triangle ABC.</a:t>
            </a:r>
          </a:p>
          <a:p>
            <a:pPr marL="90000" indent="0"/>
            <a:r>
              <a:rPr lang="fr-FR" sz="1000" b="1" u="none" baseline="0" noProof="0" dirty="0">
                <a:latin typeface="Comic Sans MS" pitchFamily="66" charset="0"/>
              </a:rPr>
              <a:t>Vous pouvez également utiliser </a:t>
            </a:r>
            <a:r>
              <a:rPr lang="fr-FR" sz="1000" b="1" dirty="0"/>
              <a:t>une règle et une équerre.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0" u="none" dirty="0">
              <a:effectLst/>
            </a:endParaRPr>
          </a:p>
          <a:p>
            <a:pPr marL="90000" indent="0"/>
            <a:r>
              <a:rPr lang="fr-FR" sz="1000" noProof="0" dirty="0">
                <a:latin typeface="Comic Sans MS" pitchFamily="66" charset="0"/>
              </a:rPr>
              <a:t>L’enseignant</a:t>
            </a:r>
            <a:r>
              <a:rPr lang="fr-FR" sz="1000" baseline="0" noProof="0" dirty="0">
                <a:latin typeface="Comic Sans MS" pitchFamily="66" charset="0"/>
              </a:rPr>
              <a:t>(e)</a:t>
            </a:r>
            <a:r>
              <a:rPr lang="fr-FR" sz="1000" dirty="0"/>
              <a:t> corrige l'activité d’une manière interactive.</a:t>
            </a:r>
          </a:p>
          <a:p>
            <a:pPr marL="90000" indent="0"/>
            <a:endParaRPr lang="en-US" sz="1800" dirty="0">
              <a:effectLst/>
              <a:highlight>
                <a:srgbClr val="00FFFF"/>
              </a:highlight>
              <a:latin typeface="Arial" panose="020B0604020202020204" pitchFamily="34" charset="0"/>
              <a:cs typeface="Arial" panose="020B0604020202020204" pitchFamily="34" charset="0"/>
            </a:endParaRPr>
          </a:p>
          <a:p>
            <a:pPr marL="90000" marR="0" indent="0">
              <a:lnSpc>
                <a:spcPct val="106000"/>
              </a:lnSpc>
              <a:spcBef>
                <a:spcPts val="0"/>
              </a:spcBef>
              <a:spcAft>
                <a:spcPts val="800"/>
              </a:spcAft>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Le triangle</a:t>
            </a:r>
            <a:r>
              <a:rPr lang="fr-FR" sz="18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 3 côtés</a:t>
            </a: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donc 3 médiatrices peuvent être tracées dans un triangle.</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Pour tracer la médiatrice d’un côté, on trace la perpendiculaire au segment passant par son milieu</a:t>
            </a:r>
            <a:r>
              <a:rPr lang="en-GB" b="1" baseline="0" dirty="0">
                <a:latin typeface="Comic Sans MS" pitchFamily="66" charset="0"/>
              </a:rPr>
              <a:t>.</a:t>
            </a:r>
          </a:p>
          <a:p>
            <a:pPr marL="90000" indent="0"/>
            <a:r>
              <a:rPr lang="fr-FR" b="1" dirty="0"/>
              <a:t>Voici la perpendiculaire au côté [AB] en son milieu. C'est la médiatrice du côté [AB].</a:t>
            </a:r>
          </a:p>
          <a:p>
            <a:pPr marL="90000" indent="0"/>
            <a:r>
              <a:rPr lang="fr-FR" b="1" dirty="0"/>
              <a:t>Maintenant, dessinez la médiatrice du côté [BC] et celle de [AC]. »</a:t>
            </a:r>
            <a:endParaRPr lang="en-GB" b="1"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indent="0"/>
            <a:endParaRPr lang="en-US" sz="1000" b="0" u="none" dirty="0">
              <a:effectLst/>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omic Sans MS" pitchFamily="66" charset="0"/>
              </a:rPr>
              <a:t>L’enseignant</a:t>
            </a:r>
            <a:r>
              <a:rPr lang="fr-FR" sz="1000" baseline="0" noProof="0" dirty="0">
                <a:latin typeface="Comic Sans MS" pitchFamily="66" charset="0"/>
              </a:rPr>
              <a:t>(e)</a:t>
            </a:r>
            <a:r>
              <a:rPr lang="fr-FR" sz="1000" dirty="0"/>
              <a:t> corrige l'activité de manière interactive.</a:t>
            </a:r>
          </a:p>
          <a:p>
            <a:pPr marL="9000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marR="0" indent="0">
              <a:lnSpc>
                <a:spcPct val="106000"/>
              </a:lnSpc>
              <a:spcBef>
                <a:spcPts val="0"/>
              </a:spcBef>
              <a:spcAft>
                <a:spcPts val="800"/>
              </a:spcAft>
            </a:pPr>
            <a:r>
              <a:rPr lang="fr-FR" sz="18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Le triangle a 3 côtés, donc 3 médiatrices peuvent être tracées dans un triangle.</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a:latin typeface="Comic Sans MS" panose="030F0702030302020204" pitchFamily="66" charset="0"/>
            </a:endParaRPr>
          </a:p>
        </p:txBody>
      </p:sp>
    </p:spTree>
    <p:extLst>
      <p:ext uri="{BB962C8B-B14F-4D97-AF65-F5344CB8AC3E}">
        <p14:creationId xmlns:p14="http://schemas.microsoft.com/office/powerpoint/2010/main" val="800778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a:t>
            </a:r>
            <a:r>
              <a:rPr lang="fr-FR" sz="1200" dirty="0"/>
              <a:t>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a:t>
            </a:r>
            <a:r>
              <a:rPr lang="fr-FR" b="1" dirty="0"/>
              <a:t>Bon, vous avez dessiné les 2 autres médiatrices.</a:t>
            </a:r>
          </a:p>
          <a:p>
            <a:pPr marL="90000" indent="0"/>
            <a:r>
              <a:rPr lang="fr-FR" b="1" dirty="0"/>
              <a:t>Vous avez maintenant tracé les 3 médiatrices des 3 côtés du triangle ABC.</a:t>
            </a:r>
          </a:p>
          <a:p>
            <a:pPr marL="90000" indent="0"/>
            <a:r>
              <a:rPr lang="fr-FR" b="1" dirty="0"/>
              <a:t>Que remarquez-vous ?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latin typeface="Calibri" panose="020F0502020204030204" pitchFamily="34" charset="0"/>
                <a:cs typeface="Calibri" panose="020F0502020204030204" pitchFamily="34" charset="0"/>
              </a:rPr>
              <a:t>Donnez aux élèves un peu de temps pour répondre.</a:t>
            </a:r>
            <a:endParaRPr lang="fr-FR" sz="1000" b="0" noProof="0" dirty="0">
              <a:solidFill>
                <a:schemeClr val="bg1"/>
              </a:solidFill>
              <a:effectLst/>
              <a:latin typeface="Comic Sans MS"/>
              <a:sym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a:t>
            </a:r>
            <a:r>
              <a:rPr lang="fr-FR" sz="1200" dirty="0"/>
              <a:t> corrige l'activité de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sz="1000" b="1" i="1" u="none" strike="noStrike" cap="none" baseline="0" noProof="0" dirty="0">
                <a:solidFill>
                  <a:schemeClr val="bg1"/>
                </a:solidFill>
                <a:latin typeface="Comic Sans MS"/>
                <a:cs typeface="Calibri"/>
                <a:sym typeface="Comic Sans MS"/>
              </a:rPr>
              <a:t>« </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Les 3 médiatrices des côtés d’un triangle sont concourantes. Elles se coupent en un point.</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Ce point de concours</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se trouve à l’intérieur du triangle.</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Faites attention ! Ici </a:t>
            </a:r>
            <a:r>
              <a:rPr lang="fr-FR" sz="1000" b="1" i="1" baseline="0"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il s’agit d’un triangle aigu.</a:t>
            </a:r>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indent="0"/>
            <a:r>
              <a:rPr lang="fr-FR" sz="1000" b="1" i="1" noProof="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Voyons ce qui se passe si le triangle était obtus.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567921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20-Oct-23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20-Oct-23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20-Oct-23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20-Oct-23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0.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7.pn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7.pn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17.pn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17.pn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7.png"/><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image" Target="../media/image17.png"/><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17.png"/><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17.png"/><Relationship Id="rId4" Type="http://schemas.openxmlformats.org/officeDocument/2006/relationships/image" Target="../media/image16.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17.png"/><Relationship Id="rId4" Type="http://schemas.openxmlformats.org/officeDocument/2006/relationships/image" Target="../media/image16.jpg"/></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26.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5" Type="http://schemas.openxmlformats.org/officeDocument/2006/relationships/image" Target="../media/image17.png"/><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 Id="rId5" Type="http://schemas.openxmlformats.org/officeDocument/2006/relationships/image" Target="../media/image17.png"/><Relationship Id="rId4" Type="http://schemas.openxmlformats.org/officeDocument/2006/relationships/image" Target="../media/image16.jpg"/></Relationships>
</file>

<file path=ppt/slides/_rels/slide3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6.xml"/><Relationship Id="rId6" Type="http://schemas.openxmlformats.org/officeDocument/2006/relationships/image" Target="../media/image23.png"/><Relationship Id="rId5" Type="http://schemas.openxmlformats.org/officeDocument/2006/relationships/notesSlide" Target="../notesSlides/notesSlide35.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6.xml"/><Relationship Id="rId7" Type="http://schemas.openxmlformats.org/officeDocument/2006/relationships/image" Target="../media/image25.sv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24.png"/><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jpg"/><Relationship Id="rId9" Type="http://schemas.openxmlformats.org/officeDocument/2006/relationships/image" Target="../media/image19.svg"/></Relationships>
</file>

<file path=ppt/slides/_rels/slide3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37.xml"/><Relationship Id="rId7" Type="http://schemas.openxmlformats.org/officeDocument/2006/relationships/image" Target="../media/image25.svg"/><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24.png"/><Relationship Id="rId5" Type="http://schemas.openxmlformats.org/officeDocument/2006/relationships/image" Target="../media/image17.png"/><Relationship Id="rId4" Type="http://schemas.openxmlformats.org/officeDocument/2006/relationships/image" Target="../media/image16.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25.svg"/><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 Id="rId5" Type="http://schemas.openxmlformats.org/officeDocument/2006/relationships/image" Target="../media/image25.sv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image" Target="../media/image25.svg"/><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25.svg"/><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53.xml"/><Relationship Id="rId5" Type="http://schemas.openxmlformats.org/officeDocument/2006/relationships/image" Target="../media/image25.svg"/><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54.xml"/><Relationship Id="rId5" Type="http://schemas.openxmlformats.org/officeDocument/2006/relationships/image" Target="../media/image25.svg"/><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5.xml"/><Relationship Id="rId5" Type="http://schemas.openxmlformats.org/officeDocument/2006/relationships/image" Target="../media/image25.sv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 Id="rId5" Type="http://schemas.openxmlformats.org/officeDocument/2006/relationships/image" Target="../media/image25.sv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 Id="rId5" Type="http://schemas.openxmlformats.org/officeDocument/2006/relationships/image" Target="../media/image25.svg"/><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5" Type="http://schemas.openxmlformats.org/officeDocument/2006/relationships/image" Target="../media/image25.svg"/><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5.sv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7.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8.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9.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6" name="Picture 5">
            <a:extLst>
              <a:ext uri="{FF2B5EF4-FFF2-40B4-BE49-F238E27FC236}">
                <a16:creationId xmlns:a16="http://schemas.microsoft.com/office/drawing/2014/main" id="{65CFFB8E-535A-4D95-8B71-EBB602515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45616"/>
            <a:ext cx="5846064" cy="774192"/>
          </a:xfrm>
          <a:prstGeom prst="rect">
            <a:avLst/>
          </a:prstGeom>
        </p:spPr>
      </p:pic>
      <p:pic>
        <p:nvPicPr>
          <p:cNvPr id="7" name="Picture 6">
            <a:extLst>
              <a:ext uri="{FF2B5EF4-FFF2-40B4-BE49-F238E27FC236}">
                <a16:creationId xmlns:a16="http://schemas.microsoft.com/office/drawing/2014/main" id="{C08E5E07-FD69-4F1E-B300-72B3EEA84743}"/>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sp>
        <p:nvSpPr>
          <p:cNvPr id="10" name="Rectangle 9">
            <a:extLst>
              <a:ext uri="{FF2B5EF4-FFF2-40B4-BE49-F238E27FC236}">
                <a16:creationId xmlns:a16="http://schemas.microsoft.com/office/drawing/2014/main" id="{AB8A2BC7-AAF4-4E6F-AC4E-74DF3906CA0E}"/>
              </a:ext>
            </a:extLst>
          </p:cNvPr>
          <p:cNvSpPr/>
          <p:nvPr/>
        </p:nvSpPr>
        <p:spPr>
          <a:xfrm>
            <a:off x="418009" y="6283446"/>
            <a:ext cx="11355977" cy="55399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Educational Research and Development (CERD) with the support of USAID-funded QITABI 2 project.</a:t>
            </a:r>
          </a:p>
        </p:txBody>
      </p:sp>
      <p:cxnSp>
        <p:nvCxnSpPr>
          <p:cNvPr id="12" name="Straight Connector 11">
            <a:extLst>
              <a:ext uri="{FF2B5EF4-FFF2-40B4-BE49-F238E27FC236}">
                <a16:creationId xmlns:a16="http://schemas.microsoft.com/office/drawing/2014/main" id="{CCA6E59B-A94A-4A06-B43E-8DFA6BD4116F}"/>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4348F5-CD29-8954-8605-FFF0E08CFDD3}"/>
              </a:ext>
            </a:extLst>
          </p:cNvPr>
          <p:cNvSpPr txBox="1"/>
          <p:nvPr/>
        </p:nvSpPr>
        <p:spPr>
          <a:xfrm>
            <a:off x="-4330" y="3151473"/>
            <a:ext cx="7000876"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dirty="0">
                <a:solidFill>
                  <a:schemeClr val="accent2">
                    <a:lumMod val="75000"/>
                  </a:schemeClr>
                </a:solidFill>
                <a:latin typeface="Comic Sans MS"/>
              </a:rPr>
              <a:t>EB6 – Chapitre 12</a:t>
            </a:r>
            <a:endParaRPr lang="fr-FR" sz="4800" b="1" dirty="0">
              <a:solidFill>
                <a:schemeClr val="accent2">
                  <a:lumMod val="75000"/>
                </a:schemeClr>
              </a:solidFill>
              <a:latin typeface="Comic Sans MS" panose="030F0702030302020204" pitchFamily="66" charset="0"/>
            </a:endParaRPr>
          </a:p>
        </p:txBody>
      </p:sp>
      <p:sp>
        <p:nvSpPr>
          <p:cNvPr id="13" name="TextBox 12">
            <a:extLst>
              <a:ext uri="{FF2B5EF4-FFF2-40B4-BE49-F238E27FC236}">
                <a16:creationId xmlns:a16="http://schemas.microsoft.com/office/drawing/2014/main" id="{71CC844E-D159-DFB6-920F-B069809B3693}"/>
              </a:ext>
            </a:extLst>
          </p:cNvPr>
          <p:cNvSpPr txBox="1"/>
          <p:nvPr/>
        </p:nvSpPr>
        <p:spPr>
          <a:xfrm>
            <a:off x="-8659" y="2445086"/>
            <a:ext cx="7009534"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Triangles</a:t>
            </a:r>
            <a:endParaRPr lang="fr-FR" sz="1050" b="1" dirty="0">
              <a:solidFill>
                <a:schemeClr val="bg1"/>
              </a:solidFill>
              <a:latin typeface="Comic Sans MS" panose="030F0702030302020204" pitchFamily="66" charset="0"/>
            </a:endParaRPr>
          </a:p>
        </p:txBody>
      </p:sp>
      <p:pic>
        <p:nvPicPr>
          <p:cNvPr id="3" name="Picture 2" descr="A picture containing building, window&#10;&#10;Description automatically generated">
            <a:extLst>
              <a:ext uri="{FF2B5EF4-FFF2-40B4-BE49-F238E27FC236}">
                <a16:creationId xmlns:a16="http://schemas.microsoft.com/office/drawing/2014/main" id="{40AAA95D-2510-220B-5F4C-800C8D47CF42}"/>
              </a:ext>
            </a:extLst>
          </p:cNvPr>
          <p:cNvPicPr>
            <a:picLocks noChangeAspect="1"/>
          </p:cNvPicPr>
          <p:nvPr/>
        </p:nvPicPr>
        <p:blipFill>
          <a:blip r:embed="rId6"/>
          <a:stretch>
            <a:fillRect/>
          </a:stretch>
        </p:blipFill>
        <p:spPr>
          <a:xfrm>
            <a:off x="7765143" y="1569416"/>
            <a:ext cx="3164113" cy="3164113"/>
          </a:xfrm>
          <a:prstGeom prst="ellipse">
            <a:avLst/>
          </a:prstGeom>
          <a:ln>
            <a:noFill/>
          </a:ln>
          <a:effectLst>
            <a:softEdge rad="112500"/>
          </a:effec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les médiatrices des côtés.</a:t>
            </a:r>
            <a:endParaRPr lang="fr-FR" sz="3200" dirty="0">
              <a:solidFill>
                <a:schemeClr val="bg1"/>
              </a:solidFill>
              <a:effectLst/>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28FD0D23-3F6F-2D3A-6281-B511E422BA8C}"/>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2D8DE1AE-5C6C-5BF5-DAD2-91CFC52FF5B3}"/>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57DF834D-1930-6FD9-1D16-E0DB9654D2E1}"/>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17CFE222-FB30-B455-FA32-7FA44A6D99E9}"/>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107D88A0-2DFB-EE9F-7761-A14081635E41}"/>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3984995A-BF39-D101-B7C4-36278734A9EE}"/>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17" name="Right Triangle 16">
            <a:extLst>
              <a:ext uri="{FF2B5EF4-FFF2-40B4-BE49-F238E27FC236}">
                <a16:creationId xmlns:a16="http://schemas.microsoft.com/office/drawing/2014/main" id="{B32C9407-A9C4-DAE8-79BD-62AF527B4AF0}"/>
              </a:ext>
            </a:extLst>
          </p:cNvPr>
          <p:cNvSpPr/>
          <p:nvPr/>
        </p:nvSpPr>
        <p:spPr>
          <a:xfrm>
            <a:off x="1221229"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VertexC">
            <a:extLst>
              <a:ext uri="{FF2B5EF4-FFF2-40B4-BE49-F238E27FC236}">
                <a16:creationId xmlns:a16="http://schemas.microsoft.com/office/drawing/2014/main" id="{45A3D413-515A-4907-DD42-2F9C6E6F00C6}"/>
              </a:ext>
            </a:extLst>
          </p:cNvPr>
          <p:cNvSpPr/>
          <p:nvPr/>
        </p:nvSpPr>
        <p:spPr>
          <a:xfrm>
            <a:off x="1175488" y="219301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vertexA">
            <a:extLst>
              <a:ext uri="{FF2B5EF4-FFF2-40B4-BE49-F238E27FC236}">
                <a16:creationId xmlns:a16="http://schemas.microsoft.com/office/drawing/2014/main" id="{70E071AD-F3D5-C949-0A16-3E33C8D005F3}"/>
              </a:ext>
            </a:extLst>
          </p:cNvPr>
          <p:cNvSpPr/>
          <p:nvPr/>
        </p:nvSpPr>
        <p:spPr>
          <a:xfrm>
            <a:off x="2557314" y="5180453"/>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vertexB">
            <a:extLst>
              <a:ext uri="{FF2B5EF4-FFF2-40B4-BE49-F238E27FC236}">
                <a16:creationId xmlns:a16="http://schemas.microsoft.com/office/drawing/2014/main" id="{C1D2C77E-EA64-7CE4-421D-F75CD113EBB7}"/>
              </a:ext>
            </a:extLst>
          </p:cNvPr>
          <p:cNvSpPr/>
          <p:nvPr/>
        </p:nvSpPr>
        <p:spPr>
          <a:xfrm>
            <a:off x="8626472" y="5187395"/>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E7307F8-BB72-0AE7-C8D3-19D268CC33DA}"/>
              </a:ext>
            </a:extLst>
          </p:cNvPr>
          <p:cNvSpPr txBox="1"/>
          <p:nvPr/>
        </p:nvSpPr>
        <p:spPr>
          <a:xfrm>
            <a:off x="2150931"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8" name="TextBox 27">
            <a:extLst>
              <a:ext uri="{FF2B5EF4-FFF2-40B4-BE49-F238E27FC236}">
                <a16:creationId xmlns:a16="http://schemas.microsoft.com/office/drawing/2014/main" id="{1DEA980F-B68B-5A0E-A49F-EE71F6153DE9}"/>
              </a:ext>
            </a:extLst>
          </p:cNvPr>
          <p:cNvSpPr txBox="1"/>
          <p:nvPr/>
        </p:nvSpPr>
        <p:spPr>
          <a:xfrm>
            <a:off x="8263275"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29" name="TextBox 28">
            <a:extLst>
              <a:ext uri="{FF2B5EF4-FFF2-40B4-BE49-F238E27FC236}">
                <a16:creationId xmlns:a16="http://schemas.microsoft.com/office/drawing/2014/main" id="{546F8AF8-98F4-552E-DEED-46799D4BE83C}"/>
              </a:ext>
            </a:extLst>
          </p:cNvPr>
          <p:cNvSpPr txBox="1"/>
          <p:nvPr/>
        </p:nvSpPr>
        <p:spPr>
          <a:xfrm>
            <a:off x="890047"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31" name="Straight Connector 30">
            <a:extLst>
              <a:ext uri="{FF2B5EF4-FFF2-40B4-BE49-F238E27FC236}">
                <a16:creationId xmlns:a16="http://schemas.microsoft.com/office/drawing/2014/main" id="{6187619A-BAC9-5F9B-A490-E06B7480C041}"/>
              </a:ext>
            </a:extLst>
          </p:cNvPr>
          <p:cNvCxnSpPr>
            <a:cxnSpLocks/>
          </p:cNvCxnSpPr>
          <p:nvPr/>
        </p:nvCxnSpPr>
        <p:spPr>
          <a:xfrm flipV="1">
            <a:off x="5659211" y="1630680"/>
            <a:ext cx="0" cy="437823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ACC06AF-EAB4-0B96-8013-7C4985BEFCD7}"/>
              </a:ext>
            </a:extLst>
          </p:cNvPr>
          <p:cNvCxnSpPr>
            <a:cxnSpLocks/>
          </p:cNvCxnSpPr>
          <p:nvPr/>
        </p:nvCxnSpPr>
        <p:spPr>
          <a:xfrm flipH="1">
            <a:off x="890047" y="1753130"/>
            <a:ext cx="5299124" cy="2482086"/>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23F8655-88B6-8F8C-75DF-6D96CF095958}"/>
              </a:ext>
            </a:extLst>
          </p:cNvPr>
          <p:cNvCxnSpPr>
            <a:cxnSpLocks/>
          </p:cNvCxnSpPr>
          <p:nvPr/>
        </p:nvCxnSpPr>
        <p:spPr>
          <a:xfrm flipH="1">
            <a:off x="4134071" y="1587687"/>
            <a:ext cx="1692587" cy="4211711"/>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0" name="ruler1">
            <a:extLst>
              <a:ext uri="{FF2B5EF4-FFF2-40B4-BE49-F238E27FC236}">
                <a16:creationId xmlns:a16="http://schemas.microsoft.com/office/drawing/2014/main" id="{43D556DB-95BE-4115-A071-3AE8268F349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15540" y="5248557"/>
            <a:ext cx="7360920" cy="1438978"/>
          </a:xfrm>
          <a:prstGeom prst="rect">
            <a:avLst/>
          </a:prstGeom>
        </p:spPr>
      </p:pic>
      <p:pic>
        <p:nvPicPr>
          <p:cNvPr id="21" name="pencil" descr="A picture containing text&#10;&#10;Description automatically generated">
            <a:extLst>
              <a:ext uri="{FF2B5EF4-FFF2-40B4-BE49-F238E27FC236}">
                <a16:creationId xmlns:a16="http://schemas.microsoft.com/office/drawing/2014/main" id="{2D9BC7AB-233E-479E-9932-2FFB0D8C081B}"/>
              </a:ext>
            </a:extLst>
          </p:cNvPr>
          <p:cNvPicPr>
            <a:picLocks noChangeAspect="1"/>
          </p:cNvPicPr>
          <p:nvPr/>
        </p:nvPicPr>
        <p:blipFill>
          <a:blip r:embed="rId5"/>
          <a:stretch>
            <a:fillRect/>
          </a:stretch>
        </p:blipFill>
        <p:spPr>
          <a:xfrm rot="363681">
            <a:off x="5054273" y="3021166"/>
            <a:ext cx="3324507" cy="2493381"/>
          </a:xfrm>
          <a:prstGeom prst="rect">
            <a:avLst/>
          </a:prstGeom>
        </p:spPr>
      </p:pic>
      <p:sp>
        <p:nvSpPr>
          <p:cNvPr id="22" name="Oval 21">
            <a:extLst>
              <a:ext uri="{FF2B5EF4-FFF2-40B4-BE49-F238E27FC236}">
                <a16:creationId xmlns:a16="http://schemas.microsoft.com/office/drawing/2014/main" id="{2DC8EEB4-4297-4C0F-A1A4-3DC9098F7DB0}"/>
              </a:ext>
            </a:extLst>
          </p:cNvPr>
          <p:cNvSpPr/>
          <p:nvPr/>
        </p:nvSpPr>
        <p:spPr>
          <a:xfrm>
            <a:off x="5635254" y="5198193"/>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setsquare">
            <a:extLst>
              <a:ext uri="{FF2B5EF4-FFF2-40B4-BE49-F238E27FC236}">
                <a16:creationId xmlns:a16="http://schemas.microsoft.com/office/drawing/2014/main" id="{9759B680-24D2-4B28-8EFF-3CE9AD0A7E11}"/>
              </a:ext>
            </a:extLst>
          </p:cNvPr>
          <p:cNvPicPr>
            <a:picLocks noChangeAspect="1"/>
          </p:cNvPicPr>
          <p:nvPr/>
        </p:nvPicPr>
        <p:blipFill>
          <a:blip r:embed="rId8"/>
          <a:stretch>
            <a:fillRect/>
          </a:stretch>
        </p:blipFill>
        <p:spPr>
          <a:xfrm rot="16200000" flipV="1">
            <a:off x="1210196" y="1956113"/>
            <a:ext cx="4459542" cy="2626419"/>
          </a:xfrm>
          <a:prstGeom prst="rect">
            <a:avLst/>
          </a:prstGeom>
        </p:spPr>
      </p:pic>
      <p:pic>
        <p:nvPicPr>
          <p:cNvPr id="30" name="ruler2">
            <a:extLst>
              <a:ext uri="{FF2B5EF4-FFF2-40B4-BE49-F238E27FC236}">
                <a16:creationId xmlns:a16="http://schemas.microsoft.com/office/drawing/2014/main" id="{A721AA36-11ED-44E0-89A4-BBC7400314E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321288">
            <a:off x="401059" y="3691573"/>
            <a:ext cx="8458200" cy="1653484"/>
          </a:xfrm>
          <a:prstGeom prst="rect">
            <a:avLst/>
          </a:prstGeom>
        </p:spPr>
      </p:pic>
      <p:pic>
        <p:nvPicPr>
          <p:cNvPr id="32" name="pencil2" descr="A picture containing text&#10;&#10;Description automatically generated">
            <a:extLst>
              <a:ext uri="{FF2B5EF4-FFF2-40B4-BE49-F238E27FC236}">
                <a16:creationId xmlns:a16="http://schemas.microsoft.com/office/drawing/2014/main" id="{103803F4-E97F-4E32-A7D1-F5CE78795778}"/>
              </a:ext>
            </a:extLst>
          </p:cNvPr>
          <p:cNvPicPr>
            <a:picLocks noChangeAspect="1"/>
          </p:cNvPicPr>
          <p:nvPr/>
        </p:nvPicPr>
        <p:blipFill>
          <a:blip r:embed="rId5"/>
          <a:stretch>
            <a:fillRect/>
          </a:stretch>
        </p:blipFill>
        <p:spPr>
          <a:xfrm rot="932920">
            <a:off x="4517529" y="1730682"/>
            <a:ext cx="3324507" cy="2493381"/>
          </a:xfrm>
          <a:prstGeom prst="rect">
            <a:avLst/>
          </a:prstGeom>
        </p:spPr>
      </p:pic>
      <p:sp>
        <p:nvSpPr>
          <p:cNvPr id="33" name="Oval 32">
            <a:extLst>
              <a:ext uri="{FF2B5EF4-FFF2-40B4-BE49-F238E27FC236}">
                <a16:creationId xmlns:a16="http://schemas.microsoft.com/office/drawing/2014/main" id="{403F0190-C0EF-4389-A763-BB94A4BF141E}"/>
              </a:ext>
            </a:extLst>
          </p:cNvPr>
          <p:cNvSpPr/>
          <p:nvPr/>
        </p:nvSpPr>
        <p:spPr>
          <a:xfrm>
            <a:off x="4952255" y="3715737"/>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setsquare2">
            <a:extLst>
              <a:ext uri="{FF2B5EF4-FFF2-40B4-BE49-F238E27FC236}">
                <a16:creationId xmlns:a16="http://schemas.microsoft.com/office/drawing/2014/main" id="{CF9145E0-CDB7-4013-9C6A-37FC669D3940}"/>
              </a:ext>
            </a:extLst>
          </p:cNvPr>
          <p:cNvPicPr>
            <a:picLocks noChangeAspect="1"/>
          </p:cNvPicPr>
          <p:nvPr/>
        </p:nvPicPr>
        <p:blipFill>
          <a:blip r:embed="rId8"/>
          <a:stretch>
            <a:fillRect/>
          </a:stretch>
        </p:blipFill>
        <p:spPr>
          <a:xfrm rot="17506431" flipV="1">
            <a:off x="2555518" y="225690"/>
            <a:ext cx="4459542" cy="2626419"/>
          </a:xfrm>
          <a:prstGeom prst="rect">
            <a:avLst/>
          </a:prstGeom>
        </p:spPr>
      </p:pic>
      <p:pic>
        <p:nvPicPr>
          <p:cNvPr id="36" name="ruler3">
            <a:extLst>
              <a:ext uri="{FF2B5EF4-FFF2-40B4-BE49-F238E27FC236}">
                <a16:creationId xmlns:a16="http://schemas.microsoft.com/office/drawing/2014/main" id="{6D1EF400-5BA6-416B-A01B-518B6F8950A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3942575">
            <a:off x="-1661198" y="4985704"/>
            <a:ext cx="7305327" cy="1428110"/>
          </a:xfrm>
          <a:prstGeom prst="rect">
            <a:avLst/>
          </a:prstGeom>
        </p:spPr>
      </p:pic>
      <p:sp>
        <p:nvSpPr>
          <p:cNvPr id="39" name="Oval 38">
            <a:extLst>
              <a:ext uri="{FF2B5EF4-FFF2-40B4-BE49-F238E27FC236}">
                <a16:creationId xmlns:a16="http://schemas.microsoft.com/office/drawing/2014/main" id="{2238433E-9AD5-4D1C-A1EB-EB06D0FF1B47}"/>
              </a:ext>
            </a:extLst>
          </p:cNvPr>
          <p:cNvSpPr/>
          <p:nvPr/>
        </p:nvSpPr>
        <p:spPr>
          <a:xfrm>
            <a:off x="1890553" y="3713335"/>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setsquare3">
            <a:extLst>
              <a:ext uri="{FF2B5EF4-FFF2-40B4-BE49-F238E27FC236}">
                <a16:creationId xmlns:a16="http://schemas.microsoft.com/office/drawing/2014/main" id="{C39E5CBF-203D-4AF5-8D7F-080DA275AC07}"/>
              </a:ext>
            </a:extLst>
          </p:cNvPr>
          <p:cNvPicPr>
            <a:picLocks noChangeAspect="1"/>
          </p:cNvPicPr>
          <p:nvPr/>
        </p:nvPicPr>
        <p:blipFill>
          <a:blip r:embed="rId8"/>
          <a:stretch>
            <a:fillRect/>
          </a:stretch>
        </p:blipFill>
        <p:spPr>
          <a:xfrm rot="20093060" flipV="1">
            <a:off x="1052649" y="676898"/>
            <a:ext cx="4459542" cy="2626419"/>
          </a:xfrm>
          <a:prstGeom prst="rect">
            <a:avLst/>
          </a:prstGeom>
        </p:spPr>
      </p:pic>
      <p:pic>
        <p:nvPicPr>
          <p:cNvPr id="37" name="pencil3" descr="A picture containing text&#10;&#10;Description automatically generated">
            <a:extLst>
              <a:ext uri="{FF2B5EF4-FFF2-40B4-BE49-F238E27FC236}">
                <a16:creationId xmlns:a16="http://schemas.microsoft.com/office/drawing/2014/main" id="{077B5249-C6ED-447F-8219-289A97F6B94A}"/>
              </a:ext>
            </a:extLst>
          </p:cNvPr>
          <p:cNvPicPr>
            <a:picLocks noChangeAspect="1"/>
          </p:cNvPicPr>
          <p:nvPr/>
        </p:nvPicPr>
        <p:blipFill>
          <a:blip r:embed="rId5"/>
          <a:stretch>
            <a:fillRect/>
          </a:stretch>
        </p:blipFill>
        <p:spPr>
          <a:xfrm rot="3085512">
            <a:off x="1658059" y="2573106"/>
            <a:ext cx="3324507" cy="2493381"/>
          </a:xfrm>
          <a:prstGeom prst="rect">
            <a:avLst/>
          </a:prstGeom>
        </p:spPr>
      </p:pic>
    </p:spTree>
    <p:custDataLst>
      <p:tags r:id="rId1"/>
    </p:custDataLst>
    <p:extLst>
      <p:ext uri="{BB962C8B-B14F-4D97-AF65-F5344CB8AC3E}">
        <p14:creationId xmlns:p14="http://schemas.microsoft.com/office/powerpoint/2010/main" val="478908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1"/>
                                        </p:tgtEl>
                                        <p:attrNameLst>
                                          <p:attrName>r</p:attrName>
                                        </p:attrNameLst>
                                      </p:cBhvr>
                                    </p:animRot>
                                    <p:animRot by="-240000">
                                      <p:cBhvr>
                                        <p:cTn id="21" dur="50" fill="hold">
                                          <p:stCondLst>
                                            <p:cond delay="50"/>
                                          </p:stCondLst>
                                        </p:cTn>
                                        <p:tgtEl>
                                          <p:spTgt spid="21"/>
                                        </p:tgtEl>
                                        <p:attrNameLst>
                                          <p:attrName>r</p:attrName>
                                        </p:attrNameLst>
                                      </p:cBhvr>
                                    </p:animRot>
                                    <p:animRot by="240000">
                                      <p:cBhvr>
                                        <p:cTn id="22" dur="50" fill="hold">
                                          <p:stCondLst>
                                            <p:cond delay="100"/>
                                          </p:stCondLst>
                                        </p:cTn>
                                        <p:tgtEl>
                                          <p:spTgt spid="21"/>
                                        </p:tgtEl>
                                        <p:attrNameLst>
                                          <p:attrName>r</p:attrName>
                                        </p:attrNameLst>
                                      </p:cBhvr>
                                    </p:animRot>
                                    <p:animRot by="-240000">
                                      <p:cBhvr>
                                        <p:cTn id="23" dur="50" fill="hold">
                                          <p:stCondLst>
                                            <p:cond delay="150"/>
                                          </p:stCondLst>
                                        </p:cTn>
                                        <p:tgtEl>
                                          <p:spTgt spid="21"/>
                                        </p:tgtEl>
                                        <p:attrNameLst>
                                          <p:attrName>r</p:attrName>
                                        </p:attrNameLst>
                                      </p:cBhvr>
                                    </p:animRot>
                                    <p:animRot by="120000">
                                      <p:cBhvr>
                                        <p:cTn id="24" dur="50" fill="hold">
                                          <p:stCondLst>
                                            <p:cond delay="200"/>
                                          </p:stCondLst>
                                        </p:cTn>
                                        <p:tgtEl>
                                          <p:spTgt spid="21"/>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25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25E-6 -3.7037E-7 L 0.09948 0.00116 " pathEditMode="relative" rAng="0" ptsTypes="AA">
                                      <p:cBhvr>
                                        <p:cTn id="38" dur="2000" fill="hold"/>
                                        <p:tgtEl>
                                          <p:spTgt spid="23"/>
                                        </p:tgtEl>
                                        <p:attrNameLst>
                                          <p:attrName>ppt_x</p:attrName>
                                          <p:attrName>ppt_y</p:attrName>
                                        </p:attrNameLst>
                                      </p:cBhvr>
                                      <p:rCtr x="4974" y="46"/>
                                    </p:animMotion>
                                  </p:childTnLst>
                                </p:cTn>
                              </p:par>
                            </p:childTnLst>
                          </p:cTn>
                        </p:par>
                        <p:par>
                          <p:cTn id="39" fill="hold">
                            <p:stCondLst>
                              <p:cond delay="2000"/>
                            </p:stCondLst>
                            <p:childTnLst>
                              <p:par>
                                <p:cTn id="40" presetID="10" presetClass="exit" presetSubtype="0" fill="hold" nodeType="afterEffect">
                                  <p:stCondLst>
                                    <p:cond delay="0"/>
                                  </p:stCondLst>
                                  <p:childTnLst>
                                    <p:animEffect transition="out" filter="fade">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0.00065 -0.51852 L -0.00065 0.10556 " pathEditMode="relative" rAng="0" ptsTypes="AA">
                                      <p:cBhvr>
                                        <p:cTn id="46" dur="1000" fill="hold"/>
                                        <p:tgtEl>
                                          <p:spTgt spid="21"/>
                                        </p:tgtEl>
                                        <p:attrNameLst>
                                          <p:attrName>ppt_x</p:attrName>
                                          <p:attrName>ppt_y</p:attrName>
                                        </p:attrNameLst>
                                      </p:cBhvr>
                                      <p:rCtr x="0" y="31204"/>
                                    </p:animMotion>
                                  </p:childTnLst>
                                </p:cTn>
                              </p:par>
                              <p:par>
                                <p:cTn id="47" presetID="22" presetClass="entr" presetSubtype="1"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10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1"/>
                                        </p:tgtEl>
                                      </p:cBhvr>
                                    </p:animEffect>
                                    <p:set>
                                      <p:cBhvr>
                                        <p:cTn id="54" dur="1" fill="hold">
                                          <p:stCondLst>
                                            <p:cond delay="499"/>
                                          </p:stCondLst>
                                        </p:cTn>
                                        <p:tgtEl>
                                          <p:spTgt spid="21"/>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nodeType="afterEffect">
                                  <p:stCondLst>
                                    <p:cond delay="0"/>
                                  </p:stCondLst>
                                  <p:childTnLst>
                                    <p:animEffect transition="out" filter="fade">
                                      <p:cBhvr>
                                        <p:cTn id="57" dur="500"/>
                                        <p:tgtEl>
                                          <p:spTgt spid="23"/>
                                        </p:tgtEl>
                                      </p:cBhvr>
                                    </p:animEffect>
                                    <p:set>
                                      <p:cBhvr>
                                        <p:cTn id="58" dur="1" fill="hold">
                                          <p:stCondLst>
                                            <p:cond delay="499"/>
                                          </p:stCondLst>
                                        </p:cTn>
                                        <p:tgtEl>
                                          <p:spTgt spid="2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nodeType="click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2" presetClass="emph" presetSubtype="0" fill="hold" nodeType="clickEffect">
                                  <p:stCondLst>
                                    <p:cond delay="0"/>
                                  </p:stCondLst>
                                  <p:childTnLst>
                                    <p:animRot by="120000">
                                      <p:cBhvr>
                                        <p:cTn id="76" dur="25" fill="hold">
                                          <p:stCondLst>
                                            <p:cond delay="0"/>
                                          </p:stCondLst>
                                        </p:cTn>
                                        <p:tgtEl>
                                          <p:spTgt spid="32"/>
                                        </p:tgtEl>
                                        <p:attrNameLst>
                                          <p:attrName>r</p:attrName>
                                        </p:attrNameLst>
                                      </p:cBhvr>
                                    </p:animRot>
                                    <p:animRot by="-240000">
                                      <p:cBhvr>
                                        <p:cTn id="77" dur="50" fill="hold">
                                          <p:stCondLst>
                                            <p:cond delay="50"/>
                                          </p:stCondLst>
                                        </p:cTn>
                                        <p:tgtEl>
                                          <p:spTgt spid="32"/>
                                        </p:tgtEl>
                                        <p:attrNameLst>
                                          <p:attrName>r</p:attrName>
                                        </p:attrNameLst>
                                      </p:cBhvr>
                                    </p:animRot>
                                    <p:animRot by="240000">
                                      <p:cBhvr>
                                        <p:cTn id="78" dur="50" fill="hold">
                                          <p:stCondLst>
                                            <p:cond delay="100"/>
                                          </p:stCondLst>
                                        </p:cTn>
                                        <p:tgtEl>
                                          <p:spTgt spid="32"/>
                                        </p:tgtEl>
                                        <p:attrNameLst>
                                          <p:attrName>r</p:attrName>
                                        </p:attrNameLst>
                                      </p:cBhvr>
                                    </p:animRot>
                                    <p:animRot by="-240000">
                                      <p:cBhvr>
                                        <p:cTn id="79" dur="50" fill="hold">
                                          <p:stCondLst>
                                            <p:cond delay="150"/>
                                          </p:stCondLst>
                                        </p:cTn>
                                        <p:tgtEl>
                                          <p:spTgt spid="32"/>
                                        </p:tgtEl>
                                        <p:attrNameLst>
                                          <p:attrName>r</p:attrName>
                                        </p:attrNameLst>
                                      </p:cBhvr>
                                    </p:animRot>
                                    <p:animRot by="120000">
                                      <p:cBhvr>
                                        <p:cTn id="80" dur="50" fill="hold">
                                          <p:stCondLst>
                                            <p:cond delay="200"/>
                                          </p:stCondLst>
                                        </p:cTn>
                                        <p:tgtEl>
                                          <p:spTgt spid="32"/>
                                        </p:tgtEl>
                                        <p:attrNameLst>
                                          <p:attrName>r</p:attrName>
                                        </p:attrNameLst>
                                      </p:cBhvr>
                                    </p:animRot>
                                  </p:childTnLst>
                                </p:cTn>
                              </p:par>
                              <p:par>
                                <p:cTn id="81" presetID="21" presetClass="entr" presetSubtype="1"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heel(1)">
                                      <p:cBhvr>
                                        <p:cTn id="83" dur="250"/>
                                        <p:tgtEl>
                                          <p:spTgt spid="33"/>
                                        </p:tgtEl>
                                      </p:cBhvr>
                                    </p:animEffect>
                                  </p:childTnLst>
                                </p:cTn>
                              </p:par>
                            </p:childTnLst>
                          </p:cTn>
                        </p:par>
                        <p:par>
                          <p:cTn id="84" fill="hold">
                            <p:stCondLst>
                              <p:cond delay="250"/>
                            </p:stCondLst>
                            <p:childTnLst>
                              <p:par>
                                <p:cTn id="85" presetID="10" presetClass="exit" presetSubtype="0" fill="hold" nodeType="afterEffect">
                                  <p:stCondLst>
                                    <p:cond delay="0"/>
                                  </p:stCondLst>
                                  <p:childTnLst>
                                    <p:animEffect transition="out" filter="fade">
                                      <p:cBhvr>
                                        <p:cTn id="86" dur="500"/>
                                        <p:tgtEl>
                                          <p:spTgt spid="30"/>
                                        </p:tgtEl>
                                      </p:cBhvr>
                                    </p:animEffect>
                                    <p:set>
                                      <p:cBhvr>
                                        <p:cTn id="87" dur="1" fill="hold">
                                          <p:stCondLst>
                                            <p:cond delay="499"/>
                                          </p:stCondLst>
                                        </p:cTn>
                                        <p:tgtEl>
                                          <p:spTgt spid="30"/>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1000"/>
                                        <p:tgtEl>
                                          <p:spTgt spid="35"/>
                                        </p:tgtEl>
                                      </p:cBhvr>
                                    </p:animEffect>
                                    <p:anim calcmode="lin" valueType="num">
                                      <p:cBhvr>
                                        <p:cTn id="93" dur="1000" fill="hold"/>
                                        <p:tgtEl>
                                          <p:spTgt spid="35"/>
                                        </p:tgtEl>
                                        <p:attrNameLst>
                                          <p:attrName>ppt_x</p:attrName>
                                        </p:attrNameLst>
                                      </p:cBhvr>
                                      <p:tavLst>
                                        <p:tav tm="0">
                                          <p:val>
                                            <p:strVal val="#ppt_x"/>
                                          </p:val>
                                        </p:tav>
                                        <p:tav tm="100000">
                                          <p:val>
                                            <p:strVal val="#ppt_x"/>
                                          </p:val>
                                        </p:tav>
                                      </p:tavLst>
                                    </p:anim>
                                    <p:anim calcmode="lin" valueType="num">
                                      <p:cBhvr>
                                        <p:cTn id="9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0.07331 -0.30556 L -0.06627 0.30416 " pathEditMode="relative" rAng="0" ptsTypes="AA">
                                      <p:cBhvr>
                                        <p:cTn id="98" dur="1000" fill="hold"/>
                                        <p:tgtEl>
                                          <p:spTgt spid="32"/>
                                        </p:tgtEl>
                                        <p:attrNameLst>
                                          <p:attrName>ppt_x</p:attrName>
                                          <p:attrName>ppt_y</p:attrName>
                                        </p:attrNameLst>
                                      </p:cBhvr>
                                      <p:rCtr x="-6979" y="30486"/>
                                    </p:animMotion>
                                  </p:childTnLst>
                                </p:cTn>
                              </p:par>
                              <p:par>
                                <p:cTn id="99" presetID="22" presetClass="entr" presetSubtype="1"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up)">
                                      <p:cBhvr>
                                        <p:cTn id="101" dur="1000"/>
                                        <p:tgtEl>
                                          <p:spTgt spid="38"/>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nodeType="clickEffect">
                                  <p:stCondLst>
                                    <p:cond delay="0"/>
                                  </p:stCondLst>
                                  <p:childTnLst>
                                    <p:animEffect transition="out" filter="fade">
                                      <p:cBhvr>
                                        <p:cTn id="105" dur="500"/>
                                        <p:tgtEl>
                                          <p:spTgt spid="32"/>
                                        </p:tgtEl>
                                      </p:cBhvr>
                                    </p:animEffect>
                                    <p:set>
                                      <p:cBhvr>
                                        <p:cTn id="106" dur="1" fill="hold">
                                          <p:stCondLst>
                                            <p:cond delay="499"/>
                                          </p:stCondLst>
                                        </p:cTn>
                                        <p:tgtEl>
                                          <p:spTgt spid="32"/>
                                        </p:tgtEl>
                                        <p:attrNameLst>
                                          <p:attrName>style.visibility</p:attrName>
                                        </p:attrNameLst>
                                      </p:cBhvr>
                                      <p:to>
                                        <p:strVal val="hidden"/>
                                      </p:to>
                                    </p:set>
                                  </p:childTnLst>
                                </p:cTn>
                              </p:par>
                            </p:childTnLst>
                          </p:cTn>
                        </p:par>
                        <p:par>
                          <p:cTn id="107" fill="hold">
                            <p:stCondLst>
                              <p:cond delay="1500"/>
                            </p:stCondLst>
                            <p:childTnLst>
                              <p:par>
                                <p:cTn id="108" presetID="10" presetClass="exit" presetSubtype="0" fill="hold" nodeType="afterEffect">
                                  <p:stCondLst>
                                    <p:cond delay="0"/>
                                  </p:stCondLst>
                                  <p:childTnLst>
                                    <p:animEffect transition="out" filter="fade">
                                      <p:cBhvr>
                                        <p:cTn id="109" dur="500"/>
                                        <p:tgtEl>
                                          <p:spTgt spid="35"/>
                                        </p:tgtEl>
                                      </p:cBhvr>
                                    </p:animEffect>
                                    <p:set>
                                      <p:cBhvr>
                                        <p:cTn id="110" dur="1" fill="hold">
                                          <p:stCondLst>
                                            <p:cond delay="499"/>
                                          </p:stCondLst>
                                        </p:cTn>
                                        <p:tgtEl>
                                          <p:spTgt spid="35"/>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nodeType="click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1000"/>
                                        <p:tgtEl>
                                          <p:spTgt spid="36"/>
                                        </p:tgtEl>
                                      </p:cBhvr>
                                    </p:animEffect>
                                    <p:anim calcmode="lin" valueType="num">
                                      <p:cBhvr>
                                        <p:cTn id="116" dur="1000" fill="hold"/>
                                        <p:tgtEl>
                                          <p:spTgt spid="36"/>
                                        </p:tgtEl>
                                        <p:attrNameLst>
                                          <p:attrName>ppt_x</p:attrName>
                                        </p:attrNameLst>
                                      </p:cBhvr>
                                      <p:tavLst>
                                        <p:tav tm="0">
                                          <p:val>
                                            <p:strVal val="#ppt_x"/>
                                          </p:val>
                                        </p:tav>
                                        <p:tav tm="100000">
                                          <p:val>
                                            <p:strVal val="#ppt_x"/>
                                          </p:val>
                                        </p:tav>
                                      </p:tavLst>
                                    </p:anim>
                                    <p:anim calcmode="lin" valueType="num">
                                      <p:cBhvr>
                                        <p:cTn id="11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7" presetClass="entr" presetSubtype="0" fill="hold" nodeType="click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fade">
                                      <p:cBhvr>
                                        <p:cTn id="122" dur="1000"/>
                                        <p:tgtEl>
                                          <p:spTgt spid="37"/>
                                        </p:tgtEl>
                                      </p:cBhvr>
                                    </p:animEffect>
                                    <p:anim calcmode="lin" valueType="num">
                                      <p:cBhvr>
                                        <p:cTn id="123" dur="1000" fill="hold"/>
                                        <p:tgtEl>
                                          <p:spTgt spid="37"/>
                                        </p:tgtEl>
                                        <p:attrNameLst>
                                          <p:attrName>ppt_x</p:attrName>
                                        </p:attrNameLst>
                                      </p:cBhvr>
                                      <p:tavLst>
                                        <p:tav tm="0">
                                          <p:val>
                                            <p:strVal val="#ppt_x"/>
                                          </p:val>
                                        </p:tav>
                                        <p:tav tm="100000">
                                          <p:val>
                                            <p:strVal val="#ppt_x"/>
                                          </p:val>
                                        </p:tav>
                                      </p:tavLst>
                                    </p:anim>
                                    <p:anim calcmode="lin" valueType="num">
                                      <p:cBhvr>
                                        <p:cTn id="1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32" presetClass="emph" presetSubtype="0" fill="hold" nodeType="clickEffect">
                                  <p:stCondLst>
                                    <p:cond delay="0"/>
                                  </p:stCondLst>
                                  <p:childTnLst>
                                    <p:animRot by="120000">
                                      <p:cBhvr>
                                        <p:cTn id="128" dur="25" fill="hold">
                                          <p:stCondLst>
                                            <p:cond delay="0"/>
                                          </p:stCondLst>
                                        </p:cTn>
                                        <p:tgtEl>
                                          <p:spTgt spid="37"/>
                                        </p:tgtEl>
                                        <p:attrNameLst>
                                          <p:attrName>r</p:attrName>
                                        </p:attrNameLst>
                                      </p:cBhvr>
                                    </p:animRot>
                                    <p:animRot by="-240000">
                                      <p:cBhvr>
                                        <p:cTn id="129" dur="50" fill="hold">
                                          <p:stCondLst>
                                            <p:cond delay="50"/>
                                          </p:stCondLst>
                                        </p:cTn>
                                        <p:tgtEl>
                                          <p:spTgt spid="37"/>
                                        </p:tgtEl>
                                        <p:attrNameLst>
                                          <p:attrName>r</p:attrName>
                                        </p:attrNameLst>
                                      </p:cBhvr>
                                    </p:animRot>
                                    <p:animRot by="240000">
                                      <p:cBhvr>
                                        <p:cTn id="130" dur="50" fill="hold">
                                          <p:stCondLst>
                                            <p:cond delay="100"/>
                                          </p:stCondLst>
                                        </p:cTn>
                                        <p:tgtEl>
                                          <p:spTgt spid="37"/>
                                        </p:tgtEl>
                                        <p:attrNameLst>
                                          <p:attrName>r</p:attrName>
                                        </p:attrNameLst>
                                      </p:cBhvr>
                                    </p:animRot>
                                    <p:animRot by="-240000">
                                      <p:cBhvr>
                                        <p:cTn id="131" dur="50" fill="hold">
                                          <p:stCondLst>
                                            <p:cond delay="150"/>
                                          </p:stCondLst>
                                        </p:cTn>
                                        <p:tgtEl>
                                          <p:spTgt spid="37"/>
                                        </p:tgtEl>
                                        <p:attrNameLst>
                                          <p:attrName>r</p:attrName>
                                        </p:attrNameLst>
                                      </p:cBhvr>
                                    </p:animRot>
                                    <p:animRot by="120000">
                                      <p:cBhvr>
                                        <p:cTn id="132" dur="50" fill="hold">
                                          <p:stCondLst>
                                            <p:cond delay="200"/>
                                          </p:stCondLst>
                                        </p:cTn>
                                        <p:tgtEl>
                                          <p:spTgt spid="37"/>
                                        </p:tgtEl>
                                        <p:attrNameLst>
                                          <p:attrName>r</p:attrName>
                                        </p:attrNameLst>
                                      </p:cBhvr>
                                    </p:animRot>
                                  </p:childTnLst>
                                </p:cTn>
                              </p:par>
                              <p:par>
                                <p:cTn id="133" presetID="21" presetClass="entr" presetSubtype="1" fill="hold" grpId="0" nodeType="with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wheel(1)">
                                      <p:cBhvr>
                                        <p:cTn id="135" dur="250"/>
                                        <p:tgtEl>
                                          <p:spTgt spid="39"/>
                                        </p:tgtEl>
                                      </p:cBhvr>
                                    </p:animEffect>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nodeType="click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fade">
                                      <p:cBhvr>
                                        <p:cTn id="140" dur="1000"/>
                                        <p:tgtEl>
                                          <p:spTgt spid="40"/>
                                        </p:tgtEl>
                                      </p:cBhvr>
                                    </p:animEffect>
                                    <p:anim calcmode="lin" valueType="num">
                                      <p:cBhvr>
                                        <p:cTn id="141" dur="1000" fill="hold"/>
                                        <p:tgtEl>
                                          <p:spTgt spid="40"/>
                                        </p:tgtEl>
                                        <p:attrNameLst>
                                          <p:attrName>ppt_x</p:attrName>
                                        </p:attrNameLst>
                                      </p:cBhvr>
                                      <p:tavLst>
                                        <p:tav tm="0">
                                          <p:val>
                                            <p:strVal val="#ppt_x"/>
                                          </p:val>
                                        </p:tav>
                                        <p:tav tm="100000">
                                          <p:val>
                                            <p:strVal val="#ppt_x"/>
                                          </p:val>
                                        </p:tav>
                                      </p:tavLst>
                                    </p:anim>
                                    <p:anim calcmode="lin" valueType="num">
                                      <p:cBhvr>
                                        <p:cTn id="142" dur="1000" fill="hold"/>
                                        <p:tgtEl>
                                          <p:spTgt spid="40"/>
                                        </p:tgtEl>
                                        <p:attrNameLst>
                                          <p:attrName>ppt_y</p:attrName>
                                        </p:attrNameLst>
                                      </p:cBhvr>
                                      <p:tavLst>
                                        <p:tav tm="0">
                                          <p:val>
                                            <p:strVal val="#ppt_y+.1"/>
                                          </p:val>
                                        </p:tav>
                                        <p:tav tm="100000">
                                          <p:val>
                                            <p:strVal val="#ppt_y"/>
                                          </p:val>
                                        </p:tav>
                                      </p:tavLst>
                                    </p:anim>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500"/>
                                        <p:tgtEl>
                                          <p:spTgt spid="36"/>
                                        </p:tgtEl>
                                      </p:cBhvr>
                                    </p:animEffect>
                                    <p:set>
                                      <p:cBhvr>
                                        <p:cTn id="146" dur="1" fill="hold">
                                          <p:stCondLst>
                                            <p:cond delay="499"/>
                                          </p:stCondLst>
                                        </p:cTn>
                                        <p:tgtEl>
                                          <p:spTgt spid="36"/>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42" presetClass="path" presetSubtype="0" accel="50000" decel="50000" fill="hold" nodeType="clickEffect">
                                  <p:stCondLst>
                                    <p:cond delay="0"/>
                                  </p:stCondLst>
                                  <p:childTnLst>
                                    <p:animMotion origin="layout" path="M 0.34882 -0.29097 L -0.08164 0.07107 " pathEditMode="relative" rAng="0" ptsTypes="AA">
                                      <p:cBhvr>
                                        <p:cTn id="150" dur="1000" fill="hold"/>
                                        <p:tgtEl>
                                          <p:spTgt spid="37"/>
                                        </p:tgtEl>
                                        <p:attrNameLst>
                                          <p:attrName>ppt_x</p:attrName>
                                          <p:attrName>ppt_y</p:attrName>
                                        </p:attrNameLst>
                                      </p:cBhvr>
                                      <p:rCtr x="-21523" y="18102"/>
                                    </p:animMotion>
                                  </p:childTnLst>
                                </p:cTn>
                              </p:par>
                              <p:par>
                                <p:cTn id="151" presetID="22" presetClass="entr" presetSubtype="1" fill="hold" nodeType="withEffect">
                                  <p:stCondLst>
                                    <p:cond delay="0"/>
                                  </p:stCondLst>
                                  <p:childTnLst>
                                    <p:set>
                                      <p:cBhvr>
                                        <p:cTn id="152" dur="1" fill="hold">
                                          <p:stCondLst>
                                            <p:cond delay="0"/>
                                          </p:stCondLst>
                                        </p:cTn>
                                        <p:tgtEl>
                                          <p:spTgt spid="34"/>
                                        </p:tgtEl>
                                        <p:attrNameLst>
                                          <p:attrName>style.visibility</p:attrName>
                                        </p:attrNameLst>
                                      </p:cBhvr>
                                      <p:to>
                                        <p:strVal val="visible"/>
                                      </p:to>
                                    </p:set>
                                    <p:animEffect transition="in" filter="wipe(up)">
                                      <p:cBhvr>
                                        <p:cTn id="153" dur="1000"/>
                                        <p:tgtEl>
                                          <p:spTgt spid="34"/>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xit" presetSubtype="0" fill="hold" nodeType="clickEffect">
                                  <p:stCondLst>
                                    <p:cond delay="0"/>
                                  </p:stCondLst>
                                  <p:childTnLst>
                                    <p:animEffect transition="out" filter="fade">
                                      <p:cBhvr>
                                        <p:cTn id="157" dur="500"/>
                                        <p:tgtEl>
                                          <p:spTgt spid="37"/>
                                        </p:tgtEl>
                                      </p:cBhvr>
                                    </p:animEffect>
                                    <p:set>
                                      <p:cBhvr>
                                        <p:cTn id="158" dur="1" fill="hold">
                                          <p:stCondLst>
                                            <p:cond delay="499"/>
                                          </p:stCondLst>
                                        </p:cTn>
                                        <p:tgtEl>
                                          <p:spTgt spid="37"/>
                                        </p:tgtEl>
                                        <p:attrNameLst>
                                          <p:attrName>style.visibility</p:attrName>
                                        </p:attrNameLst>
                                      </p:cBhvr>
                                      <p:to>
                                        <p:strVal val="hidden"/>
                                      </p:to>
                                    </p:set>
                                  </p:childTnLst>
                                </p:cTn>
                              </p:par>
                            </p:childTnLst>
                          </p:cTn>
                        </p:par>
                        <p:par>
                          <p:cTn id="159" fill="hold">
                            <p:stCondLst>
                              <p:cond delay="500"/>
                            </p:stCondLst>
                            <p:childTnLst>
                              <p:par>
                                <p:cTn id="160" presetID="10" presetClass="exit" presetSubtype="0" fill="hold" nodeType="afterEffect">
                                  <p:stCondLst>
                                    <p:cond delay="0"/>
                                  </p:stCondLst>
                                  <p:childTnLst>
                                    <p:animEffect transition="out" filter="fade">
                                      <p:cBhvr>
                                        <p:cTn id="161" dur="500"/>
                                        <p:tgtEl>
                                          <p:spTgt spid="40"/>
                                        </p:tgtEl>
                                      </p:cBhvr>
                                    </p:animEffect>
                                    <p:set>
                                      <p:cBhvr>
                                        <p:cTn id="162"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3" grpId="0"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Les trois médiatrices sont concourantes.</a:t>
            </a:r>
            <a:endParaRPr lang="fr-FR" sz="3200" dirty="0">
              <a:solidFill>
                <a:schemeClr val="bg1"/>
              </a:solidFill>
              <a:effectLst/>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28FD0D23-3F6F-2D3A-6281-B511E422BA8C}"/>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2D8DE1AE-5C6C-5BF5-DAD2-91CFC52FF5B3}"/>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57DF834D-1930-6FD9-1D16-E0DB9654D2E1}"/>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17CFE222-FB30-B455-FA32-7FA44A6D99E9}"/>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107D88A0-2DFB-EE9F-7761-A14081635E41}"/>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3984995A-BF39-D101-B7C4-36278734A9EE}"/>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17" name="Right Triangle 16">
            <a:extLst>
              <a:ext uri="{FF2B5EF4-FFF2-40B4-BE49-F238E27FC236}">
                <a16:creationId xmlns:a16="http://schemas.microsoft.com/office/drawing/2014/main" id="{B32C9407-A9C4-DAE8-79BD-62AF527B4AF0}"/>
              </a:ext>
            </a:extLst>
          </p:cNvPr>
          <p:cNvSpPr/>
          <p:nvPr/>
        </p:nvSpPr>
        <p:spPr>
          <a:xfrm>
            <a:off x="1221229"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E7307F8-BB72-0AE7-C8D3-19D268CC33DA}"/>
              </a:ext>
            </a:extLst>
          </p:cNvPr>
          <p:cNvSpPr txBox="1"/>
          <p:nvPr/>
        </p:nvSpPr>
        <p:spPr>
          <a:xfrm>
            <a:off x="2150931"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8" name="TextBox 27">
            <a:extLst>
              <a:ext uri="{FF2B5EF4-FFF2-40B4-BE49-F238E27FC236}">
                <a16:creationId xmlns:a16="http://schemas.microsoft.com/office/drawing/2014/main" id="{1DEA980F-B68B-5A0E-A49F-EE71F6153DE9}"/>
              </a:ext>
            </a:extLst>
          </p:cNvPr>
          <p:cNvSpPr txBox="1"/>
          <p:nvPr/>
        </p:nvSpPr>
        <p:spPr>
          <a:xfrm>
            <a:off x="8263275"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29" name="TextBox 28">
            <a:extLst>
              <a:ext uri="{FF2B5EF4-FFF2-40B4-BE49-F238E27FC236}">
                <a16:creationId xmlns:a16="http://schemas.microsoft.com/office/drawing/2014/main" id="{546F8AF8-98F4-552E-DEED-46799D4BE83C}"/>
              </a:ext>
            </a:extLst>
          </p:cNvPr>
          <p:cNvSpPr txBox="1"/>
          <p:nvPr/>
        </p:nvSpPr>
        <p:spPr>
          <a:xfrm>
            <a:off x="890047"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sp>
        <p:nvSpPr>
          <p:cNvPr id="44" name="TextBox 43">
            <a:extLst>
              <a:ext uri="{FF2B5EF4-FFF2-40B4-BE49-F238E27FC236}">
                <a16:creationId xmlns:a16="http://schemas.microsoft.com/office/drawing/2014/main" id="{60026CA5-3AF9-0B4A-CF7F-D7985409CBE4}"/>
              </a:ext>
            </a:extLst>
          </p:cNvPr>
          <p:cNvSpPr txBox="1"/>
          <p:nvPr/>
        </p:nvSpPr>
        <p:spPr>
          <a:xfrm>
            <a:off x="5786281" y="2076521"/>
            <a:ext cx="753763" cy="523220"/>
          </a:xfrm>
          <a:prstGeom prst="rect">
            <a:avLst/>
          </a:prstGeom>
          <a:noFill/>
        </p:spPr>
        <p:txBody>
          <a:bodyPr wrap="square" rtlCol="0">
            <a:spAutoFit/>
          </a:bodyPr>
          <a:lstStyle/>
          <a:p>
            <a:r>
              <a:rPr lang="en-US" sz="2800" b="1" dirty="0">
                <a:solidFill>
                  <a:schemeClr val="tx1">
                    <a:lumMod val="65000"/>
                    <a:lumOff val="35000"/>
                  </a:schemeClr>
                </a:solidFill>
              </a:rPr>
              <a:t>D</a:t>
            </a:r>
          </a:p>
        </p:txBody>
      </p:sp>
      <p:sp>
        <p:nvSpPr>
          <p:cNvPr id="30" name="Oval 29">
            <a:extLst>
              <a:ext uri="{FF2B5EF4-FFF2-40B4-BE49-F238E27FC236}">
                <a16:creationId xmlns:a16="http://schemas.microsoft.com/office/drawing/2014/main" id="{4EC1CB73-FC76-4EEF-A612-82181BA6A46B}"/>
              </a:ext>
            </a:extLst>
          </p:cNvPr>
          <p:cNvSpPr/>
          <p:nvPr/>
        </p:nvSpPr>
        <p:spPr>
          <a:xfrm>
            <a:off x="1175488" y="219301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968455E-83A5-4ACC-B7F6-8DB9E0DB2492}"/>
              </a:ext>
            </a:extLst>
          </p:cNvPr>
          <p:cNvSpPr/>
          <p:nvPr/>
        </p:nvSpPr>
        <p:spPr>
          <a:xfrm>
            <a:off x="2557314" y="5180453"/>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6226C25-8FF9-4E12-9FFF-1080CB0E842D}"/>
              </a:ext>
            </a:extLst>
          </p:cNvPr>
          <p:cNvSpPr/>
          <p:nvPr/>
        </p:nvSpPr>
        <p:spPr>
          <a:xfrm>
            <a:off x="8626472" y="5187395"/>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a:extLst>
              <a:ext uri="{FF2B5EF4-FFF2-40B4-BE49-F238E27FC236}">
                <a16:creationId xmlns:a16="http://schemas.microsoft.com/office/drawing/2014/main" id="{98AAF10C-E9B3-466E-A6A6-84BB62FC4B8B}"/>
              </a:ext>
            </a:extLst>
          </p:cNvPr>
          <p:cNvCxnSpPr>
            <a:cxnSpLocks/>
          </p:cNvCxnSpPr>
          <p:nvPr/>
        </p:nvCxnSpPr>
        <p:spPr>
          <a:xfrm flipV="1">
            <a:off x="5659211" y="1630680"/>
            <a:ext cx="0" cy="437823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3307139-5368-456B-9B4C-A7647BB0D271}"/>
              </a:ext>
            </a:extLst>
          </p:cNvPr>
          <p:cNvCxnSpPr>
            <a:cxnSpLocks/>
          </p:cNvCxnSpPr>
          <p:nvPr/>
        </p:nvCxnSpPr>
        <p:spPr>
          <a:xfrm flipH="1">
            <a:off x="890047" y="1753130"/>
            <a:ext cx="5299124" cy="2482086"/>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1EC1F2D-154B-48BE-9073-CF0590EA33A9}"/>
              </a:ext>
            </a:extLst>
          </p:cNvPr>
          <p:cNvCxnSpPr>
            <a:cxnSpLocks/>
          </p:cNvCxnSpPr>
          <p:nvPr/>
        </p:nvCxnSpPr>
        <p:spPr>
          <a:xfrm flipH="1">
            <a:off x="4134071" y="1587687"/>
            <a:ext cx="1692587" cy="4211711"/>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EA439A8B-AC02-E1AA-5D71-B002D4DFB242}"/>
              </a:ext>
            </a:extLst>
          </p:cNvPr>
          <p:cNvSpPr/>
          <p:nvPr/>
        </p:nvSpPr>
        <p:spPr>
          <a:xfrm>
            <a:off x="5603966" y="1975944"/>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6081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les médiatrices des côtés.</a:t>
            </a:r>
            <a:endParaRPr lang="fr-FR" sz="3200" dirty="0">
              <a:solidFill>
                <a:schemeClr val="bg1"/>
              </a:solidFill>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DEA6DB37-870D-7841-DF32-CA747453D592}"/>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0B2E3ACB-A788-94F1-3FAC-8ED1425B4B6C}"/>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5BC5332E-EF7F-2C16-94CC-41544F2B2E1A}"/>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D2927155-88B0-DBE4-340D-2C8DDCD86D5C}"/>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917BBE29-72DA-8D4B-2471-96662213E75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71C7FC87-48EE-66EA-1950-3FF4A5F04EF2}"/>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3" name="Right Triangle 2">
            <a:extLst>
              <a:ext uri="{FF2B5EF4-FFF2-40B4-BE49-F238E27FC236}">
                <a16:creationId xmlns:a16="http://schemas.microsoft.com/office/drawing/2014/main" id="{8BE3C215-42DA-9052-F2D8-3F8E8E848084}"/>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D5CD814-E07E-FD95-F32C-2CB2272A73D0}"/>
              </a:ext>
            </a:extLst>
          </p:cNvPr>
          <p:cNvSpPr/>
          <p:nvPr/>
        </p:nvSpPr>
        <p:spPr>
          <a:xfrm>
            <a:off x="1948484" y="21580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C22E02A-C907-9A16-E0FC-C084C9CDB830}"/>
              </a:ext>
            </a:extLst>
          </p:cNvPr>
          <p:cNvSpPr/>
          <p:nvPr/>
        </p:nvSpPr>
        <p:spPr>
          <a:xfrm>
            <a:off x="194848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B0B0E37-BB76-4CA6-2138-2E0C743BC8DA}"/>
              </a:ext>
            </a:extLst>
          </p:cNvPr>
          <p:cNvSpPr/>
          <p:nvPr/>
        </p:nvSpPr>
        <p:spPr>
          <a:xfrm>
            <a:off x="838700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83232E-3A44-D7D9-9AFF-4643ECD623C7}"/>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15" name="TextBox 14">
            <a:extLst>
              <a:ext uri="{FF2B5EF4-FFF2-40B4-BE49-F238E27FC236}">
                <a16:creationId xmlns:a16="http://schemas.microsoft.com/office/drawing/2014/main" id="{D886510F-F48C-29F2-B039-13E783007D50}"/>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6" name="TextBox 15">
            <a:extLst>
              <a:ext uri="{FF2B5EF4-FFF2-40B4-BE49-F238E27FC236}">
                <a16:creationId xmlns:a16="http://schemas.microsoft.com/office/drawing/2014/main" id="{3F93E68B-D5B6-C9F6-3A41-F157A9B7E307}"/>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18" name="Straight Connector 17">
            <a:extLst>
              <a:ext uri="{FF2B5EF4-FFF2-40B4-BE49-F238E27FC236}">
                <a16:creationId xmlns:a16="http://schemas.microsoft.com/office/drawing/2014/main" id="{7BE155DC-C45A-3D07-8F10-A9B613CE95A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C750C17-1D26-996A-CEB4-070F88A7C7DD}"/>
              </a:ext>
            </a:extLst>
          </p:cNvPr>
          <p:cNvCxnSpPr/>
          <p:nvPr/>
        </p:nvCxnSpPr>
        <p:spPr>
          <a:xfrm>
            <a:off x="942109" y="3702824"/>
            <a:ext cx="554181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B339DAF-D8A3-DFE3-CE09-3487F9F6ABA5}"/>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9334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1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Les trois médiatrices sont concourantes.</a:t>
            </a:r>
            <a:endParaRPr lang="fr-FR" sz="3200" dirty="0">
              <a:solidFill>
                <a:schemeClr val="bg1"/>
              </a:solidFill>
              <a:latin typeface="+mj-lt"/>
              <a:ea typeface="Calibri" panose="020F0502020204030204" pitchFamily="34" charset="0"/>
              <a:cs typeface="Arial" panose="020B0604020202020204" pitchFamily="34" charset="0"/>
            </a:endParaRPr>
          </a:p>
        </p:txBody>
      </p:sp>
      <p:pic>
        <p:nvPicPr>
          <p:cNvPr id="5" name="Picture 4" descr="A picture containing shape&#10;&#10;Description automatically generated">
            <a:extLst>
              <a:ext uri="{FF2B5EF4-FFF2-40B4-BE49-F238E27FC236}">
                <a16:creationId xmlns:a16="http://schemas.microsoft.com/office/drawing/2014/main" id="{0B2E3ACB-A788-94F1-3FAC-8ED1425B4B6C}"/>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7" name="Rectangle: Rounded Corners 6">
            <a:extLst>
              <a:ext uri="{FF2B5EF4-FFF2-40B4-BE49-F238E27FC236}">
                <a16:creationId xmlns:a16="http://schemas.microsoft.com/office/drawing/2014/main" id="{D2927155-88B0-DBE4-340D-2C8DDCD86D5C}"/>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917BBE29-72DA-8D4B-2471-96662213E75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71C7FC87-48EE-66EA-1950-3FF4A5F04EF2}"/>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3" name="Right Triangle 2">
            <a:extLst>
              <a:ext uri="{FF2B5EF4-FFF2-40B4-BE49-F238E27FC236}">
                <a16:creationId xmlns:a16="http://schemas.microsoft.com/office/drawing/2014/main" id="{8BE3C215-42DA-9052-F2D8-3F8E8E848084}"/>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83232E-3A44-D7D9-9AFF-4643ECD623C7}"/>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15" name="TextBox 14">
            <a:extLst>
              <a:ext uri="{FF2B5EF4-FFF2-40B4-BE49-F238E27FC236}">
                <a16:creationId xmlns:a16="http://schemas.microsoft.com/office/drawing/2014/main" id="{D886510F-F48C-29F2-B039-13E783007D50}"/>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6" name="TextBox 15">
            <a:extLst>
              <a:ext uri="{FF2B5EF4-FFF2-40B4-BE49-F238E27FC236}">
                <a16:creationId xmlns:a16="http://schemas.microsoft.com/office/drawing/2014/main" id="{3F93E68B-D5B6-C9F6-3A41-F157A9B7E307}"/>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18" name="Straight Connector 17">
            <a:extLst>
              <a:ext uri="{FF2B5EF4-FFF2-40B4-BE49-F238E27FC236}">
                <a16:creationId xmlns:a16="http://schemas.microsoft.com/office/drawing/2014/main" id="{7BE155DC-C45A-3D07-8F10-A9B613CE95A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C750C17-1D26-996A-CEB4-070F88A7C7DD}"/>
              </a:ext>
            </a:extLst>
          </p:cNvPr>
          <p:cNvCxnSpPr/>
          <p:nvPr/>
        </p:nvCxnSpPr>
        <p:spPr>
          <a:xfrm>
            <a:off x="942109" y="3702824"/>
            <a:ext cx="554181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B339DAF-D8A3-DFE3-CE09-3487F9F6ABA5}"/>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556F71EC-02AE-A69F-250E-C476266F817F}"/>
              </a:ext>
            </a:extLst>
          </p:cNvPr>
          <p:cNvSpPr/>
          <p:nvPr/>
        </p:nvSpPr>
        <p:spPr>
          <a:xfrm>
            <a:off x="5163621" y="3649441"/>
            <a:ext cx="130029" cy="14604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2587A7E5-E920-0476-C907-A44BD70D5410}"/>
              </a:ext>
            </a:extLst>
          </p:cNvPr>
          <p:cNvSpPr txBox="1"/>
          <p:nvPr/>
        </p:nvSpPr>
        <p:spPr>
          <a:xfrm>
            <a:off x="5397864" y="3245112"/>
            <a:ext cx="753763" cy="523220"/>
          </a:xfrm>
          <a:prstGeom prst="rect">
            <a:avLst/>
          </a:prstGeom>
          <a:noFill/>
        </p:spPr>
        <p:txBody>
          <a:bodyPr wrap="square" rtlCol="0">
            <a:spAutoFit/>
          </a:bodyPr>
          <a:lstStyle/>
          <a:p>
            <a:r>
              <a:rPr lang="en-US" sz="2800" b="1" dirty="0">
                <a:solidFill>
                  <a:schemeClr val="tx1">
                    <a:lumMod val="65000"/>
                    <a:lumOff val="35000"/>
                  </a:schemeClr>
                </a:solidFill>
              </a:rPr>
              <a:t>D</a:t>
            </a:r>
          </a:p>
        </p:txBody>
      </p:sp>
      <p:sp>
        <p:nvSpPr>
          <p:cNvPr id="22" name="Oval 21">
            <a:extLst>
              <a:ext uri="{FF2B5EF4-FFF2-40B4-BE49-F238E27FC236}">
                <a16:creationId xmlns:a16="http://schemas.microsoft.com/office/drawing/2014/main" id="{658D4D0B-CA7F-458D-8BBA-62B2402A9E91}"/>
              </a:ext>
            </a:extLst>
          </p:cNvPr>
          <p:cNvSpPr/>
          <p:nvPr/>
        </p:nvSpPr>
        <p:spPr>
          <a:xfrm>
            <a:off x="1948484" y="21580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936BA8F-FCF3-49DA-8B36-7F2E70C240EE}"/>
              </a:ext>
            </a:extLst>
          </p:cNvPr>
          <p:cNvSpPr/>
          <p:nvPr/>
        </p:nvSpPr>
        <p:spPr>
          <a:xfrm>
            <a:off x="194848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67B1946F-1069-4BBF-A577-70084671E2A0}"/>
              </a:ext>
            </a:extLst>
          </p:cNvPr>
          <p:cNvSpPr/>
          <p:nvPr/>
        </p:nvSpPr>
        <p:spPr>
          <a:xfrm>
            <a:off x="838700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Bracket 5">
            <a:extLst>
              <a:ext uri="{FF2B5EF4-FFF2-40B4-BE49-F238E27FC236}">
                <a16:creationId xmlns:a16="http://schemas.microsoft.com/office/drawing/2014/main" id="{E144A526-ADF9-41D8-BAC7-67C94EF8018C}"/>
              </a:ext>
            </a:extLst>
          </p:cNvPr>
          <p:cNvSpPr/>
          <p:nvPr/>
        </p:nvSpPr>
        <p:spPr>
          <a:xfrm rot="6864630">
            <a:off x="3567700" y="987791"/>
            <a:ext cx="296141" cy="3490632"/>
          </a:xfrm>
          <a:prstGeom prst="leftBracket">
            <a:avLst>
              <a:gd name="adj" fmla="val 589353"/>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Left Bracket 25">
            <a:extLst>
              <a:ext uri="{FF2B5EF4-FFF2-40B4-BE49-F238E27FC236}">
                <a16:creationId xmlns:a16="http://schemas.microsoft.com/office/drawing/2014/main" id="{18108E92-AD59-412A-A821-2900E4D4ADB3}"/>
              </a:ext>
            </a:extLst>
          </p:cNvPr>
          <p:cNvSpPr/>
          <p:nvPr/>
        </p:nvSpPr>
        <p:spPr>
          <a:xfrm rot="6864630">
            <a:off x="6817578" y="2480506"/>
            <a:ext cx="296141" cy="3490632"/>
          </a:xfrm>
          <a:prstGeom prst="leftBracket">
            <a:avLst>
              <a:gd name="adj" fmla="val 589353"/>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6603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buFont typeface="Comic Sans MS"/>
            </a:pPr>
            <a:r>
              <a:rPr lang="fr-FR" sz="3200" b="1" dirty="0">
                <a:solidFill>
                  <a:schemeClr val="bg1"/>
                </a:solidFill>
                <a:latin typeface="Comic Sans MS"/>
                <a:sym typeface="Comic Sans MS"/>
              </a:rPr>
              <a:t>Résultat</a:t>
            </a:r>
            <a:endParaRPr lang="fr-FR" sz="3200" b="1" dirty="0">
              <a:solidFill>
                <a:schemeClr val="bg1"/>
              </a:solidFill>
              <a:latin typeface="Comic Sans MS"/>
            </a:endParaRPr>
          </a:p>
        </p:txBody>
      </p:sp>
      <p:grpSp>
        <p:nvGrpSpPr>
          <p:cNvPr id="24" name="Group 23">
            <a:extLst>
              <a:ext uri="{FF2B5EF4-FFF2-40B4-BE49-F238E27FC236}">
                <a16:creationId xmlns:a16="http://schemas.microsoft.com/office/drawing/2014/main" id="{3A63D180-CF43-EF7A-318A-257B08B3A35B}"/>
              </a:ext>
            </a:extLst>
          </p:cNvPr>
          <p:cNvGrpSpPr/>
          <p:nvPr/>
        </p:nvGrpSpPr>
        <p:grpSpPr>
          <a:xfrm>
            <a:off x="942110" y="3541975"/>
            <a:ext cx="6417336" cy="3203526"/>
            <a:chOff x="942109" y="1507324"/>
            <a:chExt cx="7913217" cy="4616385"/>
          </a:xfrm>
        </p:grpSpPr>
        <p:grpSp>
          <p:nvGrpSpPr>
            <p:cNvPr id="23" name="Group 22">
              <a:extLst>
                <a:ext uri="{FF2B5EF4-FFF2-40B4-BE49-F238E27FC236}">
                  <a16:creationId xmlns:a16="http://schemas.microsoft.com/office/drawing/2014/main" id="{0DCFA1B2-770A-0DB7-71C8-DA69DE29BB30}"/>
                </a:ext>
              </a:extLst>
            </p:cNvPr>
            <p:cNvGrpSpPr/>
            <p:nvPr/>
          </p:nvGrpSpPr>
          <p:grpSpPr>
            <a:xfrm>
              <a:off x="942109" y="2216727"/>
              <a:ext cx="7509164" cy="3906982"/>
              <a:chOff x="942109" y="2216727"/>
              <a:chExt cx="7509164" cy="3906982"/>
            </a:xfrm>
          </p:grpSpPr>
          <p:grpSp>
            <p:nvGrpSpPr>
              <p:cNvPr id="22" name="Group 21">
                <a:extLst>
                  <a:ext uri="{FF2B5EF4-FFF2-40B4-BE49-F238E27FC236}">
                    <a16:creationId xmlns:a16="http://schemas.microsoft.com/office/drawing/2014/main" id="{262E9B31-2067-CE0B-933F-02ACB87E499C}"/>
                  </a:ext>
                </a:extLst>
              </p:cNvPr>
              <p:cNvGrpSpPr/>
              <p:nvPr/>
            </p:nvGrpSpPr>
            <p:grpSpPr>
              <a:xfrm>
                <a:off x="942109" y="2216727"/>
                <a:ext cx="7509164" cy="3768437"/>
                <a:chOff x="942109" y="2216727"/>
                <a:chExt cx="7509164" cy="3768437"/>
              </a:xfrm>
            </p:grpSpPr>
            <p:sp>
              <p:nvSpPr>
                <p:cNvPr id="20" name="Right Triangle 19">
                  <a:extLst>
                    <a:ext uri="{FF2B5EF4-FFF2-40B4-BE49-F238E27FC236}">
                      <a16:creationId xmlns:a16="http://schemas.microsoft.com/office/drawing/2014/main" id="{C53EC414-CD31-E978-C564-9AA3F5A6EAED}"/>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DC39E615-7D56-03B9-413F-7DBD6A782C88}"/>
                    </a:ext>
                  </a:extLst>
                </p:cNvPr>
                <p:cNvCxnSpPr/>
                <p:nvPr/>
              </p:nvCxnSpPr>
              <p:spPr>
                <a:xfrm>
                  <a:off x="942109" y="3702824"/>
                  <a:ext cx="554181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A57AB-B9B0-C997-802F-433C906D155A}"/>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C2386166-2B26-5C1D-01C2-3EC99B151962}"/>
                  </a:ext>
                </a:extLst>
              </p:cNvPr>
              <p:cNvSpPr txBox="1"/>
              <p:nvPr/>
            </p:nvSpPr>
            <p:spPr>
              <a:xfrm>
                <a:off x="5366869" y="3057064"/>
                <a:ext cx="753763" cy="523220"/>
              </a:xfrm>
              <a:prstGeom prst="rect">
                <a:avLst/>
              </a:prstGeom>
              <a:noFill/>
            </p:spPr>
            <p:txBody>
              <a:bodyPr wrap="square" rtlCol="0">
                <a:spAutoFit/>
              </a:bodyPr>
              <a:lstStyle/>
              <a:p>
                <a:r>
                  <a:rPr lang="en-US" sz="2800" b="1" dirty="0">
                    <a:solidFill>
                      <a:schemeClr val="tx1">
                        <a:lumMod val="65000"/>
                        <a:lumOff val="35000"/>
                      </a:schemeClr>
                    </a:solidFill>
                  </a:rPr>
                  <a:t>D</a:t>
                </a:r>
              </a:p>
            </p:txBody>
          </p:sp>
          <p:cxnSp>
            <p:nvCxnSpPr>
              <p:cNvPr id="15" name="Straight Connector 14">
                <a:extLst>
                  <a:ext uri="{FF2B5EF4-FFF2-40B4-BE49-F238E27FC236}">
                    <a16:creationId xmlns:a16="http://schemas.microsoft.com/office/drawing/2014/main" id="{8961C504-CB66-5CDE-AF72-E79347E2E142}"/>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Oval 2">
              <a:extLst>
                <a:ext uri="{FF2B5EF4-FFF2-40B4-BE49-F238E27FC236}">
                  <a16:creationId xmlns:a16="http://schemas.microsoft.com/office/drawing/2014/main" id="{768B88F1-FF2B-D15D-8F46-255AC52CEFB1}"/>
                </a:ext>
              </a:extLst>
            </p:cNvPr>
            <p:cNvSpPr/>
            <p:nvPr/>
          </p:nvSpPr>
          <p:spPr>
            <a:xfrm>
              <a:off x="1902764" y="2105515"/>
              <a:ext cx="160637" cy="184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DC4235-ECD0-6C86-4FC9-8F48BA64142C}"/>
                </a:ext>
              </a:extLst>
            </p:cNvPr>
            <p:cNvSpPr/>
            <p:nvPr/>
          </p:nvSpPr>
          <p:spPr>
            <a:xfrm>
              <a:off x="8317808" y="5102598"/>
              <a:ext cx="160637" cy="184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5FA49AE-0CD5-2EB4-A03F-FDF1E4552A5A}"/>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13" name="TextBox 12">
              <a:extLst>
                <a:ext uri="{FF2B5EF4-FFF2-40B4-BE49-F238E27FC236}">
                  <a16:creationId xmlns:a16="http://schemas.microsoft.com/office/drawing/2014/main" id="{59EC77DA-1406-72E4-3555-23CAD9F2FD26}"/>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4" name="TextBox 13">
              <a:extLst>
                <a:ext uri="{FF2B5EF4-FFF2-40B4-BE49-F238E27FC236}">
                  <a16:creationId xmlns:a16="http://schemas.microsoft.com/office/drawing/2014/main" id="{BAAC7081-D60B-7C7A-7D56-92A6660E053C}"/>
                </a:ext>
              </a:extLst>
            </p:cNvPr>
            <p:cNvSpPr txBox="1"/>
            <p:nvPr/>
          </p:nvSpPr>
          <p:spPr>
            <a:xfrm>
              <a:off x="1686519" y="1507324"/>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sp>
          <p:nvSpPr>
            <p:cNvPr id="21" name="Oval 20">
              <a:extLst>
                <a:ext uri="{FF2B5EF4-FFF2-40B4-BE49-F238E27FC236}">
                  <a16:creationId xmlns:a16="http://schemas.microsoft.com/office/drawing/2014/main" id="{184D2E0D-CEE1-B09F-AB94-472A3D8D4F07}"/>
                </a:ext>
              </a:extLst>
            </p:cNvPr>
            <p:cNvSpPr/>
            <p:nvPr/>
          </p:nvSpPr>
          <p:spPr>
            <a:xfrm>
              <a:off x="1927025" y="5128056"/>
              <a:ext cx="160637" cy="184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D938518-98A6-A0DD-ACB9-7B8AE00708C2}"/>
                </a:ext>
              </a:extLst>
            </p:cNvPr>
            <p:cNvSpPr/>
            <p:nvPr/>
          </p:nvSpPr>
          <p:spPr>
            <a:xfrm>
              <a:off x="5183699" y="3656705"/>
              <a:ext cx="78928" cy="9223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Right Triangle 16">
            <a:extLst>
              <a:ext uri="{FF2B5EF4-FFF2-40B4-BE49-F238E27FC236}">
                <a16:creationId xmlns:a16="http://schemas.microsoft.com/office/drawing/2014/main" id="{0FE0AE86-6007-D54B-0406-A95243111846}"/>
              </a:ext>
            </a:extLst>
          </p:cNvPr>
          <p:cNvSpPr/>
          <p:nvPr/>
        </p:nvSpPr>
        <p:spPr>
          <a:xfrm>
            <a:off x="6930143" y="2864658"/>
            <a:ext cx="4687257" cy="2111800"/>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59E4C65-98EF-B43B-DBA5-677677391D23}"/>
              </a:ext>
            </a:extLst>
          </p:cNvPr>
          <p:cNvSpPr/>
          <p:nvPr/>
        </p:nvSpPr>
        <p:spPr>
          <a:xfrm>
            <a:off x="7747113" y="4909940"/>
            <a:ext cx="100558"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814D92F4-2C55-9D2F-7F15-A3ABFEC2F280}"/>
              </a:ext>
            </a:extLst>
          </p:cNvPr>
          <p:cNvSpPr/>
          <p:nvPr/>
        </p:nvSpPr>
        <p:spPr>
          <a:xfrm>
            <a:off x="11518202" y="4922392"/>
            <a:ext cx="100558"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22E2DF47-C451-244B-BA91-0F3DAFBEC03B}"/>
              </a:ext>
            </a:extLst>
          </p:cNvPr>
          <p:cNvSpPr txBox="1"/>
          <p:nvPr/>
        </p:nvSpPr>
        <p:spPr>
          <a:xfrm>
            <a:off x="7512132" y="5009204"/>
            <a:ext cx="471852" cy="367111"/>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31" name="TextBox 30">
            <a:extLst>
              <a:ext uri="{FF2B5EF4-FFF2-40B4-BE49-F238E27FC236}">
                <a16:creationId xmlns:a16="http://schemas.microsoft.com/office/drawing/2014/main" id="{36D41EB4-EB57-22FB-2E42-A9A58A70C105}"/>
              </a:ext>
            </a:extLst>
          </p:cNvPr>
          <p:cNvSpPr txBox="1"/>
          <p:nvPr/>
        </p:nvSpPr>
        <p:spPr>
          <a:xfrm>
            <a:off x="11338432" y="5009204"/>
            <a:ext cx="471852" cy="367111"/>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32" name="TextBox 31">
            <a:extLst>
              <a:ext uri="{FF2B5EF4-FFF2-40B4-BE49-F238E27FC236}">
                <a16:creationId xmlns:a16="http://schemas.microsoft.com/office/drawing/2014/main" id="{6C865152-7F77-2EA5-8DB9-F210249E4AA2}"/>
              </a:ext>
            </a:extLst>
          </p:cNvPr>
          <p:cNvSpPr txBox="1"/>
          <p:nvPr/>
        </p:nvSpPr>
        <p:spPr>
          <a:xfrm>
            <a:off x="6661865" y="2360262"/>
            <a:ext cx="471852" cy="367111"/>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33" name="Straight Connector 32">
            <a:extLst>
              <a:ext uri="{FF2B5EF4-FFF2-40B4-BE49-F238E27FC236}">
                <a16:creationId xmlns:a16="http://schemas.microsoft.com/office/drawing/2014/main" id="{0B73835A-4E38-8830-5A6C-44D34E044C6C}"/>
              </a:ext>
            </a:extLst>
          </p:cNvPr>
          <p:cNvCxnSpPr>
            <a:cxnSpLocks/>
          </p:cNvCxnSpPr>
          <p:nvPr/>
        </p:nvCxnSpPr>
        <p:spPr>
          <a:xfrm flipV="1">
            <a:off x="9702337" y="2438021"/>
            <a:ext cx="0" cy="307193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33FFA23-4641-C1C1-C761-4DFBD2F73BB2}"/>
              </a:ext>
            </a:extLst>
          </p:cNvPr>
          <p:cNvCxnSpPr>
            <a:cxnSpLocks/>
          </p:cNvCxnSpPr>
          <p:nvPr/>
        </p:nvCxnSpPr>
        <p:spPr>
          <a:xfrm flipH="1">
            <a:off x="6574524" y="2668685"/>
            <a:ext cx="3407204" cy="164213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C80FBF6-379C-54D7-90EA-163D72B8EA10}"/>
              </a:ext>
            </a:extLst>
          </p:cNvPr>
          <p:cNvCxnSpPr>
            <a:cxnSpLocks/>
          </p:cNvCxnSpPr>
          <p:nvPr/>
        </p:nvCxnSpPr>
        <p:spPr>
          <a:xfrm flipH="1">
            <a:off x="8717391" y="2438021"/>
            <a:ext cx="1128046" cy="285501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7787162B-6E41-441F-3B2B-E0F37AC0953A}"/>
              </a:ext>
            </a:extLst>
          </p:cNvPr>
          <p:cNvSpPr/>
          <p:nvPr/>
        </p:nvSpPr>
        <p:spPr>
          <a:xfrm>
            <a:off x="9670333" y="2767904"/>
            <a:ext cx="64008" cy="6400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C7153738-2D14-302A-6EAF-32C81F3C377F}"/>
              </a:ext>
            </a:extLst>
          </p:cNvPr>
          <p:cNvSpPr txBox="1"/>
          <p:nvPr/>
        </p:nvSpPr>
        <p:spPr>
          <a:xfrm>
            <a:off x="9649082" y="2744174"/>
            <a:ext cx="471852" cy="367111"/>
          </a:xfrm>
          <a:prstGeom prst="rect">
            <a:avLst/>
          </a:prstGeom>
          <a:noFill/>
        </p:spPr>
        <p:txBody>
          <a:bodyPr wrap="square" rtlCol="0">
            <a:spAutoFit/>
          </a:bodyPr>
          <a:lstStyle/>
          <a:p>
            <a:r>
              <a:rPr lang="en-US" sz="2800" b="1" dirty="0">
                <a:solidFill>
                  <a:schemeClr val="tx1">
                    <a:lumMod val="65000"/>
                    <a:lumOff val="35000"/>
                  </a:schemeClr>
                </a:solidFill>
              </a:rPr>
              <a:t>D</a:t>
            </a:r>
          </a:p>
        </p:txBody>
      </p:sp>
      <p:sp>
        <p:nvSpPr>
          <p:cNvPr id="42" name="Oval 41">
            <a:extLst>
              <a:ext uri="{FF2B5EF4-FFF2-40B4-BE49-F238E27FC236}">
                <a16:creationId xmlns:a16="http://schemas.microsoft.com/office/drawing/2014/main" id="{4A2D5812-1AD1-0362-FCA4-DCB82C39F278}"/>
              </a:ext>
            </a:extLst>
          </p:cNvPr>
          <p:cNvSpPr/>
          <p:nvPr/>
        </p:nvSpPr>
        <p:spPr>
          <a:xfrm>
            <a:off x="6895149" y="2831912"/>
            <a:ext cx="100558"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D6F9E620-5044-9EBB-A8D2-27E952913959}"/>
              </a:ext>
            </a:extLst>
          </p:cNvPr>
          <p:cNvGrpSpPr/>
          <p:nvPr/>
        </p:nvGrpSpPr>
        <p:grpSpPr>
          <a:xfrm>
            <a:off x="2174989" y="1512561"/>
            <a:ext cx="4020676" cy="2183569"/>
            <a:chOff x="1161934" y="1977082"/>
            <a:chExt cx="6729698" cy="3756597"/>
          </a:xfrm>
        </p:grpSpPr>
        <p:grpSp>
          <p:nvGrpSpPr>
            <p:cNvPr id="54" name="Group 53">
              <a:extLst>
                <a:ext uri="{FF2B5EF4-FFF2-40B4-BE49-F238E27FC236}">
                  <a16:creationId xmlns:a16="http://schemas.microsoft.com/office/drawing/2014/main" id="{B935CE18-43F6-F217-C72B-DEAD9FCA384D}"/>
                </a:ext>
              </a:extLst>
            </p:cNvPr>
            <p:cNvGrpSpPr/>
            <p:nvPr/>
          </p:nvGrpSpPr>
          <p:grpSpPr>
            <a:xfrm>
              <a:off x="1161934" y="1977082"/>
              <a:ext cx="6715767" cy="3728762"/>
              <a:chOff x="1161934" y="1977082"/>
              <a:chExt cx="6715767" cy="3728762"/>
            </a:xfrm>
          </p:grpSpPr>
          <p:sp>
            <p:nvSpPr>
              <p:cNvPr id="56" name="Isosceles Triangle 55">
                <a:extLst>
                  <a:ext uri="{FF2B5EF4-FFF2-40B4-BE49-F238E27FC236}">
                    <a16:creationId xmlns:a16="http://schemas.microsoft.com/office/drawing/2014/main" id="{FB4FA13F-49F5-BAE7-DDAA-CF4509C24615}"/>
                  </a:ext>
                </a:extLst>
              </p:cNvPr>
              <p:cNvSpPr/>
              <p:nvPr/>
            </p:nvSpPr>
            <p:spPr>
              <a:xfrm>
                <a:off x="1235678"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D278AC91-2359-C4EE-F4EC-128156B9DCC8}"/>
                  </a:ext>
                </a:extLst>
              </p:cNvPr>
              <p:cNvSpPr/>
              <p:nvPr/>
            </p:nvSpPr>
            <p:spPr>
              <a:xfrm>
                <a:off x="3262184" y="1977082"/>
                <a:ext cx="160637" cy="17304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6746745-6842-3EBD-DB78-43DA774310D1}"/>
                  </a:ext>
                </a:extLst>
              </p:cNvPr>
              <p:cNvSpPr/>
              <p:nvPr/>
            </p:nvSpPr>
            <p:spPr>
              <a:xfrm>
                <a:off x="1161934" y="5532800"/>
                <a:ext cx="160637" cy="17304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5" name="Oval 54">
              <a:extLst>
                <a:ext uri="{FF2B5EF4-FFF2-40B4-BE49-F238E27FC236}">
                  <a16:creationId xmlns:a16="http://schemas.microsoft.com/office/drawing/2014/main" id="{F15CBA53-AC96-DBB8-A0B7-37AAF0316664}"/>
                </a:ext>
              </a:extLst>
            </p:cNvPr>
            <p:cNvSpPr/>
            <p:nvPr/>
          </p:nvSpPr>
          <p:spPr>
            <a:xfrm>
              <a:off x="7730995" y="5560635"/>
              <a:ext cx="160637" cy="17304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47" name="Straight Connector 46">
            <a:extLst>
              <a:ext uri="{FF2B5EF4-FFF2-40B4-BE49-F238E27FC236}">
                <a16:creationId xmlns:a16="http://schemas.microsoft.com/office/drawing/2014/main" id="{6C9DFD47-D3C6-1FCC-2581-8B33145E7D50}"/>
              </a:ext>
            </a:extLst>
          </p:cNvPr>
          <p:cNvCxnSpPr>
            <a:cxnSpLocks/>
          </p:cNvCxnSpPr>
          <p:nvPr/>
        </p:nvCxnSpPr>
        <p:spPr>
          <a:xfrm flipV="1">
            <a:off x="4211461" y="1379953"/>
            <a:ext cx="0" cy="259149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B47BBEC-041A-67FC-BDCE-6F26B02F02CE}"/>
              </a:ext>
            </a:extLst>
          </p:cNvPr>
          <p:cNvSpPr txBox="1"/>
          <p:nvPr/>
        </p:nvSpPr>
        <p:spPr>
          <a:xfrm>
            <a:off x="5920189" y="3667316"/>
            <a:ext cx="450338" cy="304128"/>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49" name="TextBox 48">
            <a:extLst>
              <a:ext uri="{FF2B5EF4-FFF2-40B4-BE49-F238E27FC236}">
                <a16:creationId xmlns:a16="http://schemas.microsoft.com/office/drawing/2014/main" id="{27F392D8-1777-92CA-E91B-92BD2DECA1E0}"/>
              </a:ext>
            </a:extLst>
          </p:cNvPr>
          <p:cNvSpPr txBox="1"/>
          <p:nvPr/>
        </p:nvSpPr>
        <p:spPr>
          <a:xfrm>
            <a:off x="3224867" y="1108200"/>
            <a:ext cx="450338" cy="304128"/>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50" name="Straight Connector 49">
            <a:extLst>
              <a:ext uri="{FF2B5EF4-FFF2-40B4-BE49-F238E27FC236}">
                <a16:creationId xmlns:a16="http://schemas.microsoft.com/office/drawing/2014/main" id="{4C818313-8D63-6FCC-D377-0350C0309CE2}"/>
              </a:ext>
            </a:extLst>
          </p:cNvPr>
          <p:cNvCxnSpPr>
            <a:cxnSpLocks/>
          </p:cNvCxnSpPr>
          <p:nvPr/>
        </p:nvCxnSpPr>
        <p:spPr>
          <a:xfrm flipH="1">
            <a:off x="3644584" y="1790475"/>
            <a:ext cx="1707163" cy="231497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4B7A0F1-E5BE-618A-0783-DEFF2D1CB3CA}"/>
              </a:ext>
            </a:extLst>
          </p:cNvPr>
          <p:cNvCxnSpPr>
            <a:cxnSpLocks/>
          </p:cNvCxnSpPr>
          <p:nvPr/>
        </p:nvCxnSpPr>
        <p:spPr>
          <a:xfrm flipH="1" flipV="1">
            <a:off x="2155060" y="2200997"/>
            <a:ext cx="2815202" cy="157165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0E653B4D-0C6C-7617-922E-3AA2861464F0}"/>
              </a:ext>
            </a:extLst>
          </p:cNvPr>
          <p:cNvSpPr/>
          <p:nvPr/>
        </p:nvSpPr>
        <p:spPr>
          <a:xfrm>
            <a:off x="4179467" y="3310220"/>
            <a:ext cx="63987" cy="6424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FBBCB4A8-1057-5804-F39D-599A3BE45D31}"/>
              </a:ext>
            </a:extLst>
          </p:cNvPr>
          <p:cNvSpPr txBox="1"/>
          <p:nvPr/>
        </p:nvSpPr>
        <p:spPr>
          <a:xfrm>
            <a:off x="4303739" y="3006394"/>
            <a:ext cx="450338" cy="304128"/>
          </a:xfrm>
          <a:prstGeom prst="rect">
            <a:avLst/>
          </a:prstGeom>
          <a:noFill/>
        </p:spPr>
        <p:txBody>
          <a:bodyPr wrap="square" rtlCol="0">
            <a:spAutoFit/>
          </a:bodyPr>
          <a:lstStyle/>
          <a:p>
            <a:r>
              <a:rPr lang="en-US" sz="2800" b="1" dirty="0">
                <a:solidFill>
                  <a:schemeClr val="tx1">
                    <a:lumMod val="65000"/>
                    <a:lumOff val="35000"/>
                  </a:schemeClr>
                </a:solidFill>
              </a:rPr>
              <a:t>D</a:t>
            </a:r>
          </a:p>
        </p:txBody>
      </p:sp>
    </p:spTree>
    <p:custDataLst>
      <p:tags r:id="rId1"/>
    </p:custDataLst>
    <p:extLst>
      <p:ext uri="{BB962C8B-B14F-4D97-AF65-F5344CB8AC3E}">
        <p14:creationId xmlns:p14="http://schemas.microsoft.com/office/powerpoint/2010/main" val="3517770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2174267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Exercices d’application</a:t>
            </a:r>
            <a:endParaRPr lang="fr-FR" dirty="0"/>
          </a:p>
        </p:txBody>
      </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du côté</a:t>
            </a:r>
            <a:r>
              <a:rPr lang="fr-FR" sz="3200" b="1" dirty="0">
                <a:solidFill>
                  <a:schemeClr val="bg1"/>
                </a:solidFill>
                <a:effectLst/>
                <a:latin typeface="+mj-lt"/>
                <a:ea typeface="Calibri" panose="020F0502020204030204" pitchFamily="34" charset="0"/>
                <a:cs typeface="Calibri" panose="020F0502020204030204" pitchFamily="34" charset="0"/>
              </a:rPr>
              <a:t> [MN].</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887599BD-9CCA-EF60-E37C-FFF150176ACB}"/>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D3949448-3DF2-097F-C629-C779B04080D1}"/>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D7680776-0BD0-865C-5CBF-19BDB0C87780}"/>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TextBox 6">
            <a:extLst>
              <a:ext uri="{FF2B5EF4-FFF2-40B4-BE49-F238E27FC236}">
                <a16:creationId xmlns:a16="http://schemas.microsoft.com/office/drawing/2014/main" id="{89005004-D7D8-B1D5-4637-76B97D5E9118}"/>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grpSp>
        <p:nvGrpSpPr>
          <p:cNvPr id="8" name="Group 7">
            <a:extLst>
              <a:ext uri="{FF2B5EF4-FFF2-40B4-BE49-F238E27FC236}">
                <a16:creationId xmlns:a16="http://schemas.microsoft.com/office/drawing/2014/main" id="{6D3B1495-F7B3-453E-AD6D-EC4E19ABAF6A}"/>
              </a:ext>
            </a:extLst>
          </p:cNvPr>
          <p:cNvGrpSpPr/>
          <p:nvPr/>
        </p:nvGrpSpPr>
        <p:grpSpPr>
          <a:xfrm>
            <a:off x="1215076" y="1512147"/>
            <a:ext cx="7055735" cy="4695179"/>
            <a:chOff x="1215076" y="1512147"/>
            <a:chExt cx="7055735" cy="4695179"/>
          </a:xfrm>
        </p:grpSpPr>
        <p:grpSp>
          <p:nvGrpSpPr>
            <p:cNvPr id="9" name="Group 8">
              <a:extLst>
                <a:ext uri="{FF2B5EF4-FFF2-40B4-BE49-F238E27FC236}">
                  <a16:creationId xmlns:a16="http://schemas.microsoft.com/office/drawing/2014/main" id="{F974AFC7-E68A-FAF2-1E66-B5160A3A5E07}"/>
                </a:ext>
              </a:extLst>
            </p:cNvPr>
            <p:cNvGrpSpPr/>
            <p:nvPr/>
          </p:nvGrpSpPr>
          <p:grpSpPr>
            <a:xfrm>
              <a:off x="1301575" y="2008372"/>
              <a:ext cx="6692703" cy="3708208"/>
              <a:chOff x="1215076" y="2008372"/>
              <a:chExt cx="6692703" cy="3708208"/>
            </a:xfrm>
          </p:grpSpPr>
          <p:grpSp>
            <p:nvGrpSpPr>
              <p:cNvPr id="19" name="Group 18">
                <a:extLst>
                  <a:ext uri="{FF2B5EF4-FFF2-40B4-BE49-F238E27FC236}">
                    <a16:creationId xmlns:a16="http://schemas.microsoft.com/office/drawing/2014/main" id="{45140469-4E90-475E-A58B-4A7FD44C5378}"/>
                  </a:ext>
                </a:extLst>
              </p:cNvPr>
              <p:cNvGrpSpPr/>
              <p:nvPr/>
            </p:nvGrpSpPr>
            <p:grpSpPr>
              <a:xfrm>
                <a:off x="1215076" y="2008372"/>
                <a:ext cx="6662625" cy="3692308"/>
                <a:chOff x="1215076" y="2008372"/>
                <a:chExt cx="6662625" cy="3692308"/>
              </a:xfrm>
            </p:grpSpPr>
            <p:sp>
              <p:nvSpPr>
                <p:cNvPr id="25" name="Isosceles Triangle 24">
                  <a:extLst>
                    <a:ext uri="{FF2B5EF4-FFF2-40B4-BE49-F238E27FC236}">
                      <a16:creationId xmlns:a16="http://schemas.microsoft.com/office/drawing/2014/main" id="{3F7B78AB-6FAE-19F3-1B62-CEAFC681F7AC}"/>
                    </a:ext>
                  </a:extLst>
                </p:cNvPr>
                <p:cNvSpPr/>
                <p:nvPr/>
              </p:nvSpPr>
              <p:spPr>
                <a:xfrm>
                  <a:off x="1235678"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6704617-B503-D30C-AA01-DD376C889D1F}"/>
                    </a:ext>
                  </a:extLst>
                </p:cNvPr>
                <p:cNvSpPr/>
                <p:nvPr/>
              </p:nvSpPr>
              <p:spPr>
                <a:xfrm>
                  <a:off x="3293587" y="2008372"/>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7AC9B6-AAA2-F1C8-FF9A-58739E3E07F4}"/>
                    </a:ext>
                  </a:extLst>
                </p:cNvPr>
                <p:cNvSpPr/>
                <p:nvPr/>
              </p:nvSpPr>
              <p:spPr>
                <a:xfrm>
                  <a:off x="1215076" y="56000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a:extLst>
                  <a:ext uri="{FF2B5EF4-FFF2-40B4-BE49-F238E27FC236}">
                    <a16:creationId xmlns:a16="http://schemas.microsoft.com/office/drawing/2014/main" id="{2842398F-9575-F99B-1140-ED0F615CB601}"/>
                  </a:ext>
                </a:extLst>
              </p:cNvPr>
              <p:cNvSpPr/>
              <p:nvPr/>
            </p:nvSpPr>
            <p:spPr>
              <a:xfrm>
                <a:off x="7807195" y="56159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80AA7B3F-63E3-93B1-12FF-EF33AF4DF492}"/>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7AED8E3-3313-3290-4ECF-B42628B8AFAE}"/>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3" name="TextBox 12">
              <a:extLst>
                <a:ext uri="{FF2B5EF4-FFF2-40B4-BE49-F238E27FC236}">
                  <a16:creationId xmlns:a16="http://schemas.microsoft.com/office/drawing/2014/main" id="{B8D0E1CB-846F-CF24-9B74-9688DC02F8DA}"/>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5" name="Straight Connector 14">
              <a:extLst>
                <a:ext uri="{FF2B5EF4-FFF2-40B4-BE49-F238E27FC236}">
                  <a16:creationId xmlns:a16="http://schemas.microsoft.com/office/drawing/2014/main" id="{F1AF61AC-771F-8213-BA67-71CF0B8A1624}"/>
                </a:ext>
              </a:extLst>
            </p:cNvPr>
            <p:cNvCxnSpPr>
              <a:cxnSpLocks/>
            </p:cNvCxnSpPr>
            <p:nvPr/>
          </p:nvCxnSpPr>
          <p:spPr>
            <a:xfrm flipH="1" flipV="1">
              <a:off x="1215076" y="3161461"/>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01E33ED5-F915-9997-165D-9F39C362F2E4}"/>
                </a:ext>
              </a:extLst>
            </p:cNvPr>
            <p:cNvSpPr/>
            <p:nvPr/>
          </p:nvSpPr>
          <p:spPr>
            <a:xfrm>
              <a:off x="4599389" y="5073371"/>
              <a:ext cx="107100" cy="11053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7C6C37B6-049D-A7B0-42BB-C78279320D72}"/>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grpSp>
    </p:spTree>
    <p:custDataLst>
      <p:tags r:id="rId1"/>
    </p:custDataLst>
    <p:extLst>
      <p:ext uri="{BB962C8B-B14F-4D97-AF65-F5344CB8AC3E}">
        <p14:creationId xmlns:p14="http://schemas.microsoft.com/office/powerpoint/2010/main" val="1854192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du côté</a:t>
            </a:r>
            <a:r>
              <a:rPr lang="fr-FR" sz="3200" b="1" dirty="0">
                <a:solidFill>
                  <a:schemeClr val="bg1"/>
                </a:solidFill>
                <a:effectLst/>
                <a:latin typeface="+mj-lt"/>
                <a:ea typeface="Calibri" panose="020F0502020204030204" pitchFamily="34" charset="0"/>
                <a:cs typeface="Calibri" panose="020F0502020204030204" pitchFamily="34" charset="0"/>
              </a:rPr>
              <a:t> [MN].</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887599BD-9CCA-EF60-E37C-FFF150176ACB}"/>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D3949448-3DF2-097F-C629-C779B04080D1}"/>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D7680776-0BD0-865C-5CBF-19BDB0C87780}"/>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TextBox 6">
            <a:extLst>
              <a:ext uri="{FF2B5EF4-FFF2-40B4-BE49-F238E27FC236}">
                <a16:creationId xmlns:a16="http://schemas.microsoft.com/office/drawing/2014/main" id="{89005004-D7D8-B1D5-4637-76B97D5E9118}"/>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25" name="Isosceles Triangle 24">
            <a:extLst>
              <a:ext uri="{FF2B5EF4-FFF2-40B4-BE49-F238E27FC236}">
                <a16:creationId xmlns:a16="http://schemas.microsoft.com/office/drawing/2014/main" id="{3F7B78AB-6FAE-19F3-1B62-CEAFC681F7AC}"/>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0AA7B3F-63E3-93B1-12FF-EF33AF4DF492}"/>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7AED8E3-3313-3290-4ECF-B42628B8AFAE}"/>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3" name="TextBox 12">
            <a:extLst>
              <a:ext uri="{FF2B5EF4-FFF2-40B4-BE49-F238E27FC236}">
                <a16:creationId xmlns:a16="http://schemas.microsoft.com/office/drawing/2014/main" id="{B8D0E1CB-846F-CF24-9B74-9688DC02F8DA}"/>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5" name="Straight Connector 14">
            <a:extLst>
              <a:ext uri="{FF2B5EF4-FFF2-40B4-BE49-F238E27FC236}">
                <a16:creationId xmlns:a16="http://schemas.microsoft.com/office/drawing/2014/main" id="{F1AF61AC-771F-8213-BA67-71CF0B8A1624}"/>
              </a:ext>
            </a:extLst>
          </p:cNvPr>
          <p:cNvCxnSpPr>
            <a:cxnSpLocks/>
          </p:cNvCxnSpPr>
          <p:nvPr/>
        </p:nvCxnSpPr>
        <p:spPr>
          <a:xfrm flipH="1" flipV="1">
            <a:off x="1215076" y="3161461"/>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C6C37B6-049D-A7B0-42BB-C78279320D72}"/>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2" name="Oval 21">
            <a:extLst>
              <a:ext uri="{FF2B5EF4-FFF2-40B4-BE49-F238E27FC236}">
                <a16:creationId xmlns:a16="http://schemas.microsoft.com/office/drawing/2014/main" id="{7A76A7D2-C663-41CC-A2B3-521181CC70BF}"/>
              </a:ext>
            </a:extLst>
          </p:cNvPr>
          <p:cNvSpPr/>
          <p:nvPr/>
        </p:nvSpPr>
        <p:spPr>
          <a:xfrm>
            <a:off x="3380086" y="2008372"/>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D471CF1-9EEC-469F-AD97-8A06E29741AF}"/>
              </a:ext>
            </a:extLst>
          </p:cNvPr>
          <p:cNvSpPr/>
          <p:nvPr/>
        </p:nvSpPr>
        <p:spPr>
          <a:xfrm>
            <a:off x="1301575" y="56000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7E0149D-7B57-4145-ADC2-B3706D9B89A4}"/>
              </a:ext>
            </a:extLst>
          </p:cNvPr>
          <p:cNvSpPr/>
          <p:nvPr/>
        </p:nvSpPr>
        <p:spPr>
          <a:xfrm>
            <a:off x="7893694" y="56159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7742AF09-836A-48A2-A702-0C00183E1494}"/>
              </a:ext>
            </a:extLst>
          </p:cNvPr>
          <p:cNvSpPr/>
          <p:nvPr/>
        </p:nvSpPr>
        <p:spPr>
          <a:xfrm>
            <a:off x="4599389" y="5073371"/>
            <a:ext cx="107100" cy="11053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setsquare2">
            <a:extLst>
              <a:ext uri="{FF2B5EF4-FFF2-40B4-BE49-F238E27FC236}">
                <a16:creationId xmlns:a16="http://schemas.microsoft.com/office/drawing/2014/main" id="{602C8AC3-C2A0-4659-BB14-F4AAFD24E69B}"/>
              </a:ext>
            </a:extLst>
          </p:cNvPr>
          <p:cNvPicPr>
            <a:picLocks noChangeAspect="1"/>
          </p:cNvPicPr>
          <p:nvPr/>
        </p:nvPicPr>
        <p:blipFill>
          <a:blip r:embed="rId6"/>
          <a:stretch>
            <a:fillRect/>
          </a:stretch>
        </p:blipFill>
        <p:spPr>
          <a:xfrm rot="7698339" flipV="1">
            <a:off x="3032814" y="4722084"/>
            <a:ext cx="4459542" cy="2626419"/>
          </a:xfrm>
          <a:prstGeom prst="rect">
            <a:avLst/>
          </a:prstGeom>
        </p:spPr>
      </p:pic>
      <p:cxnSp>
        <p:nvCxnSpPr>
          <p:cNvPr id="30" name="Straight Connector 29">
            <a:extLst>
              <a:ext uri="{FF2B5EF4-FFF2-40B4-BE49-F238E27FC236}">
                <a16:creationId xmlns:a16="http://schemas.microsoft.com/office/drawing/2014/main" id="{AC6C2ECE-2ACA-4846-9E48-6278E975D717}"/>
              </a:ext>
            </a:extLst>
          </p:cNvPr>
          <p:cNvCxnSpPr>
            <a:cxnSpLocks/>
          </p:cNvCxnSpPr>
          <p:nvPr/>
        </p:nvCxnSpPr>
        <p:spPr>
          <a:xfrm flipH="1">
            <a:off x="3628571" y="2608468"/>
            <a:ext cx="3018972" cy="383587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31" name="pencil2" descr="A picture containing text&#10;&#10;Description automatically generated">
            <a:extLst>
              <a:ext uri="{FF2B5EF4-FFF2-40B4-BE49-F238E27FC236}">
                <a16:creationId xmlns:a16="http://schemas.microsoft.com/office/drawing/2014/main" id="{F3041C68-2B92-4CD9-A1A0-EF15A90C9AE4}"/>
              </a:ext>
            </a:extLst>
          </p:cNvPr>
          <p:cNvPicPr>
            <a:picLocks noChangeAspect="1"/>
          </p:cNvPicPr>
          <p:nvPr/>
        </p:nvPicPr>
        <p:blipFill>
          <a:blip r:embed="rId5"/>
          <a:stretch>
            <a:fillRect/>
          </a:stretch>
        </p:blipFill>
        <p:spPr>
          <a:xfrm rot="17801351">
            <a:off x="1456245" y="3881947"/>
            <a:ext cx="3324507" cy="2493381"/>
          </a:xfrm>
          <a:prstGeom prst="rect">
            <a:avLst/>
          </a:prstGeom>
        </p:spPr>
      </p:pic>
    </p:spTree>
    <p:custDataLst>
      <p:tags r:id="rId1"/>
    </p:custDataLst>
    <p:extLst>
      <p:ext uri="{BB962C8B-B14F-4D97-AF65-F5344CB8AC3E}">
        <p14:creationId xmlns:p14="http://schemas.microsoft.com/office/powerpoint/2010/main" val="244804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8.33333E-7 4.81481E-6 L 0.24427 -0.55232 " pathEditMode="relative" rAng="0" ptsTypes="AA">
                                      <p:cBhvr>
                                        <p:cTn id="20" dur="1000" fill="hold"/>
                                        <p:tgtEl>
                                          <p:spTgt spid="31"/>
                                        </p:tgtEl>
                                        <p:attrNameLst>
                                          <p:attrName>ppt_x</p:attrName>
                                          <p:attrName>ppt_y</p:attrName>
                                        </p:attrNameLst>
                                      </p:cBhvr>
                                      <p:rCtr x="12214" y="-27616"/>
                                    </p:animMotion>
                                  </p:childTnLst>
                                </p:cTn>
                              </p:par>
                              <p:par>
                                <p:cTn id="21" presetID="22" presetClass="entr" presetSubtype="4"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10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31"/>
                                        </p:tgtEl>
                                      </p:cBhvr>
                                    </p:animEffect>
                                    <p:set>
                                      <p:cBhvr>
                                        <p:cTn id="28" dur="1" fill="hold">
                                          <p:stCondLst>
                                            <p:cond delay="499"/>
                                          </p:stCondLst>
                                        </p:cTn>
                                        <p:tgtEl>
                                          <p:spTgt spid="31"/>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29"/>
                                        </p:tgtEl>
                                      </p:cBhvr>
                                    </p:animEffect>
                                    <p:set>
                                      <p:cBhvr>
                                        <p:cTn id="32"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du côté</a:t>
            </a:r>
            <a:r>
              <a:rPr lang="fr-FR" sz="3200" b="1" dirty="0">
                <a:solidFill>
                  <a:schemeClr val="bg1"/>
                </a:solidFill>
                <a:effectLst/>
                <a:latin typeface="+mj-lt"/>
                <a:ea typeface="Calibri" panose="020F0502020204030204" pitchFamily="34" charset="0"/>
                <a:cs typeface="Calibri" panose="020F0502020204030204" pitchFamily="34" charset="0"/>
              </a:rPr>
              <a:t> [MN].</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4F175E0F-A6DD-C294-123A-E6852A27E59A}"/>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8250F1BE-B51C-D2A6-22AA-2F8280001C78}"/>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91751424-6405-4F1A-4182-F6B5F153B7D2}"/>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Right Triangle 6">
            <a:extLst>
              <a:ext uri="{FF2B5EF4-FFF2-40B4-BE49-F238E27FC236}">
                <a16:creationId xmlns:a16="http://schemas.microsoft.com/office/drawing/2014/main" id="{C8E366B1-61AF-AB25-F046-BF19ED3FD343}"/>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D67676-B61F-8917-5843-17C77034BBA3}"/>
              </a:ext>
            </a:extLst>
          </p:cNvPr>
          <p:cNvSpPr/>
          <p:nvPr/>
        </p:nvSpPr>
        <p:spPr>
          <a:xfrm>
            <a:off x="1947229" y="2166435"/>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BC74BAF-D4BD-03E6-EF68-189385BB299B}"/>
              </a:ext>
            </a:extLst>
          </p:cNvPr>
          <p:cNvSpPr/>
          <p:nvPr/>
        </p:nvSpPr>
        <p:spPr>
          <a:xfrm>
            <a:off x="1954245" y="5152889"/>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986D1F3-42FD-268B-95EE-57F7B64AC919}"/>
              </a:ext>
            </a:extLst>
          </p:cNvPr>
          <p:cNvSpPr/>
          <p:nvPr/>
        </p:nvSpPr>
        <p:spPr>
          <a:xfrm>
            <a:off x="8353230" y="5160235"/>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4E260A6-AFE9-210F-3416-BCFD6C9A1A4E}"/>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5" name="TextBox 14">
            <a:extLst>
              <a:ext uri="{FF2B5EF4-FFF2-40B4-BE49-F238E27FC236}">
                <a16:creationId xmlns:a16="http://schemas.microsoft.com/office/drawing/2014/main" id="{293D9F36-B3D5-31BA-8366-25611F88FBBE}"/>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8F44D6CD-2A45-56C4-30F7-93BE8364D5DD}"/>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8" name="Straight Connector 17">
            <a:extLst>
              <a:ext uri="{FF2B5EF4-FFF2-40B4-BE49-F238E27FC236}">
                <a16:creationId xmlns:a16="http://schemas.microsoft.com/office/drawing/2014/main" id="{C03F1009-5930-98DB-5899-C7218CEBE79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685233B-BCC0-3424-C368-F72C24A3D7F7}"/>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D3D26EB-95D7-18B5-681B-BBABCFCB989E}"/>
              </a:ext>
            </a:extLst>
          </p:cNvPr>
          <p:cNvSpPr txBox="1"/>
          <p:nvPr/>
        </p:nvSpPr>
        <p:spPr>
          <a:xfrm>
            <a:off x="5397864" y="3245112"/>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4" name="Oval 23">
            <a:extLst>
              <a:ext uri="{FF2B5EF4-FFF2-40B4-BE49-F238E27FC236}">
                <a16:creationId xmlns:a16="http://schemas.microsoft.com/office/drawing/2014/main" id="{71BC4325-BA66-1C83-4785-5AA70CAFE6B7}"/>
              </a:ext>
            </a:extLst>
          </p:cNvPr>
          <p:cNvSpPr/>
          <p:nvPr/>
        </p:nvSpPr>
        <p:spPr>
          <a:xfrm>
            <a:off x="5163621" y="3649441"/>
            <a:ext cx="130029" cy="128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30722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du côté</a:t>
            </a:r>
            <a:r>
              <a:rPr lang="fr-FR" sz="3200" b="1" dirty="0">
                <a:solidFill>
                  <a:schemeClr val="bg1"/>
                </a:solidFill>
                <a:effectLst/>
                <a:latin typeface="+mj-lt"/>
                <a:ea typeface="Calibri" panose="020F0502020204030204" pitchFamily="34" charset="0"/>
                <a:cs typeface="Calibri" panose="020F0502020204030204" pitchFamily="34" charset="0"/>
              </a:rPr>
              <a:t> [MN].</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4F175E0F-A6DD-C294-123A-E6852A27E59A}"/>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8250F1BE-B51C-D2A6-22AA-2F8280001C78}"/>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91751424-6405-4F1A-4182-F6B5F153B7D2}"/>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Right Triangle 6">
            <a:extLst>
              <a:ext uri="{FF2B5EF4-FFF2-40B4-BE49-F238E27FC236}">
                <a16:creationId xmlns:a16="http://schemas.microsoft.com/office/drawing/2014/main" id="{C8E366B1-61AF-AB25-F046-BF19ED3FD343}"/>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D67676-B61F-8917-5843-17C77034BBA3}"/>
              </a:ext>
            </a:extLst>
          </p:cNvPr>
          <p:cNvSpPr/>
          <p:nvPr/>
        </p:nvSpPr>
        <p:spPr>
          <a:xfrm>
            <a:off x="1902764" y="2105516"/>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BC74BAF-D4BD-03E6-EF68-189385BB299B}"/>
              </a:ext>
            </a:extLst>
          </p:cNvPr>
          <p:cNvSpPr/>
          <p:nvPr/>
        </p:nvSpPr>
        <p:spPr>
          <a:xfrm>
            <a:off x="1927025" y="5128057"/>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986D1F3-42FD-268B-95EE-57F7B64AC919}"/>
              </a:ext>
            </a:extLst>
          </p:cNvPr>
          <p:cNvSpPr/>
          <p:nvPr/>
        </p:nvSpPr>
        <p:spPr>
          <a:xfrm>
            <a:off x="8317808" y="5102597"/>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4E260A6-AFE9-210F-3416-BCFD6C9A1A4E}"/>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5" name="TextBox 14">
            <a:extLst>
              <a:ext uri="{FF2B5EF4-FFF2-40B4-BE49-F238E27FC236}">
                <a16:creationId xmlns:a16="http://schemas.microsoft.com/office/drawing/2014/main" id="{293D9F36-B3D5-31BA-8366-25611F88FBBE}"/>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8F44D6CD-2A45-56C4-30F7-93BE8364D5DD}"/>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8" name="Straight Connector 17">
            <a:extLst>
              <a:ext uri="{FF2B5EF4-FFF2-40B4-BE49-F238E27FC236}">
                <a16:creationId xmlns:a16="http://schemas.microsoft.com/office/drawing/2014/main" id="{C03F1009-5930-98DB-5899-C7218CEBE79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685233B-BCC0-3424-C368-F72C24A3D7F7}"/>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71BC4325-BA66-1C83-4785-5AA70CAFE6B7}"/>
              </a:ext>
            </a:extLst>
          </p:cNvPr>
          <p:cNvSpPr/>
          <p:nvPr/>
        </p:nvSpPr>
        <p:spPr>
          <a:xfrm>
            <a:off x="5163621" y="3649441"/>
            <a:ext cx="130029" cy="128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D3D26EB-95D7-18B5-681B-BBABCFCB989E}"/>
              </a:ext>
            </a:extLst>
          </p:cNvPr>
          <p:cNvSpPr txBox="1"/>
          <p:nvPr/>
        </p:nvSpPr>
        <p:spPr>
          <a:xfrm>
            <a:off x="5397864" y="3245112"/>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cxnSp>
        <p:nvCxnSpPr>
          <p:cNvPr id="10" name="Straight Connector 9">
            <a:extLst>
              <a:ext uri="{FF2B5EF4-FFF2-40B4-BE49-F238E27FC236}">
                <a16:creationId xmlns:a16="http://schemas.microsoft.com/office/drawing/2014/main" id="{E97CAD69-52FA-2080-7037-6F440E8BE67C}"/>
              </a:ext>
            </a:extLst>
          </p:cNvPr>
          <p:cNvCxnSpPr/>
          <p:nvPr/>
        </p:nvCxnSpPr>
        <p:spPr>
          <a:xfrm>
            <a:off x="942109" y="3702824"/>
            <a:ext cx="5541818"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20" name="setsquare2">
            <a:extLst>
              <a:ext uri="{FF2B5EF4-FFF2-40B4-BE49-F238E27FC236}">
                <a16:creationId xmlns:a16="http://schemas.microsoft.com/office/drawing/2014/main" id="{AB8C2755-2511-4DB0-B9CF-B0CA6BA7C051}"/>
              </a:ext>
            </a:extLst>
          </p:cNvPr>
          <p:cNvPicPr>
            <a:picLocks noChangeAspect="1"/>
          </p:cNvPicPr>
          <p:nvPr/>
        </p:nvPicPr>
        <p:blipFill>
          <a:blip r:embed="rId6"/>
          <a:stretch>
            <a:fillRect/>
          </a:stretch>
        </p:blipFill>
        <p:spPr>
          <a:xfrm flipV="1">
            <a:off x="1750306" y="1379827"/>
            <a:ext cx="4459542" cy="2626419"/>
          </a:xfrm>
          <a:prstGeom prst="rect">
            <a:avLst/>
          </a:prstGeom>
        </p:spPr>
      </p:pic>
      <p:pic>
        <p:nvPicPr>
          <p:cNvPr id="22" name="pencil2" descr="A picture containing text&#10;&#10;Description automatically generated">
            <a:extLst>
              <a:ext uri="{FF2B5EF4-FFF2-40B4-BE49-F238E27FC236}">
                <a16:creationId xmlns:a16="http://schemas.microsoft.com/office/drawing/2014/main" id="{C5BD4DD5-542E-49CE-8E99-71EFCDC5FD0A}"/>
              </a:ext>
            </a:extLst>
          </p:cNvPr>
          <p:cNvPicPr>
            <a:picLocks noChangeAspect="1"/>
          </p:cNvPicPr>
          <p:nvPr/>
        </p:nvPicPr>
        <p:blipFill>
          <a:blip r:embed="rId5"/>
          <a:stretch>
            <a:fillRect/>
          </a:stretch>
        </p:blipFill>
        <p:spPr>
          <a:xfrm rot="6125963">
            <a:off x="5625655" y="3596456"/>
            <a:ext cx="3324507" cy="2493381"/>
          </a:xfrm>
          <a:prstGeom prst="rect">
            <a:avLst/>
          </a:prstGeom>
        </p:spPr>
      </p:pic>
    </p:spTree>
    <p:custDataLst>
      <p:tags r:id="rId1"/>
    </p:custDataLst>
    <p:extLst>
      <p:ext uri="{BB962C8B-B14F-4D97-AF65-F5344CB8AC3E}">
        <p14:creationId xmlns:p14="http://schemas.microsoft.com/office/powerpoint/2010/main" val="182515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3.54167E-6 1.48148E-6 L -0.45456 -0.00208 " pathEditMode="relative" rAng="0" ptsTypes="AA">
                                      <p:cBhvr>
                                        <p:cTn id="20" dur="1000" fill="hold"/>
                                        <p:tgtEl>
                                          <p:spTgt spid="22"/>
                                        </p:tgtEl>
                                        <p:attrNameLst>
                                          <p:attrName>ppt_x</p:attrName>
                                          <p:attrName>ppt_y</p:attrName>
                                        </p:attrNameLst>
                                      </p:cBhvr>
                                      <p:rCtr x="-22734" y="-116"/>
                                    </p:animMotion>
                                  </p:childTnLst>
                                </p:cTn>
                              </p:par>
                              <p:par>
                                <p:cTn id="21" presetID="2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3595099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du côté</a:t>
            </a:r>
            <a:r>
              <a:rPr lang="fr-FR" sz="3200" b="1" dirty="0">
                <a:solidFill>
                  <a:schemeClr val="bg1"/>
                </a:solidFill>
                <a:effectLst/>
                <a:latin typeface="+mj-lt"/>
                <a:ea typeface="Calibri" panose="020F0502020204030204" pitchFamily="34" charset="0"/>
                <a:cs typeface="Calibri" panose="020F0502020204030204" pitchFamily="34" charset="0"/>
              </a:rPr>
              <a:t> [MN].</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6DC020D8-659D-0F99-2D94-C258BD392E72}"/>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6821F2AD-F8F2-A314-D2DA-080ECA2EB6BA}"/>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1FFBB3C2-FBAB-9395-B747-DE66EA0D84CD}"/>
              </a:ext>
            </a:extLst>
          </p:cNvPr>
          <p:cNvPicPr>
            <a:picLocks noChangeAspect="1"/>
          </p:cNvPicPr>
          <p:nvPr/>
        </p:nvPicPr>
        <p:blipFill>
          <a:blip r:embed="rId5"/>
          <a:stretch>
            <a:fillRect/>
          </a:stretch>
        </p:blipFill>
        <p:spPr>
          <a:xfrm>
            <a:off x="9794183" y="1630680"/>
            <a:ext cx="1696301" cy="1272226"/>
          </a:xfrm>
          <a:prstGeom prst="rect">
            <a:avLst/>
          </a:prstGeom>
        </p:spPr>
      </p:pic>
      <p:grpSp>
        <p:nvGrpSpPr>
          <p:cNvPr id="6" name="Group 5">
            <a:extLst>
              <a:ext uri="{FF2B5EF4-FFF2-40B4-BE49-F238E27FC236}">
                <a16:creationId xmlns:a16="http://schemas.microsoft.com/office/drawing/2014/main" id="{313E7121-B57F-B628-341E-8E9B49C335C5}"/>
              </a:ext>
            </a:extLst>
          </p:cNvPr>
          <p:cNvGrpSpPr/>
          <p:nvPr/>
        </p:nvGrpSpPr>
        <p:grpSpPr>
          <a:xfrm flipH="1">
            <a:off x="653143" y="1606737"/>
            <a:ext cx="8363895" cy="4402177"/>
            <a:chOff x="653143" y="1606737"/>
            <a:chExt cx="8363895" cy="4402177"/>
          </a:xfrm>
        </p:grpSpPr>
        <p:sp>
          <p:nvSpPr>
            <p:cNvPr id="7" name="Oval 6">
              <a:extLst>
                <a:ext uri="{FF2B5EF4-FFF2-40B4-BE49-F238E27FC236}">
                  <a16:creationId xmlns:a16="http://schemas.microsoft.com/office/drawing/2014/main" id="{411DC980-3D2A-B4F6-C201-3F096AEBABB3}"/>
                </a:ext>
              </a:extLst>
            </p:cNvPr>
            <p:cNvSpPr/>
            <p:nvPr/>
          </p:nvSpPr>
          <p:spPr>
            <a:xfrm>
              <a:off x="1141516" y="2092692"/>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9620A414-280B-1151-3CC2-CFE7E323FA69}"/>
                </a:ext>
              </a:extLst>
            </p:cNvPr>
            <p:cNvGrpSpPr/>
            <p:nvPr/>
          </p:nvGrpSpPr>
          <p:grpSpPr>
            <a:xfrm>
              <a:off x="653143" y="1606737"/>
              <a:ext cx="8363895" cy="4402177"/>
              <a:chOff x="653143" y="1606737"/>
              <a:chExt cx="8363895" cy="4402177"/>
            </a:xfrm>
          </p:grpSpPr>
          <p:sp>
            <p:nvSpPr>
              <p:cNvPr id="11" name="Right Triangle 16">
                <a:extLst>
                  <a:ext uri="{FF2B5EF4-FFF2-40B4-BE49-F238E27FC236}">
                    <a16:creationId xmlns:a16="http://schemas.microsoft.com/office/drawing/2014/main" id="{E5C1EE1C-2DF4-1E24-E544-A03CB3E42FAF}"/>
                  </a:ext>
                </a:extLst>
              </p:cNvPr>
              <p:cNvSpPr/>
              <p:nvPr/>
            </p:nvSpPr>
            <p:spPr>
              <a:xfrm>
                <a:off x="1221229"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7CB1A03-522A-DB2C-C951-3F6E84D635CB}"/>
                  </a:ext>
                </a:extLst>
              </p:cNvPr>
              <p:cNvGrpSpPr/>
              <p:nvPr/>
            </p:nvGrpSpPr>
            <p:grpSpPr>
              <a:xfrm>
                <a:off x="653143" y="1606737"/>
                <a:ext cx="8363895" cy="4402177"/>
                <a:chOff x="653143" y="1606737"/>
                <a:chExt cx="8363895" cy="4402177"/>
              </a:xfrm>
            </p:grpSpPr>
            <p:sp>
              <p:nvSpPr>
                <p:cNvPr id="13" name="Oval 12">
                  <a:extLst>
                    <a:ext uri="{FF2B5EF4-FFF2-40B4-BE49-F238E27FC236}">
                      <a16:creationId xmlns:a16="http://schemas.microsoft.com/office/drawing/2014/main" id="{561BD3A0-A264-408C-E87F-5DE6D128F3C5}"/>
                    </a:ext>
                  </a:extLst>
                </p:cNvPr>
                <p:cNvSpPr/>
                <p:nvPr/>
              </p:nvSpPr>
              <p:spPr>
                <a:xfrm>
                  <a:off x="2562820" y="5110311"/>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316531F-FAF4-A349-FE04-C8B1AE45E591}"/>
                    </a:ext>
                  </a:extLst>
                </p:cNvPr>
                <p:cNvSpPr/>
                <p:nvPr/>
              </p:nvSpPr>
              <p:spPr>
                <a:xfrm>
                  <a:off x="8550450" y="5128058"/>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B6484A3-6B01-3C3F-2A9D-1D64A642DB7D}"/>
                    </a:ext>
                  </a:extLst>
                </p:cNvPr>
                <p:cNvSpPr txBox="1"/>
                <p:nvPr/>
              </p:nvSpPr>
              <p:spPr>
                <a:xfrm>
                  <a:off x="2150931"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EEF6BCE7-D0A5-B9F4-B2D6-B3065FAF33D1}"/>
                    </a:ext>
                  </a:extLst>
                </p:cNvPr>
                <p:cNvSpPr txBox="1"/>
                <p:nvPr/>
              </p:nvSpPr>
              <p:spPr>
                <a:xfrm>
                  <a:off x="8263275"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8" name="TextBox 17">
                  <a:extLst>
                    <a:ext uri="{FF2B5EF4-FFF2-40B4-BE49-F238E27FC236}">
                      <a16:creationId xmlns:a16="http://schemas.microsoft.com/office/drawing/2014/main" id="{8B6B1605-140B-2928-FE7E-3EC02880886C}"/>
                    </a:ext>
                  </a:extLst>
                </p:cNvPr>
                <p:cNvSpPr txBox="1"/>
                <p:nvPr/>
              </p:nvSpPr>
              <p:spPr>
                <a:xfrm>
                  <a:off x="890047"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9" name="Straight Connector 18">
                  <a:extLst>
                    <a:ext uri="{FF2B5EF4-FFF2-40B4-BE49-F238E27FC236}">
                      <a16:creationId xmlns:a16="http://schemas.microsoft.com/office/drawing/2014/main" id="{38461079-9B98-445C-2972-B3BFFF69730D}"/>
                    </a:ext>
                  </a:extLst>
                </p:cNvPr>
                <p:cNvCxnSpPr>
                  <a:cxnSpLocks/>
                </p:cNvCxnSpPr>
                <p:nvPr/>
              </p:nvCxnSpPr>
              <p:spPr>
                <a:xfrm flipV="1">
                  <a:off x="5649686" y="1630680"/>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3A0ABD-C680-4741-36DA-3F8670923B6D}"/>
                    </a:ext>
                  </a:extLst>
                </p:cNvPr>
                <p:cNvCxnSpPr>
                  <a:cxnSpLocks/>
                </p:cNvCxnSpPr>
                <p:nvPr/>
              </p:nvCxnSpPr>
              <p:spPr>
                <a:xfrm flipH="1">
                  <a:off x="653143" y="1959431"/>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A41B428A-853C-6DFD-B4D6-2FD37F4D028F}"/>
                    </a:ext>
                  </a:extLst>
                </p:cNvPr>
                <p:cNvSpPr/>
                <p:nvPr/>
              </p:nvSpPr>
              <p:spPr>
                <a:xfrm>
                  <a:off x="5566786" y="2082644"/>
                  <a:ext cx="130029" cy="14604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99C3F050-20BE-AE2E-13C9-7AB24E97CCC7}"/>
                    </a:ext>
                  </a:extLst>
                </p:cNvPr>
                <p:cNvSpPr txBox="1"/>
                <p:nvPr/>
              </p:nvSpPr>
              <p:spPr>
                <a:xfrm>
                  <a:off x="5786281" y="2076521"/>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grpSp>
        </p:grpSp>
      </p:grpSp>
    </p:spTree>
    <p:custDataLst>
      <p:tags r:id="rId1"/>
    </p:custDataLst>
    <p:extLst>
      <p:ext uri="{BB962C8B-B14F-4D97-AF65-F5344CB8AC3E}">
        <p14:creationId xmlns:p14="http://schemas.microsoft.com/office/powerpoint/2010/main" val="3308101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du côté</a:t>
            </a:r>
            <a:r>
              <a:rPr lang="fr-FR" sz="3200" b="1" dirty="0">
                <a:solidFill>
                  <a:schemeClr val="bg1"/>
                </a:solidFill>
                <a:effectLst/>
                <a:latin typeface="+mj-lt"/>
                <a:ea typeface="Calibri" panose="020F0502020204030204" pitchFamily="34" charset="0"/>
                <a:cs typeface="Calibri" panose="020F0502020204030204" pitchFamily="34" charset="0"/>
              </a:rPr>
              <a:t> [MN].</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6DC020D8-659D-0F99-2D94-C258BD392E72}"/>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6821F2AD-F8F2-A314-D2DA-080ECA2EB6BA}"/>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1FFBB3C2-FBAB-9395-B747-DE66EA0D84CD}"/>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Oval 6">
            <a:extLst>
              <a:ext uri="{FF2B5EF4-FFF2-40B4-BE49-F238E27FC236}">
                <a16:creationId xmlns:a16="http://schemas.microsoft.com/office/drawing/2014/main" id="{411DC980-3D2A-B4F6-C201-3F096AEBABB3}"/>
              </a:ext>
            </a:extLst>
          </p:cNvPr>
          <p:cNvSpPr/>
          <p:nvPr/>
        </p:nvSpPr>
        <p:spPr>
          <a:xfrm flipH="1">
            <a:off x="8368028" y="2092692"/>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6">
            <a:extLst>
              <a:ext uri="{FF2B5EF4-FFF2-40B4-BE49-F238E27FC236}">
                <a16:creationId xmlns:a16="http://schemas.microsoft.com/office/drawing/2014/main" id="{E5C1EE1C-2DF4-1E24-E544-A03CB3E42FAF}"/>
              </a:ext>
            </a:extLst>
          </p:cNvPr>
          <p:cNvSpPr/>
          <p:nvPr/>
        </p:nvSpPr>
        <p:spPr>
          <a:xfrm flipH="1">
            <a:off x="961267"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61BD3A0-A264-408C-E87F-5DE6D128F3C5}"/>
              </a:ext>
            </a:extLst>
          </p:cNvPr>
          <p:cNvSpPr/>
          <p:nvPr/>
        </p:nvSpPr>
        <p:spPr>
          <a:xfrm flipH="1">
            <a:off x="6946724" y="5110311"/>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316531F-FAF4-A349-FE04-C8B1AE45E591}"/>
              </a:ext>
            </a:extLst>
          </p:cNvPr>
          <p:cNvSpPr/>
          <p:nvPr/>
        </p:nvSpPr>
        <p:spPr>
          <a:xfrm flipH="1">
            <a:off x="959094" y="5128058"/>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B6484A3-6B01-3C3F-2A9D-1D64A642DB7D}"/>
              </a:ext>
            </a:extLst>
          </p:cNvPr>
          <p:cNvSpPr txBox="1"/>
          <p:nvPr/>
        </p:nvSpPr>
        <p:spPr>
          <a:xfrm flipH="1">
            <a:off x="6765487"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EEF6BCE7-D0A5-B9F4-B2D6-B3065FAF33D1}"/>
              </a:ext>
            </a:extLst>
          </p:cNvPr>
          <p:cNvSpPr txBox="1"/>
          <p:nvPr/>
        </p:nvSpPr>
        <p:spPr>
          <a:xfrm flipH="1">
            <a:off x="653143"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8" name="TextBox 17">
            <a:extLst>
              <a:ext uri="{FF2B5EF4-FFF2-40B4-BE49-F238E27FC236}">
                <a16:creationId xmlns:a16="http://schemas.microsoft.com/office/drawing/2014/main" id="{8B6B1605-140B-2928-FE7E-3EC02880886C}"/>
              </a:ext>
            </a:extLst>
          </p:cNvPr>
          <p:cNvSpPr txBox="1"/>
          <p:nvPr/>
        </p:nvSpPr>
        <p:spPr>
          <a:xfrm flipH="1">
            <a:off x="8026371"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9" name="Straight Connector 18">
            <a:extLst>
              <a:ext uri="{FF2B5EF4-FFF2-40B4-BE49-F238E27FC236}">
                <a16:creationId xmlns:a16="http://schemas.microsoft.com/office/drawing/2014/main" id="{38461079-9B98-445C-2972-B3BFFF69730D}"/>
              </a:ext>
            </a:extLst>
          </p:cNvPr>
          <p:cNvCxnSpPr>
            <a:cxnSpLocks/>
          </p:cNvCxnSpPr>
          <p:nvPr/>
        </p:nvCxnSpPr>
        <p:spPr>
          <a:xfrm flipH="1" flipV="1">
            <a:off x="4020495" y="1630680"/>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3A0ABD-C680-4741-36DA-3F8670923B6D}"/>
              </a:ext>
            </a:extLst>
          </p:cNvPr>
          <p:cNvCxnSpPr>
            <a:cxnSpLocks/>
          </p:cNvCxnSpPr>
          <p:nvPr/>
        </p:nvCxnSpPr>
        <p:spPr>
          <a:xfrm>
            <a:off x="3574181" y="1959431"/>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9BB177E-E1D9-75DF-E1D9-4FD878C46B14}"/>
              </a:ext>
            </a:extLst>
          </p:cNvPr>
          <p:cNvCxnSpPr>
            <a:cxnSpLocks/>
          </p:cNvCxnSpPr>
          <p:nvPr/>
        </p:nvCxnSpPr>
        <p:spPr>
          <a:xfrm>
            <a:off x="3810000" y="1590675"/>
            <a:ext cx="1171575" cy="282282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A41B428A-853C-6DFD-B4D6-2FD37F4D028F}"/>
              </a:ext>
            </a:extLst>
          </p:cNvPr>
          <p:cNvSpPr/>
          <p:nvPr/>
        </p:nvSpPr>
        <p:spPr>
          <a:xfrm flipH="1">
            <a:off x="3973366" y="2082644"/>
            <a:ext cx="130029" cy="128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99C3F050-20BE-AE2E-13C9-7AB24E97CCC7}"/>
              </a:ext>
            </a:extLst>
          </p:cNvPr>
          <p:cNvSpPr txBox="1"/>
          <p:nvPr/>
        </p:nvSpPr>
        <p:spPr>
          <a:xfrm flipH="1">
            <a:off x="3130137" y="2076521"/>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pic>
        <p:nvPicPr>
          <p:cNvPr id="20" name="setsquare2">
            <a:extLst>
              <a:ext uri="{FF2B5EF4-FFF2-40B4-BE49-F238E27FC236}">
                <a16:creationId xmlns:a16="http://schemas.microsoft.com/office/drawing/2014/main" id="{FC7C1CC4-086B-4ECD-A5E4-A3D060177633}"/>
              </a:ext>
            </a:extLst>
          </p:cNvPr>
          <p:cNvPicPr>
            <a:picLocks noChangeAspect="1"/>
          </p:cNvPicPr>
          <p:nvPr/>
        </p:nvPicPr>
        <p:blipFill>
          <a:blip r:embed="rId6"/>
          <a:stretch>
            <a:fillRect/>
          </a:stretch>
        </p:blipFill>
        <p:spPr>
          <a:xfrm rot="14867791" flipV="1">
            <a:off x="774752" y="992552"/>
            <a:ext cx="4459542" cy="2626419"/>
          </a:xfrm>
          <a:prstGeom prst="rect">
            <a:avLst/>
          </a:prstGeom>
        </p:spPr>
      </p:pic>
      <p:pic>
        <p:nvPicPr>
          <p:cNvPr id="22" name="pencil2" descr="A picture containing text&#10;&#10;Description automatically generated">
            <a:extLst>
              <a:ext uri="{FF2B5EF4-FFF2-40B4-BE49-F238E27FC236}">
                <a16:creationId xmlns:a16="http://schemas.microsoft.com/office/drawing/2014/main" id="{54D06BE2-E180-4BE3-A597-272BD9B651E9}"/>
              </a:ext>
            </a:extLst>
          </p:cNvPr>
          <p:cNvPicPr>
            <a:picLocks noChangeAspect="1"/>
          </p:cNvPicPr>
          <p:nvPr/>
        </p:nvPicPr>
        <p:blipFill>
          <a:blip r:embed="rId5"/>
          <a:stretch>
            <a:fillRect/>
          </a:stretch>
        </p:blipFill>
        <p:spPr>
          <a:xfrm rot="4647895">
            <a:off x="3398709" y="1020102"/>
            <a:ext cx="3324507" cy="2493381"/>
          </a:xfrm>
          <a:prstGeom prst="rect">
            <a:avLst/>
          </a:prstGeom>
        </p:spPr>
      </p:pic>
    </p:spTree>
    <p:custDataLst>
      <p:tags r:id="rId1"/>
    </p:custDataLst>
    <p:extLst>
      <p:ext uri="{BB962C8B-B14F-4D97-AF65-F5344CB8AC3E}">
        <p14:creationId xmlns:p14="http://schemas.microsoft.com/office/powerpoint/2010/main" val="3883917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4.16667E-6 4.44444E-6 L 0.0961 0.41157 " pathEditMode="relative" rAng="0" ptsTypes="AA">
                                      <p:cBhvr>
                                        <p:cTn id="20" dur="1000" fill="hold"/>
                                        <p:tgtEl>
                                          <p:spTgt spid="22"/>
                                        </p:tgtEl>
                                        <p:attrNameLst>
                                          <p:attrName>ppt_x</p:attrName>
                                          <p:attrName>ppt_y</p:attrName>
                                        </p:attrNameLst>
                                      </p:cBhvr>
                                      <p:rCtr x="4805" y="20579"/>
                                    </p:animMotion>
                                  </p:childTnLst>
                                </p:cTn>
                              </p:par>
                              <p:par>
                                <p:cTn id="21" presetID="22" presetClass="entr" presetSubtype="1"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10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sp>
        <p:nvSpPr>
          <p:cNvPr id="20" name="Subtitle 2">
            <a:extLst>
              <a:ext uri="{FF2B5EF4-FFF2-40B4-BE49-F238E27FC236}">
                <a16:creationId xmlns:a16="http://schemas.microsoft.com/office/drawing/2014/main" id="{A78B0318-94E6-402C-A615-468BDC2D6418}"/>
              </a:ext>
            </a:extLst>
          </p:cNvPr>
          <p:cNvSpPr txBox="1">
            <a:spLocks/>
          </p:cNvSpPr>
          <p:nvPr/>
        </p:nvSpPr>
        <p:spPr>
          <a:xfrm>
            <a:off x="415953" y="1294303"/>
            <a:ext cx="7024687" cy="58473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200">
                <a:solidFill>
                  <a:schemeClr val="tx1">
                    <a:lumMod val="65000"/>
                    <a:lumOff val="35000"/>
                  </a:schemeClr>
                </a:solidFill>
              </a:rPr>
              <a:t>Q (A ; 5 cm) et Q’ (B ; 6 cm)</a:t>
            </a:r>
          </a:p>
        </p:txBody>
      </p:sp>
      <p:sp>
        <p:nvSpPr>
          <p:cNvPr id="24" name="Subtitle 2">
            <a:extLst>
              <a:ext uri="{FF2B5EF4-FFF2-40B4-BE49-F238E27FC236}">
                <a16:creationId xmlns:a16="http://schemas.microsoft.com/office/drawing/2014/main" id="{D9C7EFD2-5384-46C8-AE3B-005B27F6714B}"/>
              </a:ext>
            </a:extLst>
          </p:cNvPr>
          <p:cNvSpPr txBox="1">
            <a:spLocks/>
          </p:cNvSpPr>
          <p:nvPr/>
        </p:nvSpPr>
        <p:spPr>
          <a:xfrm>
            <a:off x="415953" y="2013479"/>
            <a:ext cx="8666103" cy="66351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000" dirty="0">
                <a:solidFill>
                  <a:schemeClr val="tx1">
                    <a:lumMod val="65000"/>
                    <a:lumOff val="35000"/>
                  </a:schemeClr>
                </a:solidFill>
              </a:rPr>
              <a:t>C est le point d’intersection des 2 cercles.</a:t>
            </a:r>
          </a:p>
        </p:txBody>
      </p:sp>
      <p:pic>
        <p:nvPicPr>
          <p:cNvPr id="2" name="Picture 1" descr="A picture containing shape&#10;&#10;Description automatically generated">
            <a:extLst>
              <a:ext uri="{FF2B5EF4-FFF2-40B4-BE49-F238E27FC236}">
                <a16:creationId xmlns:a16="http://schemas.microsoft.com/office/drawing/2014/main" id="{5A4EFB73-71CC-6939-2BCB-28A52CBAE7C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91F7E44D-E8F9-D534-36F3-4BBAB60715F5}"/>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8AE139FD-956E-5523-A77B-0F667D46F9C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80BABBA0-E543-FA64-71F6-D76D4260705C}"/>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0" name="Oval 9">
            <a:extLst>
              <a:ext uri="{FF2B5EF4-FFF2-40B4-BE49-F238E27FC236}">
                <a16:creationId xmlns:a16="http://schemas.microsoft.com/office/drawing/2014/main" id="{9806B922-226B-72A4-2147-04C86D4F7A16}"/>
              </a:ext>
            </a:extLst>
          </p:cNvPr>
          <p:cNvSpPr/>
          <p:nvPr/>
        </p:nvSpPr>
        <p:spPr>
          <a:xfrm>
            <a:off x="4948477" y="4649735"/>
            <a:ext cx="95324" cy="87517"/>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E25C89D4-2DC9-1887-09F0-963DE8ABBBBD}"/>
              </a:ext>
            </a:extLst>
          </p:cNvPr>
          <p:cNvCxnSpPr>
            <a:cxnSpLocks/>
            <a:endCxn id="11" idx="2"/>
          </p:cNvCxnSpPr>
          <p:nvPr/>
        </p:nvCxnSpPr>
        <p:spPr>
          <a:xfrm>
            <a:off x="5003473" y="4693493"/>
            <a:ext cx="25126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52E6A0F-90F1-C313-1453-DDF58B4A52B4}"/>
              </a:ext>
            </a:extLst>
          </p:cNvPr>
          <p:cNvSpPr/>
          <p:nvPr/>
        </p:nvSpPr>
        <p:spPr>
          <a:xfrm>
            <a:off x="7516162" y="4649735"/>
            <a:ext cx="95324" cy="87517"/>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E3E4104-4FD3-939E-59C4-B02589C69959}"/>
              </a:ext>
            </a:extLst>
          </p:cNvPr>
          <p:cNvSpPr txBox="1"/>
          <p:nvPr/>
        </p:nvSpPr>
        <p:spPr>
          <a:xfrm>
            <a:off x="4805002" y="4737251"/>
            <a:ext cx="191742" cy="195969"/>
          </a:xfrm>
          <a:prstGeom prst="rect">
            <a:avLst/>
          </a:prstGeom>
          <a:noFill/>
        </p:spPr>
        <p:txBody>
          <a:bodyPr wrap="square" rtlCol="0">
            <a:spAutoFit/>
          </a:bodyPr>
          <a:lstStyle/>
          <a:p>
            <a:r>
              <a:rPr lang="en-US" sz="2400" b="1" dirty="0">
                <a:solidFill>
                  <a:schemeClr val="tx1">
                    <a:lumMod val="65000"/>
                    <a:lumOff val="35000"/>
                  </a:schemeClr>
                </a:solidFill>
              </a:rPr>
              <a:t>A</a:t>
            </a:r>
          </a:p>
        </p:txBody>
      </p:sp>
      <p:sp>
        <p:nvSpPr>
          <p:cNvPr id="13" name="TextBox 12">
            <a:extLst>
              <a:ext uri="{FF2B5EF4-FFF2-40B4-BE49-F238E27FC236}">
                <a16:creationId xmlns:a16="http://schemas.microsoft.com/office/drawing/2014/main" id="{199848BC-B124-BC88-116F-5C696461607B}"/>
              </a:ext>
            </a:extLst>
          </p:cNvPr>
          <p:cNvSpPr txBox="1"/>
          <p:nvPr/>
        </p:nvSpPr>
        <p:spPr>
          <a:xfrm>
            <a:off x="7248898" y="4737251"/>
            <a:ext cx="191742" cy="195969"/>
          </a:xfrm>
          <a:prstGeom prst="rect">
            <a:avLst/>
          </a:prstGeom>
          <a:noFill/>
        </p:spPr>
        <p:txBody>
          <a:bodyPr wrap="square" rtlCol="0">
            <a:spAutoFit/>
          </a:bodyPr>
          <a:lstStyle/>
          <a:p>
            <a:r>
              <a:rPr lang="en-US" sz="2400" b="1" dirty="0">
                <a:solidFill>
                  <a:schemeClr val="tx1">
                    <a:lumMod val="65000"/>
                    <a:lumOff val="35000"/>
                  </a:schemeClr>
                </a:solidFill>
              </a:rPr>
              <a:t>B</a:t>
            </a:r>
          </a:p>
        </p:txBody>
      </p:sp>
    </p:spTree>
    <p:custDataLst>
      <p:tags r:id="rId1"/>
    </p:custDataLst>
    <p:extLst>
      <p:ext uri="{BB962C8B-B14F-4D97-AF65-F5344CB8AC3E}">
        <p14:creationId xmlns:p14="http://schemas.microsoft.com/office/powerpoint/2010/main" val="2656443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5A4EFB73-71CC-6939-2BCB-28A52CBAE7C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91F7E44D-E8F9-D534-36F3-4BBAB60715F5}"/>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8AE139FD-956E-5523-A77B-0F667D46F9C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80BABBA0-E543-FA64-71F6-D76D4260705C}"/>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8" name="Subtitle 2">
            <a:extLst>
              <a:ext uri="{FF2B5EF4-FFF2-40B4-BE49-F238E27FC236}">
                <a16:creationId xmlns:a16="http://schemas.microsoft.com/office/drawing/2014/main" id="{B70F81ED-EE17-484D-84F6-540F478DE54A}"/>
              </a:ext>
            </a:extLst>
          </p:cNvPr>
          <p:cNvSpPr txBox="1">
            <a:spLocks/>
          </p:cNvSpPr>
          <p:nvPr/>
        </p:nvSpPr>
        <p:spPr>
          <a:xfrm>
            <a:off x="415953" y="1294303"/>
            <a:ext cx="7024687" cy="58473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200">
                <a:solidFill>
                  <a:schemeClr val="tx1">
                    <a:lumMod val="65000"/>
                    <a:lumOff val="35000"/>
                  </a:schemeClr>
                </a:solidFill>
              </a:rPr>
              <a:t>Q (A ; 5 cm) et Q’ (B ; 6 cm)</a:t>
            </a:r>
          </a:p>
        </p:txBody>
      </p:sp>
      <p:sp>
        <p:nvSpPr>
          <p:cNvPr id="19" name="Subtitle 2">
            <a:extLst>
              <a:ext uri="{FF2B5EF4-FFF2-40B4-BE49-F238E27FC236}">
                <a16:creationId xmlns:a16="http://schemas.microsoft.com/office/drawing/2014/main" id="{605EBC97-960F-4540-AFA1-FF3380B97592}"/>
              </a:ext>
            </a:extLst>
          </p:cNvPr>
          <p:cNvSpPr txBox="1">
            <a:spLocks/>
          </p:cNvSpPr>
          <p:nvPr/>
        </p:nvSpPr>
        <p:spPr>
          <a:xfrm>
            <a:off x="426858" y="1879514"/>
            <a:ext cx="8666103" cy="66351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fr-FR" sz="3000" dirty="0">
                <a:solidFill>
                  <a:schemeClr val="tx1">
                    <a:lumMod val="65000"/>
                    <a:lumOff val="35000"/>
                  </a:schemeClr>
                </a:solidFill>
              </a:rPr>
              <a:t>C est un des points d’intersection des 2 cercles.</a:t>
            </a:r>
          </a:p>
          <a:p>
            <a:pPr marL="0" indent="0">
              <a:buFont typeface="Arial"/>
              <a:buNone/>
            </a:pPr>
            <a:endParaRPr lang="fr-FR" sz="3000" dirty="0">
              <a:solidFill>
                <a:schemeClr val="tx1">
                  <a:lumMod val="65000"/>
                  <a:lumOff val="35000"/>
                </a:schemeClr>
              </a:solidFill>
            </a:endParaRPr>
          </a:p>
        </p:txBody>
      </p:sp>
      <p:sp>
        <p:nvSpPr>
          <p:cNvPr id="23" name="Freeform: Shape 22">
            <a:extLst>
              <a:ext uri="{FF2B5EF4-FFF2-40B4-BE49-F238E27FC236}">
                <a16:creationId xmlns:a16="http://schemas.microsoft.com/office/drawing/2014/main" id="{B69E8F27-BC94-4D9A-9011-47C9C88AD933}"/>
              </a:ext>
            </a:extLst>
          </p:cNvPr>
          <p:cNvSpPr/>
          <p:nvPr/>
        </p:nvSpPr>
        <p:spPr>
          <a:xfrm>
            <a:off x="2679263" y="2454393"/>
            <a:ext cx="6460971" cy="4376343"/>
          </a:xfrm>
          <a:custGeom>
            <a:avLst/>
            <a:gdLst>
              <a:gd name="connsiteX0" fmla="*/ 25526 w 9262871"/>
              <a:gd name="connsiteY0" fmla="*/ 3 h 6274212"/>
              <a:gd name="connsiteX1" fmla="*/ 22954 w 9262871"/>
              <a:gd name="connsiteY1" fmla="*/ 726760 h 6274212"/>
              <a:gd name="connsiteX2" fmla="*/ 20096 w 9262871"/>
              <a:gd name="connsiteY2" fmla="*/ 1824707 h 6274212"/>
              <a:gd name="connsiteX3" fmla="*/ 12667 w 9262871"/>
              <a:gd name="connsiteY3" fmla="*/ 3006855 h 6274212"/>
              <a:gd name="connsiteX4" fmla="*/ 665 w 9262871"/>
              <a:gd name="connsiteY4" fmla="*/ 3170494 h 6274212"/>
              <a:gd name="connsiteX5" fmla="*/ 41528 w 9262871"/>
              <a:gd name="connsiteY5" fmla="*/ 3170494 h 6274212"/>
              <a:gd name="connsiteX6" fmla="*/ -1 w 9262871"/>
              <a:gd name="connsiteY6" fmla="*/ 4163285 h 6274212"/>
              <a:gd name="connsiteX7" fmla="*/ -1 w 9262871"/>
              <a:gd name="connsiteY7" fmla="*/ 4325210 h 6274212"/>
              <a:gd name="connsiteX8" fmla="*/ 108869 w 9262871"/>
              <a:gd name="connsiteY8" fmla="*/ 5272757 h 6274212"/>
              <a:gd name="connsiteX9" fmla="*/ 8476 w 9262871"/>
              <a:gd name="connsiteY9" fmla="*/ 5272757 h 6274212"/>
              <a:gd name="connsiteX10" fmla="*/ 25716 w 9262871"/>
              <a:gd name="connsiteY10" fmla="*/ 5937698 h 6274212"/>
              <a:gd name="connsiteX11" fmla="*/ 48005 w 9262871"/>
              <a:gd name="connsiteY11" fmla="*/ 6274215 h 6274212"/>
              <a:gd name="connsiteX12" fmla="*/ 9262871 w 9262871"/>
              <a:gd name="connsiteY12" fmla="*/ 6274215 h 6274212"/>
              <a:gd name="connsiteX13" fmla="*/ 9262871 w 9262871"/>
              <a:gd name="connsiteY13" fmla="*/ 3 h 62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2871" h="6274212">
                <a:moveTo>
                  <a:pt x="25526" y="3"/>
                </a:moveTo>
                <a:cubicBezTo>
                  <a:pt x="44576" y="241366"/>
                  <a:pt x="33622" y="486444"/>
                  <a:pt x="22954" y="726760"/>
                </a:cubicBezTo>
                <a:cubicBezTo>
                  <a:pt x="6761" y="1093473"/>
                  <a:pt x="9428" y="1457899"/>
                  <a:pt x="20096" y="1824707"/>
                </a:cubicBezTo>
                <a:cubicBezTo>
                  <a:pt x="31622" y="2219137"/>
                  <a:pt x="37432" y="2612710"/>
                  <a:pt x="12667" y="3006855"/>
                </a:cubicBezTo>
                <a:cubicBezTo>
                  <a:pt x="9238" y="3061433"/>
                  <a:pt x="5047" y="3116011"/>
                  <a:pt x="665" y="3170494"/>
                </a:cubicBezTo>
                <a:cubicBezTo>
                  <a:pt x="25145" y="3170494"/>
                  <a:pt x="41432" y="3170494"/>
                  <a:pt x="41528" y="3170494"/>
                </a:cubicBezTo>
                <a:cubicBezTo>
                  <a:pt x="11619" y="3500821"/>
                  <a:pt x="1523" y="3832005"/>
                  <a:pt x="-1" y="4163285"/>
                </a:cubicBezTo>
                <a:cubicBezTo>
                  <a:pt x="-1" y="4217320"/>
                  <a:pt x="-1" y="4271299"/>
                  <a:pt x="-1" y="4325210"/>
                </a:cubicBezTo>
                <a:cubicBezTo>
                  <a:pt x="38099" y="4640964"/>
                  <a:pt x="93629" y="4954717"/>
                  <a:pt x="108869" y="5272757"/>
                </a:cubicBezTo>
                <a:cubicBezTo>
                  <a:pt x="108869" y="5271614"/>
                  <a:pt x="67626" y="5271995"/>
                  <a:pt x="8476" y="5272757"/>
                </a:cubicBezTo>
                <a:cubicBezTo>
                  <a:pt x="10381" y="5494499"/>
                  <a:pt x="13429" y="5716051"/>
                  <a:pt x="25716" y="5937698"/>
                </a:cubicBezTo>
                <a:cubicBezTo>
                  <a:pt x="32066" y="6049902"/>
                  <a:pt x="39496" y="6162077"/>
                  <a:pt x="48005" y="6274215"/>
                </a:cubicBezTo>
                <a:lnTo>
                  <a:pt x="9262871" y="6274215"/>
                </a:lnTo>
                <a:lnTo>
                  <a:pt x="9262871" y="3"/>
                </a:ln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82EA3E9-EB70-486C-A726-97D28C0E6ACB}"/>
              </a:ext>
            </a:extLst>
          </p:cNvPr>
          <p:cNvSpPr/>
          <p:nvPr/>
        </p:nvSpPr>
        <p:spPr>
          <a:xfrm>
            <a:off x="3011785"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6E435677-9CC6-4FB7-94E9-81E0A7B08058}"/>
              </a:ext>
            </a:extLst>
          </p:cNvPr>
          <p:cNvSpPr/>
          <p:nvPr/>
        </p:nvSpPr>
        <p:spPr>
          <a:xfrm>
            <a:off x="3343976"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4649593B-49DE-45ED-82C2-884247998268}"/>
              </a:ext>
            </a:extLst>
          </p:cNvPr>
          <p:cNvSpPr/>
          <p:nvPr/>
        </p:nvSpPr>
        <p:spPr>
          <a:xfrm>
            <a:off x="3676166"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solidFill>
            <a:prstDash val="solid"/>
            <a:round/>
          </a:ln>
        </p:spPr>
        <p:txBody>
          <a:bodyPr rtlCol="0" anchor="ctr"/>
          <a:lstStyle/>
          <a:p>
            <a:endParaRPr lang="en-US"/>
          </a:p>
        </p:txBody>
      </p:sp>
      <p:sp>
        <p:nvSpPr>
          <p:cNvPr id="28" name="Freeform: Shape 27">
            <a:extLst>
              <a:ext uri="{FF2B5EF4-FFF2-40B4-BE49-F238E27FC236}">
                <a16:creationId xmlns:a16="http://schemas.microsoft.com/office/drawing/2014/main" id="{02591452-F979-4D37-AB68-76101889D1B0}"/>
              </a:ext>
            </a:extLst>
          </p:cNvPr>
          <p:cNvSpPr/>
          <p:nvPr/>
        </p:nvSpPr>
        <p:spPr>
          <a:xfrm>
            <a:off x="4008357"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solidFill>
            <a:prstDash val="solid"/>
            <a:round/>
          </a:ln>
        </p:spPr>
        <p:txBody>
          <a:bodyPr rtlCol="0" anchor="ctr"/>
          <a:lstStyle/>
          <a:p>
            <a:endParaRPr lang="en-US"/>
          </a:p>
        </p:txBody>
      </p:sp>
      <p:sp>
        <p:nvSpPr>
          <p:cNvPr id="29" name="Freeform: Shape 28">
            <a:extLst>
              <a:ext uri="{FF2B5EF4-FFF2-40B4-BE49-F238E27FC236}">
                <a16:creationId xmlns:a16="http://schemas.microsoft.com/office/drawing/2014/main" id="{AD158131-D2FD-47CE-B2A9-CF12734A7323}"/>
              </a:ext>
            </a:extLst>
          </p:cNvPr>
          <p:cNvSpPr/>
          <p:nvPr/>
        </p:nvSpPr>
        <p:spPr>
          <a:xfrm>
            <a:off x="4340547"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5F4817BD-79DF-4B73-A81B-CCD7FCD311C7}"/>
              </a:ext>
            </a:extLst>
          </p:cNvPr>
          <p:cNvSpPr/>
          <p:nvPr/>
        </p:nvSpPr>
        <p:spPr>
          <a:xfrm>
            <a:off x="4666094"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21F3D5C7-B820-487D-ACF7-DE34B27CBD68}"/>
              </a:ext>
            </a:extLst>
          </p:cNvPr>
          <p:cNvSpPr/>
          <p:nvPr/>
        </p:nvSpPr>
        <p:spPr>
          <a:xfrm>
            <a:off x="4998284" y="2474922"/>
            <a:ext cx="2275" cy="4337676"/>
          </a:xfrm>
          <a:custGeom>
            <a:avLst/>
            <a:gdLst>
              <a:gd name="connsiteX0" fmla="*/ -1 w 3262"/>
              <a:gd name="connsiteY0" fmla="*/ 3 h 6218777"/>
              <a:gd name="connsiteX1" fmla="*/ 1332 w 3262"/>
              <a:gd name="connsiteY1" fmla="*/ 6218780 h 6218777"/>
            </a:gdLst>
            <a:ahLst/>
            <a:cxnLst>
              <a:cxn ang="0">
                <a:pos x="connsiteX0" y="connsiteY0"/>
              </a:cxn>
              <a:cxn ang="0">
                <a:pos x="connsiteX1" y="connsiteY1"/>
              </a:cxn>
            </a:cxnLst>
            <a:rect l="l" t="t" r="r" b="b"/>
            <a:pathLst>
              <a:path w="3262" h="6218777">
                <a:moveTo>
                  <a:pt x="-1" y="3"/>
                </a:moveTo>
                <a:cubicBezTo>
                  <a:pt x="4094" y="2074548"/>
                  <a:pt x="4094" y="4141473"/>
                  <a:pt x="1332" y="6218780"/>
                </a:cubicBezTo>
              </a:path>
            </a:pathLst>
          </a:custGeom>
          <a:noFill/>
          <a:ln w="9525" cap="rnd">
            <a:solidFill>
              <a:srgbClr val="C0C0C0"/>
            </a:solidFill>
            <a:prstDash val="solid"/>
            <a:round/>
          </a:ln>
        </p:spPr>
        <p:txBody>
          <a:bodyPr rtlCol="0" anchor="ctr"/>
          <a:lstStyle/>
          <a:p>
            <a:endParaRPr lang="en-US"/>
          </a:p>
        </p:txBody>
      </p:sp>
      <p:sp>
        <p:nvSpPr>
          <p:cNvPr id="32" name="Freeform: Shape 31">
            <a:extLst>
              <a:ext uri="{FF2B5EF4-FFF2-40B4-BE49-F238E27FC236}">
                <a16:creationId xmlns:a16="http://schemas.microsoft.com/office/drawing/2014/main" id="{979735D1-05D5-4FC4-A7D4-16C9922B5F5A}"/>
              </a:ext>
            </a:extLst>
          </p:cNvPr>
          <p:cNvSpPr/>
          <p:nvPr/>
        </p:nvSpPr>
        <p:spPr>
          <a:xfrm>
            <a:off x="5330475"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4796841F-6834-407F-94F3-A9C54A3AE025}"/>
              </a:ext>
            </a:extLst>
          </p:cNvPr>
          <p:cNvSpPr/>
          <p:nvPr/>
        </p:nvSpPr>
        <p:spPr>
          <a:xfrm>
            <a:off x="5662665"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F0FE44DA-AE47-471B-B853-6BD746FC21BD}"/>
              </a:ext>
            </a:extLst>
          </p:cNvPr>
          <p:cNvSpPr/>
          <p:nvPr/>
        </p:nvSpPr>
        <p:spPr>
          <a:xfrm>
            <a:off x="5994856"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AF52BDAD-D170-4DD5-90AB-B7DC66C45E06}"/>
              </a:ext>
            </a:extLst>
          </p:cNvPr>
          <p:cNvSpPr/>
          <p:nvPr/>
        </p:nvSpPr>
        <p:spPr>
          <a:xfrm>
            <a:off x="6327113" y="2472131"/>
            <a:ext cx="2215" cy="4339404"/>
          </a:xfrm>
          <a:custGeom>
            <a:avLst/>
            <a:gdLst>
              <a:gd name="connsiteX0" fmla="*/ -1 w 3176"/>
              <a:gd name="connsiteY0" fmla="*/ 3 h 6221254"/>
              <a:gd name="connsiteX1" fmla="*/ 1237 w 3176"/>
              <a:gd name="connsiteY1" fmla="*/ 6221257 h 6221254"/>
            </a:gdLst>
            <a:ahLst/>
            <a:cxnLst>
              <a:cxn ang="0">
                <a:pos x="connsiteX0" y="connsiteY0"/>
              </a:cxn>
              <a:cxn ang="0">
                <a:pos x="connsiteX1" y="connsiteY1"/>
              </a:cxn>
            </a:cxnLst>
            <a:rect l="l" t="t" r="r" b="b"/>
            <a:pathLst>
              <a:path w="3176" h="6221254">
                <a:moveTo>
                  <a:pt x="-1" y="3"/>
                </a:moveTo>
                <a:cubicBezTo>
                  <a:pt x="3999" y="2078548"/>
                  <a:pt x="3999" y="4145473"/>
                  <a:pt x="1237" y="6221257"/>
                </a:cubicBezTo>
              </a:path>
            </a:pathLst>
          </a:custGeom>
          <a:noFill/>
          <a:ln w="9525" cap="rnd">
            <a:solidFill>
              <a:srgbClr val="C0C0C0"/>
            </a:solidFill>
            <a:prstDash val="solid"/>
            <a:round/>
          </a:ln>
        </p:spPr>
        <p:txBody>
          <a:bodyPr rtlCol="0" anchor="ctr"/>
          <a:lstStyle/>
          <a:p>
            <a:endParaRPr lang="en-US"/>
          </a:p>
        </p:txBody>
      </p:sp>
      <p:sp>
        <p:nvSpPr>
          <p:cNvPr id="36" name="Freeform: Shape 35">
            <a:extLst>
              <a:ext uri="{FF2B5EF4-FFF2-40B4-BE49-F238E27FC236}">
                <a16:creationId xmlns:a16="http://schemas.microsoft.com/office/drawing/2014/main" id="{2C7430AE-4EEF-4A78-B864-4FB68788BED8}"/>
              </a:ext>
            </a:extLst>
          </p:cNvPr>
          <p:cNvSpPr/>
          <p:nvPr/>
        </p:nvSpPr>
        <p:spPr>
          <a:xfrm>
            <a:off x="6659370" y="2471268"/>
            <a:ext cx="2155" cy="4340732"/>
          </a:xfrm>
          <a:custGeom>
            <a:avLst/>
            <a:gdLst>
              <a:gd name="connsiteX0" fmla="*/ -1 w 3090"/>
              <a:gd name="connsiteY0" fmla="*/ 3 h 6223158"/>
              <a:gd name="connsiteX1" fmla="*/ 1142 w 3090"/>
              <a:gd name="connsiteY1" fmla="*/ 6223161 h 6223158"/>
            </a:gdLst>
            <a:ahLst/>
            <a:cxnLst>
              <a:cxn ang="0">
                <a:pos x="connsiteX0" y="connsiteY0"/>
              </a:cxn>
              <a:cxn ang="0">
                <a:pos x="connsiteX1" y="connsiteY1"/>
              </a:cxn>
            </a:cxnLst>
            <a:rect l="l" t="t" r="r" b="b"/>
            <a:pathLst>
              <a:path w="3090" h="6223158">
                <a:moveTo>
                  <a:pt x="-1" y="3"/>
                </a:moveTo>
                <a:cubicBezTo>
                  <a:pt x="3904" y="2080167"/>
                  <a:pt x="3904" y="4147093"/>
                  <a:pt x="1142" y="6223161"/>
                </a:cubicBezTo>
              </a:path>
            </a:pathLst>
          </a:custGeom>
          <a:noFill/>
          <a:ln w="9525" cap="rnd">
            <a:solidFill>
              <a:srgbClr val="C0C0C0"/>
            </a:solidFill>
            <a:prstDash val="solid"/>
            <a:round/>
          </a:ln>
        </p:spPr>
        <p:txBody>
          <a:bodyPr rtlCol="0" anchor="ctr"/>
          <a:lstStyle/>
          <a:p>
            <a:endParaRPr lang="en-US"/>
          </a:p>
        </p:txBody>
      </p:sp>
      <p:sp>
        <p:nvSpPr>
          <p:cNvPr id="37" name="Freeform: Shape 36">
            <a:extLst>
              <a:ext uri="{FF2B5EF4-FFF2-40B4-BE49-F238E27FC236}">
                <a16:creationId xmlns:a16="http://schemas.microsoft.com/office/drawing/2014/main" id="{33BE19B8-9A9A-4FC2-95D4-EA0ED4C6485E}"/>
              </a:ext>
            </a:extLst>
          </p:cNvPr>
          <p:cNvSpPr/>
          <p:nvPr/>
        </p:nvSpPr>
        <p:spPr>
          <a:xfrm>
            <a:off x="6991560" y="2471999"/>
            <a:ext cx="2155" cy="4339537"/>
          </a:xfrm>
          <a:custGeom>
            <a:avLst/>
            <a:gdLst>
              <a:gd name="connsiteX0" fmla="*/ -1 w 3090"/>
              <a:gd name="connsiteY0" fmla="*/ 3 h 6221444"/>
              <a:gd name="connsiteX1" fmla="*/ 1142 w 3090"/>
              <a:gd name="connsiteY1" fmla="*/ 6221447 h 6221444"/>
            </a:gdLst>
            <a:ahLst/>
            <a:cxnLst>
              <a:cxn ang="0">
                <a:pos x="connsiteX0" y="connsiteY0"/>
              </a:cxn>
              <a:cxn ang="0">
                <a:pos x="connsiteX1" y="connsiteY1"/>
              </a:cxn>
            </a:cxnLst>
            <a:rect l="l" t="t" r="r" b="b"/>
            <a:pathLst>
              <a:path w="3090" h="6221444">
                <a:moveTo>
                  <a:pt x="-1" y="3"/>
                </a:moveTo>
                <a:cubicBezTo>
                  <a:pt x="3904" y="2078739"/>
                  <a:pt x="3904" y="4145664"/>
                  <a:pt x="1142" y="6221447"/>
                </a:cubicBezTo>
              </a:path>
            </a:pathLst>
          </a:custGeom>
          <a:noFill/>
          <a:ln w="9525" cap="rnd">
            <a:solidFill>
              <a:srgbClr val="C0C0C0"/>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F5FBCF50-7C88-4D35-B571-18ABA59C2708}"/>
              </a:ext>
            </a:extLst>
          </p:cNvPr>
          <p:cNvSpPr/>
          <p:nvPr/>
        </p:nvSpPr>
        <p:spPr>
          <a:xfrm>
            <a:off x="7323817"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solidFill>
            <a:prstDash val="solid"/>
            <a:round/>
          </a:ln>
        </p:spPr>
        <p:txBody>
          <a:bodyPr rtlCol="0" anchor="ctr"/>
          <a:lstStyle/>
          <a:p>
            <a:endParaRPr lang="en-US"/>
          </a:p>
        </p:txBody>
      </p:sp>
      <p:sp>
        <p:nvSpPr>
          <p:cNvPr id="39" name="Freeform: Shape 38">
            <a:extLst>
              <a:ext uri="{FF2B5EF4-FFF2-40B4-BE49-F238E27FC236}">
                <a16:creationId xmlns:a16="http://schemas.microsoft.com/office/drawing/2014/main" id="{ECE41B58-B11E-4211-803A-42188A324B20}"/>
              </a:ext>
            </a:extLst>
          </p:cNvPr>
          <p:cNvSpPr/>
          <p:nvPr/>
        </p:nvSpPr>
        <p:spPr>
          <a:xfrm>
            <a:off x="7656007" y="2470870"/>
            <a:ext cx="2095" cy="4341331"/>
          </a:xfrm>
          <a:custGeom>
            <a:avLst/>
            <a:gdLst>
              <a:gd name="connsiteX0" fmla="*/ -1 w 3003"/>
              <a:gd name="connsiteY0" fmla="*/ 3 h 6224016"/>
              <a:gd name="connsiteX1" fmla="*/ 1046 w 3003"/>
              <a:gd name="connsiteY1" fmla="*/ 6224019 h 6224016"/>
            </a:gdLst>
            <a:ahLst/>
            <a:cxnLst>
              <a:cxn ang="0">
                <a:pos x="connsiteX0" y="connsiteY0"/>
              </a:cxn>
              <a:cxn ang="0">
                <a:pos x="connsiteX1" y="connsiteY1"/>
              </a:cxn>
            </a:cxnLst>
            <a:rect l="l" t="t" r="r" b="b"/>
            <a:pathLst>
              <a:path w="3003" h="6224016">
                <a:moveTo>
                  <a:pt x="-1" y="3"/>
                </a:moveTo>
                <a:cubicBezTo>
                  <a:pt x="3808" y="2080358"/>
                  <a:pt x="3808" y="4147283"/>
                  <a:pt x="1046" y="6224019"/>
                </a:cubicBezTo>
              </a:path>
            </a:pathLst>
          </a:custGeom>
          <a:noFill/>
          <a:ln w="9525" cap="rnd">
            <a:solidFill>
              <a:srgbClr val="C0C0C0"/>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04052BFA-570D-429F-A933-F16226B4AEFB}"/>
              </a:ext>
            </a:extLst>
          </p:cNvPr>
          <p:cNvSpPr/>
          <p:nvPr/>
        </p:nvSpPr>
        <p:spPr>
          <a:xfrm>
            <a:off x="7988264"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712D3AB0-0F80-4DD2-8B3F-151CD1B352AA}"/>
              </a:ext>
            </a:extLst>
          </p:cNvPr>
          <p:cNvSpPr/>
          <p:nvPr/>
        </p:nvSpPr>
        <p:spPr>
          <a:xfrm>
            <a:off x="8320455"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solidFill>
            <a:prstDash val="solid"/>
            <a:round/>
          </a:ln>
        </p:spPr>
        <p:txBody>
          <a:bodyPr rtlCol="0" anchor="ctr"/>
          <a:lstStyle/>
          <a:p>
            <a:endParaRPr lang="en-US"/>
          </a:p>
        </p:txBody>
      </p:sp>
      <p:sp>
        <p:nvSpPr>
          <p:cNvPr id="42" name="Freeform: Shape 41">
            <a:extLst>
              <a:ext uri="{FF2B5EF4-FFF2-40B4-BE49-F238E27FC236}">
                <a16:creationId xmlns:a16="http://schemas.microsoft.com/office/drawing/2014/main" id="{0E27075B-06A2-4AB3-B928-987C96D8DEF4}"/>
              </a:ext>
            </a:extLst>
          </p:cNvPr>
          <p:cNvSpPr/>
          <p:nvPr/>
        </p:nvSpPr>
        <p:spPr>
          <a:xfrm>
            <a:off x="8652711"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9C940B8B-A358-4D7B-9B33-DBBAC1AD490A}"/>
              </a:ext>
            </a:extLst>
          </p:cNvPr>
          <p:cNvSpPr/>
          <p:nvPr/>
        </p:nvSpPr>
        <p:spPr>
          <a:xfrm>
            <a:off x="8984902"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solidFill>
            <a:prstDash val="solid"/>
            <a:round/>
          </a:ln>
        </p:spPr>
        <p:txBody>
          <a:bodyPr rtlCol="0" anchor="ctr"/>
          <a:lstStyle/>
          <a:p>
            <a:endParaRPr lang="en-US"/>
          </a:p>
        </p:txBody>
      </p:sp>
      <p:sp>
        <p:nvSpPr>
          <p:cNvPr id="44" name="Freeform: Shape 43">
            <a:extLst>
              <a:ext uri="{FF2B5EF4-FFF2-40B4-BE49-F238E27FC236}">
                <a16:creationId xmlns:a16="http://schemas.microsoft.com/office/drawing/2014/main" id="{801562A3-4EAE-44D9-83BD-8481001AAC38}"/>
              </a:ext>
            </a:extLst>
          </p:cNvPr>
          <p:cNvSpPr/>
          <p:nvPr/>
        </p:nvSpPr>
        <p:spPr>
          <a:xfrm>
            <a:off x="2747628" y="6153998"/>
            <a:ext cx="1117" cy="658866"/>
          </a:xfrm>
          <a:custGeom>
            <a:avLst/>
            <a:gdLst>
              <a:gd name="connsiteX0" fmla="*/ -1 w 1601"/>
              <a:gd name="connsiteY0" fmla="*/ 3 h 944594"/>
              <a:gd name="connsiteX1" fmla="*/ 1332 w 1601"/>
              <a:gd name="connsiteY1" fmla="*/ 944597 h 944594"/>
            </a:gdLst>
            <a:ahLst/>
            <a:cxnLst>
              <a:cxn ang="0">
                <a:pos x="connsiteX0" y="connsiteY0"/>
              </a:cxn>
              <a:cxn ang="0">
                <a:pos x="connsiteX1" y="connsiteY1"/>
              </a:cxn>
            </a:cxnLst>
            <a:rect l="l" t="t" r="r" b="b"/>
            <a:pathLst>
              <a:path w="1601" h="944594">
                <a:moveTo>
                  <a:pt x="-1" y="3"/>
                </a:moveTo>
                <a:cubicBezTo>
                  <a:pt x="1808" y="314328"/>
                  <a:pt x="1808" y="628653"/>
                  <a:pt x="1332" y="944597"/>
                </a:cubicBezTo>
              </a:path>
            </a:pathLst>
          </a:custGeom>
          <a:noFill/>
          <a:ln w="9525" cap="rnd">
            <a:solidFill>
              <a:srgbClr val="C0C0C0">
                <a:alpha val="24000"/>
              </a:srgbClr>
            </a:solidFill>
            <a:prstDash val="solid"/>
            <a:round/>
          </a:ln>
        </p:spPr>
        <p:txBody>
          <a:bodyPr rtlCol="0" anchor="ctr"/>
          <a:lstStyle/>
          <a:p>
            <a:endParaRPr lang="en-US"/>
          </a:p>
        </p:txBody>
      </p:sp>
      <p:sp>
        <p:nvSpPr>
          <p:cNvPr id="45" name="Freeform: Shape 44">
            <a:extLst>
              <a:ext uri="{FF2B5EF4-FFF2-40B4-BE49-F238E27FC236}">
                <a16:creationId xmlns:a16="http://schemas.microsoft.com/office/drawing/2014/main" id="{20FAEE45-ACEE-4BE3-9721-058A148B94CE}"/>
              </a:ext>
            </a:extLst>
          </p:cNvPr>
          <p:cNvSpPr/>
          <p:nvPr/>
        </p:nvSpPr>
        <p:spPr>
          <a:xfrm>
            <a:off x="2746166" y="2472331"/>
            <a:ext cx="2575" cy="3347417"/>
          </a:xfrm>
          <a:custGeom>
            <a:avLst/>
            <a:gdLst>
              <a:gd name="connsiteX0" fmla="*/ -1 w 3691"/>
              <a:gd name="connsiteY0" fmla="*/ 3 h 4799076"/>
              <a:gd name="connsiteX1" fmla="*/ 2475 w 3691"/>
              <a:gd name="connsiteY1" fmla="*/ 4799079 h 4799076"/>
            </a:gdLst>
            <a:ahLst/>
            <a:cxnLst>
              <a:cxn ang="0">
                <a:pos x="connsiteX0" y="connsiteY0"/>
              </a:cxn>
              <a:cxn ang="0">
                <a:pos x="connsiteX1" y="connsiteY1"/>
              </a:cxn>
            </a:cxnLst>
            <a:rect l="l" t="t" r="r" b="b"/>
            <a:pathLst>
              <a:path w="3691" h="4799076">
                <a:moveTo>
                  <a:pt x="-1" y="3"/>
                </a:moveTo>
                <a:cubicBezTo>
                  <a:pt x="3873" y="1602041"/>
                  <a:pt x="4697" y="3201736"/>
                  <a:pt x="2475" y="4799079"/>
                </a:cubicBezTo>
              </a:path>
            </a:pathLst>
          </a:custGeom>
          <a:noFill/>
          <a:ln w="9525" cap="rnd">
            <a:solidFill>
              <a:srgbClr val="C0C0C0">
                <a:alpha val="24000"/>
              </a:srgbClr>
            </a:solidFill>
            <a:prstDash val="solid"/>
            <a:round/>
          </a:ln>
        </p:spPr>
        <p:txBody>
          <a:bodyPr rtlCol="0" anchor="ctr"/>
          <a:lstStyle/>
          <a:p>
            <a:endParaRPr lang="en-US"/>
          </a:p>
        </p:txBody>
      </p:sp>
      <p:sp>
        <p:nvSpPr>
          <p:cNvPr id="46" name="Freeform: Shape 45">
            <a:extLst>
              <a:ext uri="{FF2B5EF4-FFF2-40B4-BE49-F238E27FC236}">
                <a16:creationId xmlns:a16="http://schemas.microsoft.com/office/drawing/2014/main" id="{58C1E5BE-452A-470B-865C-7E234B3B3811}"/>
              </a:ext>
            </a:extLst>
          </p:cNvPr>
          <p:cNvSpPr/>
          <p:nvPr/>
        </p:nvSpPr>
        <p:spPr>
          <a:xfrm>
            <a:off x="2812471"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7" name="Freeform: Shape 46">
            <a:extLst>
              <a:ext uri="{FF2B5EF4-FFF2-40B4-BE49-F238E27FC236}">
                <a16:creationId xmlns:a16="http://schemas.microsoft.com/office/drawing/2014/main" id="{76BA51BD-93CA-4EA9-8BF9-532B10DBD4CC}"/>
              </a:ext>
            </a:extLst>
          </p:cNvPr>
          <p:cNvSpPr/>
          <p:nvPr/>
        </p:nvSpPr>
        <p:spPr>
          <a:xfrm>
            <a:off x="2878909"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8" name="Freeform: Shape 47">
            <a:extLst>
              <a:ext uri="{FF2B5EF4-FFF2-40B4-BE49-F238E27FC236}">
                <a16:creationId xmlns:a16="http://schemas.microsoft.com/office/drawing/2014/main" id="{655A5E4D-2CBA-4F93-97A8-2BADF6273188}"/>
              </a:ext>
            </a:extLst>
          </p:cNvPr>
          <p:cNvSpPr/>
          <p:nvPr/>
        </p:nvSpPr>
        <p:spPr>
          <a:xfrm>
            <a:off x="2945347"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9" name="Freeform: Shape 48">
            <a:extLst>
              <a:ext uri="{FF2B5EF4-FFF2-40B4-BE49-F238E27FC236}">
                <a16:creationId xmlns:a16="http://schemas.microsoft.com/office/drawing/2014/main" id="{89F6D742-C3A8-4093-BF51-E49F0D1D2360}"/>
              </a:ext>
            </a:extLst>
          </p:cNvPr>
          <p:cNvSpPr/>
          <p:nvPr/>
        </p:nvSpPr>
        <p:spPr>
          <a:xfrm>
            <a:off x="3078224"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alpha val="24000"/>
              </a:srgbClr>
            </a:solidFill>
            <a:prstDash val="solid"/>
            <a:round/>
          </a:ln>
        </p:spPr>
        <p:txBody>
          <a:bodyPr rtlCol="0" anchor="ctr"/>
          <a:lstStyle/>
          <a:p>
            <a:endParaRPr lang="en-US"/>
          </a:p>
        </p:txBody>
      </p:sp>
      <p:sp>
        <p:nvSpPr>
          <p:cNvPr id="50" name="Freeform: Shape 49">
            <a:extLst>
              <a:ext uri="{FF2B5EF4-FFF2-40B4-BE49-F238E27FC236}">
                <a16:creationId xmlns:a16="http://schemas.microsoft.com/office/drawing/2014/main" id="{764C58DF-C307-4B9B-9797-C3F3939BCD6F}"/>
              </a:ext>
            </a:extLst>
          </p:cNvPr>
          <p:cNvSpPr/>
          <p:nvPr/>
        </p:nvSpPr>
        <p:spPr>
          <a:xfrm>
            <a:off x="314466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1" name="Freeform: Shape 50">
            <a:extLst>
              <a:ext uri="{FF2B5EF4-FFF2-40B4-BE49-F238E27FC236}">
                <a16:creationId xmlns:a16="http://schemas.microsoft.com/office/drawing/2014/main" id="{913C0B5B-FFA2-4A50-8191-0D661B1C07CD}"/>
              </a:ext>
            </a:extLst>
          </p:cNvPr>
          <p:cNvSpPr/>
          <p:nvPr/>
        </p:nvSpPr>
        <p:spPr>
          <a:xfrm>
            <a:off x="3211100"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2" name="Freeform: Shape 51">
            <a:extLst>
              <a:ext uri="{FF2B5EF4-FFF2-40B4-BE49-F238E27FC236}">
                <a16:creationId xmlns:a16="http://schemas.microsoft.com/office/drawing/2014/main" id="{B2B40725-CC4C-4AC4-83AC-4AAD280CDDC0}"/>
              </a:ext>
            </a:extLst>
          </p:cNvPr>
          <p:cNvSpPr/>
          <p:nvPr/>
        </p:nvSpPr>
        <p:spPr>
          <a:xfrm>
            <a:off x="3277538"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3" name="Freeform: Shape 52">
            <a:extLst>
              <a:ext uri="{FF2B5EF4-FFF2-40B4-BE49-F238E27FC236}">
                <a16:creationId xmlns:a16="http://schemas.microsoft.com/office/drawing/2014/main" id="{DE20257A-D5C0-4877-B5E7-210BBB94D5B1}"/>
              </a:ext>
            </a:extLst>
          </p:cNvPr>
          <p:cNvSpPr/>
          <p:nvPr/>
        </p:nvSpPr>
        <p:spPr>
          <a:xfrm>
            <a:off x="3410414"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4" name="Freeform: Shape 53">
            <a:extLst>
              <a:ext uri="{FF2B5EF4-FFF2-40B4-BE49-F238E27FC236}">
                <a16:creationId xmlns:a16="http://schemas.microsoft.com/office/drawing/2014/main" id="{8A17ED6B-27F9-4794-B682-630F5F5E944F}"/>
              </a:ext>
            </a:extLst>
          </p:cNvPr>
          <p:cNvSpPr/>
          <p:nvPr/>
        </p:nvSpPr>
        <p:spPr>
          <a:xfrm>
            <a:off x="347685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5" name="Freeform: Shape 54">
            <a:extLst>
              <a:ext uri="{FF2B5EF4-FFF2-40B4-BE49-F238E27FC236}">
                <a16:creationId xmlns:a16="http://schemas.microsoft.com/office/drawing/2014/main" id="{43704D58-BF4B-448A-84AA-80E2728A4DB9}"/>
              </a:ext>
            </a:extLst>
          </p:cNvPr>
          <p:cNvSpPr/>
          <p:nvPr/>
        </p:nvSpPr>
        <p:spPr>
          <a:xfrm>
            <a:off x="3543290"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DA47A9A5-F076-4F36-A9BF-6293FFC5A09A}"/>
              </a:ext>
            </a:extLst>
          </p:cNvPr>
          <p:cNvSpPr/>
          <p:nvPr/>
        </p:nvSpPr>
        <p:spPr>
          <a:xfrm>
            <a:off x="3609728"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B0B5467D-D8FD-4D97-A64B-F4A344B85B7B}"/>
              </a:ext>
            </a:extLst>
          </p:cNvPr>
          <p:cNvSpPr/>
          <p:nvPr/>
        </p:nvSpPr>
        <p:spPr>
          <a:xfrm>
            <a:off x="3742604"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5BB92E40-36A3-4D4C-8329-522801DAEDC3}"/>
              </a:ext>
            </a:extLst>
          </p:cNvPr>
          <p:cNvSpPr/>
          <p:nvPr/>
        </p:nvSpPr>
        <p:spPr>
          <a:xfrm>
            <a:off x="380904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9" name="Freeform: Shape 58">
            <a:extLst>
              <a:ext uri="{FF2B5EF4-FFF2-40B4-BE49-F238E27FC236}">
                <a16:creationId xmlns:a16="http://schemas.microsoft.com/office/drawing/2014/main" id="{E8B25C37-862F-47CA-B6C7-BE6A7823D00D}"/>
              </a:ext>
            </a:extLst>
          </p:cNvPr>
          <p:cNvSpPr/>
          <p:nvPr/>
        </p:nvSpPr>
        <p:spPr>
          <a:xfrm>
            <a:off x="387548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0" name="Freeform: Shape 59">
            <a:extLst>
              <a:ext uri="{FF2B5EF4-FFF2-40B4-BE49-F238E27FC236}">
                <a16:creationId xmlns:a16="http://schemas.microsoft.com/office/drawing/2014/main" id="{E0A26B80-7B9A-4EDC-BF63-B132E0FEC2DF}"/>
              </a:ext>
            </a:extLst>
          </p:cNvPr>
          <p:cNvSpPr/>
          <p:nvPr/>
        </p:nvSpPr>
        <p:spPr>
          <a:xfrm>
            <a:off x="3941919"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1" name="Freeform: Shape 60">
            <a:extLst>
              <a:ext uri="{FF2B5EF4-FFF2-40B4-BE49-F238E27FC236}">
                <a16:creationId xmlns:a16="http://schemas.microsoft.com/office/drawing/2014/main" id="{B19684ED-A70D-44F5-A97B-585DF38FB36B}"/>
              </a:ext>
            </a:extLst>
          </p:cNvPr>
          <p:cNvSpPr/>
          <p:nvPr/>
        </p:nvSpPr>
        <p:spPr>
          <a:xfrm>
            <a:off x="4074795"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2" name="Freeform: Shape 61">
            <a:extLst>
              <a:ext uri="{FF2B5EF4-FFF2-40B4-BE49-F238E27FC236}">
                <a16:creationId xmlns:a16="http://schemas.microsoft.com/office/drawing/2014/main" id="{DBEE690C-E297-47DF-A3E8-5CA115A6DBF5}"/>
              </a:ext>
            </a:extLst>
          </p:cNvPr>
          <p:cNvSpPr/>
          <p:nvPr/>
        </p:nvSpPr>
        <p:spPr>
          <a:xfrm>
            <a:off x="414123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3" name="Freeform: Shape 62">
            <a:extLst>
              <a:ext uri="{FF2B5EF4-FFF2-40B4-BE49-F238E27FC236}">
                <a16:creationId xmlns:a16="http://schemas.microsoft.com/office/drawing/2014/main" id="{BAE1DF96-F824-4FE8-A85D-BE66EA34F110}"/>
              </a:ext>
            </a:extLst>
          </p:cNvPr>
          <p:cNvSpPr/>
          <p:nvPr/>
        </p:nvSpPr>
        <p:spPr>
          <a:xfrm>
            <a:off x="420767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4" name="Freeform: Shape 63">
            <a:extLst>
              <a:ext uri="{FF2B5EF4-FFF2-40B4-BE49-F238E27FC236}">
                <a16:creationId xmlns:a16="http://schemas.microsoft.com/office/drawing/2014/main" id="{AC013E6D-ACA5-4B69-A1A6-AA41314D3597}"/>
              </a:ext>
            </a:extLst>
          </p:cNvPr>
          <p:cNvSpPr/>
          <p:nvPr/>
        </p:nvSpPr>
        <p:spPr>
          <a:xfrm>
            <a:off x="4274109"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alpha val="24000"/>
              </a:srgbClr>
            </a:solidFill>
            <a:prstDash val="solid"/>
            <a:round/>
          </a:ln>
        </p:spPr>
        <p:txBody>
          <a:bodyPr rtlCol="0" anchor="ctr"/>
          <a:lstStyle/>
          <a:p>
            <a:endParaRPr lang="en-US"/>
          </a:p>
        </p:txBody>
      </p:sp>
      <p:sp>
        <p:nvSpPr>
          <p:cNvPr id="65" name="Freeform: Shape 64">
            <a:extLst>
              <a:ext uri="{FF2B5EF4-FFF2-40B4-BE49-F238E27FC236}">
                <a16:creationId xmlns:a16="http://schemas.microsoft.com/office/drawing/2014/main" id="{BC636941-8EDE-4DBB-9483-716E2DAADC80}"/>
              </a:ext>
            </a:extLst>
          </p:cNvPr>
          <p:cNvSpPr/>
          <p:nvPr/>
        </p:nvSpPr>
        <p:spPr>
          <a:xfrm>
            <a:off x="4406985"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6" name="Freeform: Shape 65">
            <a:extLst>
              <a:ext uri="{FF2B5EF4-FFF2-40B4-BE49-F238E27FC236}">
                <a16:creationId xmlns:a16="http://schemas.microsoft.com/office/drawing/2014/main" id="{1458C7F5-701A-45CC-BE6C-2333BB330C77}"/>
              </a:ext>
            </a:extLst>
          </p:cNvPr>
          <p:cNvSpPr/>
          <p:nvPr/>
        </p:nvSpPr>
        <p:spPr>
          <a:xfrm>
            <a:off x="4473423"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7" name="Freeform: Shape 66">
            <a:extLst>
              <a:ext uri="{FF2B5EF4-FFF2-40B4-BE49-F238E27FC236}">
                <a16:creationId xmlns:a16="http://schemas.microsoft.com/office/drawing/2014/main" id="{1DCD0EAA-5D08-4D53-BD8B-F578CE761927}"/>
              </a:ext>
            </a:extLst>
          </p:cNvPr>
          <p:cNvSpPr/>
          <p:nvPr/>
        </p:nvSpPr>
        <p:spPr>
          <a:xfrm>
            <a:off x="4539862"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8" name="Freeform: Shape 67">
            <a:extLst>
              <a:ext uri="{FF2B5EF4-FFF2-40B4-BE49-F238E27FC236}">
                <a16:creationId xmlns:a16="http://schemas.microsoft.com/office/drawing/2014/main" id="{3F8BD02B-C9C9-4630-8465-31C7B4814E99}"/>
              </a:ext>
            </a:extLst>
          </p:cNvPr>
          <p:cNvSpPr/>
          <p:nvPr/>
        </p:nvSpPr>
        <p:spPr>
          <a:xfrm>
            <a:off x="4599656"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9" name="Freeform: Shape 68">
            <a:extLst>
              <a:ext uri="{FF2B5EF4-FFF2-40B4-BE49-F238E27FC236}">
                <a16:creationId xmlns:a16="http://schemas.microsoft.com/office/drawing/2014/main" id="{5F38DF14-309A-43DC-990C-D02C039908F9}"/>
              </a:ext>
            </a:extLst>
          </p:cNvPr>
          <p:cNvSpPr/>
          <p:nvPr/>
        </p:nvSpPr>
        <p:spPr>
          <a:xfrm>
            <a:off x="4732532"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0" name="Freeform: Shape 69">
            <a:extLst>
              <a:ext uri="{FF2B5EF4-FFF2-40B4-BE49-F238E27FC236}">
                <a16:creationId xmlns:a16="http://schemas.microsoft.com/office/drawing/2014/main" id="{C1B287F1-0499-4E5F-A658-146672CBB4B6}"/>
              </a:ext>
            </a:extLst>
          </p:cNvPr>
          <p:cNvSpPr/>
          <p:nvPr/>
        </p:nvSpPr>
        <p:spPr>
          <a:xfrm>
            <a:off x="4798970"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1" name="Freeform: Shape 70">
            <a:extLst>
              <a:ext uri="{FF2B5EF4-FFF2-40B4-BE49-F238E27FC236}">
                <a16:creationId xmlns:a16="http://schemas.microsoft.com/office/drawing/2014/main" id="{8067B4D0-E60F-4AF9-857E-076E72A606D4}"/>
              </a:ext>
            </a:extLst>
          </p:cNvPr>
          <p:cNvSpPr/>
          <p:nvPr/>
        </p:nvSpPr>
        <p:spPr>
          <a:xfrm>
            <a:off x="4865408"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2" name="Freeform: Shape 71">
            <a:extLst>
              <a:ext uri="{FF2B5EF4-FFF2-40B4-BE49-F238E27FC236}">
                <a16:creationId xmlns:a16="http://schemas.microsoft.com/office/drawing/2014/main" id="{138C1364-894D-4EEA-9F36-A8A2177E267C}"/>
              </a:ext>
            </a:extLst>
          </p:cNvPr>
          <p:cNvSpPr/>
          <p:nvPr/>
        </p:nvSpPr>
        <p:spPr>
          <a:xfrm>
            <a:off x="4931846"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3" name="Freeform: Shape 72">
            <a:extLst>
              <a:ext uri="{FF2B5EF4-FFF2-40B4-BE49-F238E27FC236}">
                <a16:creationId xmlns:a16="http://schemas.microsoft.com/office/drawing/2014/main" id="{0D2D67D2-7C3F-418F-9F75-01298FA059D6}"/>
              </a:ext>
            </a:extLst>
          </p:cNvPr>
          <p:cNvSpPr/>
          <p:nvPr/>
        </p:nvSpPr>
        <p:spPr>
          <a:xfrm>
            <a:off x="5064722" y="2471268"/>
            <a:ext cx="2275" cy="4340998"/>
          </a:xfrm>
          <a:custGeom>
            <a:avLst/>
            <a:gdLst>
              <a:gd name="connsiteX0" fmla="*/ -1 w 3262"/>
              <a:gd name="connsiteY0" fmla="*/ 3 h 6223539"/>
              <a:gd name="connsiteX1" fmla="*/ 1332 w 3262"/>
              <a:gd name="connsiteY1" fmla="*/ 6223543 h 6223539"/>
            </a:gdLst>
            <a:ahLst/>
            <a:cxnLst>
              <a:cxn ang="0">
                <a:pos x="connsiteX0" y="connsiteY0"/>
              </a:cxn>
              <a:cxn ang="0">
                <a:pos x="connsiteX1" y="connsiteY1"/>
              </a:cxn>
            </a:cxnLst>
            <a:rect l="l" t="t" r="r" b="b"/>
            <a:pathLst>
              <a:path w="3262" h="6223539">
                <a:moveTo>
                  <a:pt x="-1" y="3"/>
                </a:moveTo>
                <a:cubicBezTo>
                  <a:pt x="4094" y="2079882"/>
                  <a:pt x="4094" y="4146807"/>
                  <a:pt x="1332" y="6223543"/>
                </a:cubicBezTo>
              </a:path>
            </a:pathLst>
          </a:custGeom>
          <a:noFill/>
          <a:ln w="9525" cap="rnd">
            <a:solidFill>
              <a:srgbClr val="C0C0C0">
                <a:alpha val="24000"/>
              </a:srgbClr>
            </a:solidFill>
            <a:prstDash val="solid"/>
            <a:round/>
          </a:ln>
        </p:spPr>
        <p:txBody>
          <a:bodyPr rtlCol="0" anchor="ctr"/>
          <a:lstStyle/>
          <a:p>
            <a:endParaRPr lang="en-US"/>
          </a:p>
        </p:txBody>
      </p:sp>
      <p:sp>
        <p:nvSpPr>
          <p:cNvPr id="74" name="Freeform: Shape 73">
            <a:extLst>
              <a:ext uri="{FF2B5EF4-FFF2-40B4-BE49-F238E27FC236}">
                <a16:creationId xmlns:a16="http://schemas.microsoft.com/office/drawing/2014/main" id="{A2EE5710-C85A-4DC4-83FB-C339D2D31723}"/>
              </a:ext>
            </a:extLst>
          </p:cNvPr>
          <p:cNvSpPr/>
          <p:nvPr/>
        </p:nvSpPr>
        <p:spPr>
          <a:xfrm>
            <a:off x="5131161"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5" name="Freeform: Shape 74">
            <a:extLst>
              <a:ext uri="{FF2B5EF4-FFF2-40B4-BE49-F238E27FC236}">
                <a16:creationId xmlns:a16="http://schemas.microsoft.com/office/drawing/2014/main" id="{7D5AC69F-4C81-4BC1-B605-701EE7DEA7B7}"/>
              </a:ext>
            </a:extLst>
          </p:cNvPr>
          <p:cNvSpPr/>
          <p:nvPr/>
        </p:nvSpPr>
        <p:spPr>
          <a:xfrm>
            <a:off x="5197599"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6" name="Freeform: Shape 75">
            <a:extLst>
              <a:ext uri="{FF2B5EF4-FFF2-40B4-BE49-F238E27FC236}">
                <a16:creationId xmlns:a16="http://schemas.microsoft.com/office/drawing/2014/main" id="{2884B930-A632-405F-A0B3-D31A8DD439B0}"/>
              </a:ext>
            </a:extLst>
          </p:cNvPr>
          <p:cNvSpPr/>
          <p:nvPr/>
        </p:nvSpPr>
        <p:spPr>
          <a:xfrm>
            <a:off x="5264037"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7" name="Freeform: Shape 76">
            <a:extLst>
              <a:ext uri="{FF2B5EF4-FFF2-40B4-BE49-F238E27FC236}">
                <a16:creationId xmlns:a16="http://schemas.microsoft.com/office/drawing/2014/main" id="{DFC9BF98-5AD9-4D0D-AF33-4ACC593A609A}"/>
              </a:ext>
            </a:extLst>
          </p:cNvPr>
          <p:cNvSpPr/>
          <p:nvPr/>
        </p:nvSpPr>
        <p:spPr>
          <a:xfrm>
            <a:off x="539691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8" name="Freeform: Shape 77">
            <a:extLst>
              <a:ext uri="{FF2B5EF4-FFF2-40B4-BE49-F238E27FC236}">
                <a16:creationId xmlns:a16="http://schemas.microsoft.com/office/drawing/2014/main" id="{A807556A-CE8F-4455-8D9D-7209FF87BD4A}"/>
              </a:ext>
            </a:extLst>
          </p:cNvPr>
          <p:cNvSpPr/>
          <p:nvPr/>
        </p:nvSpPr>
        <p:spPr>
          <a:xfrm>
            <a:off x="546335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9" name="Freeform: Shape 78">
            <a:extLst>
              <a:ext uri="{FF2B5EF4-FFF2-40B4-BE49-F238E27FC236}">
                <a16:creationId xmlns:a16="http://schemas.microsoft.com/office/drawing/2014/main" id="{D23532B8-A3F5-49EC-AAD1-F9D2868DA06D}"/>
              </a:ext>
            </a:extLst>
          </p:cNvPr>
          <p:cNvSpPr/>
          <p:nvPr/>
        </p:nvSpPr>
        <p:spPr>
          <a:xfrm>
            <a:off x="5529789"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0" name="Freeform: Shape 79">
            <a:extLst>
              <a:ext uri="{FF2B5EF4-FFF2-40B4-BE49-F238E27FC236}">
                <a16:creationId xmlns:a16="http://schemas.microsoft.com/office/drawing/2014/main" id="{6A81F9CB-0DC6-4347-B308-DF03CB069FE3}"/>
              </a:ext>
            </a:extLst>
          </p:cNvPr>
          <p:cNvSpPr/>
          <p:nvPr/>
        </p:nvSpPr>
        <p:spPr>
          <a:xfrm>
            <a:off x="5596227"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1" name="Freeform: Shape 80">
            <a:extLst>
              <a:ext uri="{FF2B5EF4-FFF2-40B4-BE49-F238E27FC236}">
                <a16:creationId xmlns:a16="http://schemas.microsoft.com/office/drawing/2014/main" id="{A7FA24C1-0ACA-4F62-867C-6862E6BE7234}"/>
              </a:ext>
            </a:extLst>
          </p:cNvPr>
          <p:cNvSpPr/>
          <p:nvPr/>
        </p:nvSpPr>
        <p:spPr>
          <a:xfrm>
            <a:off x="572910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2" name="Freeform: Shape 81">
            <a:extLst>
              <a:ext uri="{FF2B5EF4-FFF2-40B4-BE49-F238E27FC236}">
                <a16:creationId xmlns:a16="http://schemas.microsoft.com/office/drawing/2014/main" id="{59254BB9-0E42-4E45-A5AA-23D1612798E3}"/>
              </a:ext>
            </a:extLst>
          </p:cNvPr>
          <p:cNvSpPr/>
          <p:nvPr/>
        </p:nvSpPr>
        <p:spPr>
          <a:xfrm>
            <a:off x="579554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3" name="Freeform: Shape 82">
            <a:extLst>
              <a:ext uri="{FF2B5EF4-FFF2-40B4-BE49-F238E27FC236}">
                <a16:creationId xmlns:a16="http://schemas.microsoft.com/office/drawing/2014/main" id="{2AAA861D-E47A-48B2-B95C-D28E851B213A}"/>
              </a:ext>
            </a:extLst>
          </p:cNvPr>
          <p:cNvSpPr/>
          <p:nvPr/>
        </p:nvSpPr>
        <p:spPr>
          <a:xfrm>
            <a:off x="5861980"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4" name="Freeform: Shape 83">
            <a:extLst>
              <a:ext uri="{FF2B5EF4-FFF2-40B4-BE49-F238E27FC236}">
                <a16:creationId xmlns:a16="http://schemas.microsoft.com/office/drawing/2014/main" id="{599014C7-045C-4521-80F4-F7A4A5A7BB3B}"/>
              </a:ext>
            </a:extLst>
          </p:cNvPr>
          <p:cNvSpPr/>
          <p:nvPr/>
        </p:nvSpPr>
        <p:spPr>
          <a:xfrm>
            <a:off x="5928418"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5" name="Freeform: Shape 84">
            <a:extLst>
              <a:ext uri="{FF2B5EF4-FFF2-40B4-BE49-F238E27FC236}">
                <a16:creationId xmlns:a16="http://schemas.microsoft.com/office/drawing/2014/main" id="{AA268A9A-3BFD-4A0B-978F-A21E4AEB391A}"/>
              </a:ext>
            </a:extLst>
          </p:cNvPr>
          <p:cNvSpPr/>
          <p:nvPr/>
        </p:nvSpPr>
        <p:spPr>
          <a:xfrm>
            <a:off x="6061361"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6" name="Freeform: Shape 85">
            <a:extLst>
              <a:ext uri="{FF2B5EF4-FFF2-40B4-BE49-F238E27FC236}">
                <a16:creationId xmlns:a16="http://schemas.microsoft.com/office/drawing/2014/main" id="{996E9125-5392-4B04-8B99-7DDD65DF69A7}"/>
              </a:ext>
            </a:extLst>
          </p:cNvPr>
          <p:cNvSpPr/>
          <p:nvPr/>
        </p:nvSpPr>
        <p:spPr>
          <a:xfrm>
            <a:off x="6127799"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7" name="Freeform: Shape 86">
            <a:extLst>
              <a:ext uri="{FF2B5EF4-FFF2-40B4-BE49-F238E27FC236}">
                <a16:creationId xmlns:a16="http://schemas.microsoft.com/office/drawing/2014/main" id="{ACF5C1DE-6A70-40A7-83CD-C07275AB25E8}"/>
              </a:ext>
            </a:extLst>
          </p:cNvPr>
          <p:cNvSpPr/>
          <p:nvPr/>
        </p:nvSpPr>
        <p:spPr>
          <a:xfrm>
            <a:off x="6194170" y="2474191"/>
            <a:ext cx="2275" cy="4336613"/>
          </a:xfrm>
          <a:custGeom>
            <a:avLst/>
            <a:gdLst>
              <a:gd name="connsiteX0" fmla="*/ -1 w 3262"/>
              <a:gd name="connsiteY0" fmla="*/ 3 h 6217253"/>
              <a:gd name="connsiteX1" fmla="*/ 1332 w 3262"/>
              <a:gd name="connsiteY1" fmla="*/ 6217256 h 6217253"/>
            </a:gdLst>
            <a:ahLst/>
            <a:cxnLst>
              <a:cxn ang="0">
                <a:pos x="connsiteX0" y="connsiteY0"/>
              </a:cxn>
              <a:cxn ang="0">
                <a:pos x="connsiteX1" y="connsiteY1"/>
              </a:cxn>
            </a:cxnLst>
            <a:rect l="l" t="t" r="r" b="b"/>
            <a:pathLst>
              <a:path w="3262" h="6217253">
                <a:moveTo>
                  <a:pt x="-1" y="3"/>
                </a:moveTo>
                <a:cubicBezTo>
                  <a:pt x="4094" y="2075595"/>
                  <a:pt x="4094" y="4142520"/>
                  <a:pt x="1332" y="6217256"/>
                </a:cubicBezTo>
              </a:path>
            </a:pathLst>
          </a:custGeom>
          <a:noFill/>
          <a:ln w="9525" cap="rnd">
            <a:solidFill>
              <a:srgbClr val="C0C0C0">
                <a:alpha val="24000"/>
              </a:srgbClr>
            </a:solidFill>
            <a:prstDash val="solid"/>
            <a:round/>
          </a:ln>
        </p:spPr>
        <p:txBody>
          <a:bodyPr rtlCol="0" anchor="ctr"/>
          <a:lstStyle/>
          <a:p>
            <a:endParaRPr lang="en-US"/>
          </a:p>
        </p:txBody>
      </p:sp>
      <p:sp>
        <p:nvSpPr>
          <p:cNvPr id="88" name="Freeform: Shape 87">
            <a:extLst>
              <a:ext uri="{FF2B5EF4-FFF2-40B4-BE49-F238E27FC236}">
                <a16:creationId xmlns:a16="http://schemas.microsoft.com/office/drawing/2014/main" id="{E04F3288-03E8-42F4-98D8-EA24B1B49A83}"/>
              </a:ext>
            </a:extLst>
          </p:cNvPr>
          <p:cNvSpPr/>
          <p:nvPr/>
        </p:nvSpPr>
        <p:spPr>
          <a:xfrm>
            <a:off x="6260675" y="2470803"/>
            <a:ext cx="2215" cy="4341397"/>
          </a:xfrm>
          <a:custGeom>
            <a:avLst/>
            <a:gdLst>
              <a:gd name="connsiteX0" fmla="*/ -1 w 3176"/>
              <a:gd name="connsiteY0" fmla="*/ 3 h 6224111"/>
              <a:gd name="connsiteX1" fmla="*/ 1237 w 3176"/>
              <a:gd name="connsiteY1" fmla="*/ 6224114 h 6224111"/>
            </a:gdLst>
            <a:ahLst/>
            <a:cxnLst>
              <a:cxn ang="0">
                <a:pos x="connsiteX0" y="connsiteY0"/>
              </a:cxn>
              <a:cxn ang="0">
                <a:pos x="connsiteX1" y="connsiteY1"/>
              </a:cxn>
            </a:cxnLst>
            <a:rect l="l" t="t" r="r" b="b"/>
            <a:pathLst>
              <a:path w="3176" h="6224111">
                <a:moveTo>
                  <a:pt x="-1" y="3"/>
                </a:moveTo>
                <a:cubicBezTo>
                  <a:pt x="3999" y="2080453"/>
                  <a:pt x="3999" y="4147378"/>
                  <a:pt x="1237" y="6224114"/>
                </a:cubicBezTo>
              </a:path>
            </a:pathLst>
          </a:custGeom>
          <a:noFill/>
          <a:ln w="9525" cap="rnd">
            <a:solidFill>
              <a:srgbClr val="C0C0C0">
                <a:alpha val="24000"/>
              </a:srgbClr>
            </a:solidFill>
            <a:prstDash val="solid"/>
            <a:round/>
          </a:ln>
        </p:spPr>
        <p:txBody>
          <a:bodyPr rtlCol="0" anchor="ctr"/>
          <a:lstStyle/>
          <a:p>
            <a:endParaRPr lang="en-US"/>
          </a:p>
        </p:txBody>
      </p:sp>
      <p:sp>
        <p:nvSpPr>
          <p:cNvPr id="89" name="Freeform: Shape 88">
            <a:extLst>
              <a:ext uri="{FF2B5EF4-FFF2-40B4-BE49-F238E27FC236}">
                <a16:creationId xmlns:a16="http://schemas.microsoft.com/office/drawing/2014/main" id="{A9AD9BC4-CE24-4E12-BE81-D056E1CF2C7F}"/>
              </a:ext>
            </a:extLst>
          </p:cNvPr>
          <p:cNvSpPr/>
          <p:nvPr/>
        </p:nvSpPr>
        <p:spPr>
          <a:xfrm>
            <a:off x="6393551" y="2473261"/>
            <a:ext cx="2215" cy="4337543"/>
          </a:xfrm>
          <a:custGeom>
            <a:avLst/>
            <a:gdLst>
              <a:gd name="connsiteX0" fmla="*/ -1 w 3176"/>
              <a:gd name="connsiteY0" fmla="*/ 3 h 6218586"/>
              <a:gd name="connsiteX1" fmla="*/ 1237 w 3176"/>
              <a:gd name="connsiteY1" fmla="*/ 6218589 h 6218586"/>
            </a:gdLst>
            <a:ahLst/>
            <a:cxnLst>
              <a:cxn ang="0">
                <a:pos x="connsiteX0" y="connsiteY0"/>
              </a:cxn>
              <a:cxn ang="0">
                <a:pos x="connsiteX1" y="connsiteY1"/>
              </a:cxn>
            </a:cxnLst>
            <a:rect l="l" t="t" r="r" b="b"/>
            <a:pathLst>
              <a:path w="3176" h="6218586">
                <a:moveTo>
                  <a:pt x="-1" y="3"/>
                </a:moveTo>
                <a:cubicBezTo>
                  <a:pt x="3999" y="2076929"/>
                  <a:pt x="3999" y="4143854"/>
                  <a:pt x="1237" y="6218589"/>
                </a:cubicBezTo>
              </a:path>
            </a:pathLst>
          </a:custGeom>
          <a:noFill/>
          <a:ln w="9525" cap="rnd">
            <a:solidFill>
              <a:srgbClr val="C0C0C0">
                <a:alpha val="24000"/>
              </a:srgbClr>
            </a:solidFill>
            <a:prstDash val="solid"/>
            <a:round/>
          </a:ln>
        </p:spPr>
        <p:txBody>
          <a:bodyPr rtlCol="0" anchor="ctr"/>
          <a:lstStyle/>
          <a:p>
            <a:endParaRPr lang="en-US"/>
          </a:p>
        </p:txBody>
      </p:sp>
      <p:sp>
        <p:nvSpPr>
          <p:cNvPr id="90" name="Freeform: Shape 89">
            <a:extLst>
              <a:ext uri="{FF2B5EF4-FFF2-40B4-BE49-F238E27FC236}">
                <a16:creationId xmlns:a16="http://schemas.microsoft.com/office/drawing/2014/main" id="{79072EC0-714B-48D1-A3F4-5BA44E509A44}"/>
              </a:ext>
            </a:extLst>
          </p:cNvPr>
          <p:cNvSpPr/>
          <p:nvPr/>
        </p:nvSpPr>
        <p:spPr>
          <a:xfrm>
            <a:off x="6459989" y="2474125"/>
            <a:ext cx="2215" cy="4336680"/>
          </a:xfrm>
          <a:custGeom>
            <a:avLst/>
            <a:gdLst>
              <a:gd name="connsiteX0" fmla="*/ -1 w 3176"/>
              <a:gd name="connsiteY0" fmla="*/ 3 h 6217348"/>
              <a:gd name="connsiteX1" fmla="*/ 1237 w 3176"/>
              <a:gd name="connsiteY1" fmla="*/ 6217351 h 6217348"/>
            </a:gdLst>
            <a:ahLst/>
            <a:cxnLst>
              <a:cxn ang="0">
                <a:pos x="connsiteX0" y="connsiteY0"/>
              </a:cxn>
              <a:cxn ang="0">
                <a:pos x="connsiteX1" y="connsiteY1"/>
              </a:cxn>
            </a:cxnLst>
            <a:rect l="l" t="t" r="r" b="b"/>
            <a:pathLst>
              <a:path w="3176" h="6217348">
                <a:moveTo>
                  <a:pt x="-1" y="3"/>
                </a:moveTo>
                <a:cubicBezTo>
                  <a:pt x="3999" y="2075691"/>
                  <a:pt x="3999" y="4142616"/>
                  <a:pt x="1237" y="6217351"/>
                </a:cubicBezTo>
              </a:path>
            </a:pathLst>
          </a:custGeom>
          <a:noFill/>
          <a:ln w="9525" cap="rnd">
            <a:solidFill>
              <a:srgbClr val="C0C0C0">
                <a:alpha val="24000"/>
              </a:srgbClr>
            </a:solidFill>
            <a:prstDash val="solid"/>
            <a:round/>
          </a:ln>
        </p:spPr>
        <p:txBody>
          <a:bodyPr rtlCol="0" anchor="ctr"/>
          <a:lstStyle/>
          <a:p>
            <a:endParaRPr lang="en-US"/>
          </a:p>
        </p:txBody>
      </p:sp>
      <p:sp>
        <p:nvSpPr>
          <p:cNvPr id="91" name="Freeform: Shape 90">
            <a:extLst>
              <a:ext uri="{FF2B5EF4-FFF2-40B4-BE49-F238E27FC236}">
                <a16:creationId xmlns:a16="http://schemas.microsoft.com/office/drawing/2014/main" id="{E023C4D2-F6DA-48B9-8181-80F92CB25D68}"/>
              </a:ext>
            </a:extLst>
          </p:cNvPr>
          <p:cNvSpPr/>
          <p:nvPr/>
        </p:nvSpPr>
        <p:spPr>
          <a:xfrm>
            <a:off x="6526427" y="2471268"/>
            <a:ext cx="2215" cy="4340466"/>
          </a:xfrm>
          <a:custGeom>
            <a:avLst/>
            <a:gdLst>
              <a:gd name="connsiteX0" fmla="*/ -1 w 3176"/>
              <a:gd name="connsiteY0" fmla="*/ 3 h 6222777"/>
              <a:gd name="connsiteX1" fmla="*/ 1237 w 3176"/>
              <a:gd name="connsiteY1" fmla="*/ 6222781 h 6222777"/>
            </a:gdLst>
            <a:ahLst/>
            <a:cxnLst>
              <a:cxn ang="0">
                <a:pos x="connsiteX0" y="connsiteY0"/>
              </a:cxn>
              <a:cxn ang="0">
                <a:pos x="connsiteX1" y="connsiteY1"/>
              </a:cxn>
            </a:cxnLst>
            <a:rect l="l" t="t" r="r" b="b"/>
            <a:pathLst>
              <a:path w="3176" h="6222777">
                <a:moveTo>
                  <a:pt x="-1" y="3"/>
                </a:moveTo>
                <a:cubicBezTo>
                  <a:pt x="3999" y="2079882"/>
                  <a:pt x="3999" y="4146807"/>
                  <a:pt x="1237" y="6222781"/>
                </a:cubicBezTo>
              </a:path>
            </a:pathLst>
          </a:custGeom>
          <a:noFill/>
          <a:ln w="9525" cap="rnd">
            <a:solidFill>
              <a:srgbClr val="C0C0C0">
                <a:alpha val="24000"/>
              </a:srgbClr>
            </a:solidFill>
            <a:prstDash val="solid"/>
            <a:round/>
          </a:ln>
        </p:spPr>
        <p:txBody>
          <a:bodyPr rtlCol="0" anchor="ctr"/>
          <a:lstStyle/>
          <a:p>
            <a:endParaRPr lang="en-US"/>
          </a:p>
        </p:txBody>
      </p:sp>
      <p:sp>
        <p:nvSpPr>
          <p:cNvPr id="92" name="Freeform: Shape 91">
            <a:extLst>
              <a:ext uri="{FF2B5EF4-FFF2-40B4-BE49-F238E27FC236}">
                <a16:creationId xmlns:a16="http://schemas.microsoft.com/office/drawing/2014/main" id="{D27806E2-2DFC-417E-9D3E-0A23D1E21084}"/>
              </a:ext>
            </a:extLst>
          </p:cNvPr>
          <p:cNvSpPr/>
          <p:nvPr/>
        </p:nvSpPr>
        <p:spPr>
          <a:xfrm>
            <a:off x="6592932" y="2473925"/>
            <a:ext cx="2155" cy="4336879"/>
          </a:xfrm>
          <a:custGeom>
            <a:avLst/>
            <a:gdLst>
              <a:gd name="connsiteX0" fmla="*/ -1 w 3090"/>
              <a:gd name="connsiteY0" fmla="*/ 3 h 6217634"/>
              <a:gd name="connsiteX1" fmla="*/ 1142 w 3090"/>
              <a:gd name="connsiteY1" fmla="*/ 6217637 h 6217634"/>
            </a:gdLst>
            <a:ahLst/>
            <a:cxnLst>
              <a:cxn ang="0">
                <a:pos x="connsiteX0" y="connsiteY0"/>
              </a:cxn>
              <a:cxn ang="0">
                <a:pos x="connsiteX1" y="connsiteY1"/>
              </a:cxn>
            </a:cxnLst>
            <a:rect l="l" t="t" r="r" b="b"/>
            <a:pathLst>
              <a:path w="3090" h="6217634">
                <a:moveTo>
                  <a:pt x="-1" y="3"/>
                </a:moveTo>
                <a:cubicBezTo>
                  <a:pt x="3904" y="2076453"/>
                  <a:pt x="3904" y="4143378"/>
                  <a:pt x="1142" y="6217637"/>
                </a:cubicBezTo>
              </a:path>
            </a:pathLst>
          </a:custGeom>
          <a:noFill/>
          <a:ln w="9525" cap="rnd">
            <a:solidFill>
              <a:srgbClr val="C0C0C0">
                <a:alpha val="24000"/>
              </a:srgbClr>
            </a:solidFill>
            <a:prstDash val="solid"/>
            <a:round/>
          </a:ln>
        </p:spPr>
        <p:txBody>
          <a:bodyPr rtlCol="0" anchor="ctr"/>
          <a:lstStyle/>
          <a:p>
            <a:endParaRPr lang="en-US"/>
          </a:p>
        </p:txBody>
      </p:sp>
      <p:sp>
        <p:nvSpPr>
          <p:cNvPr id="93" name="Freeform: Shape 92">
            <a:extLst>
              <a:ext uri="{FF2B5EF4-FFF2-40B4-BE49-F238E27FC236}">
                <a16:creationId xmlns:a16="http://schemas.microsoft.com/office/drawing/2014/main" id="{FB9D8270-F7DF-4365-8DE5-7027BF6B2295}"/>
              </a:ext>
            </a:extLst>
          </p:cNvPr>
          <p:cNvSpPr/>
          <p:nvPr/>
        </p:nvSpPr>
        <p:spPr>
          <a:xfrm>
            <a:off x="6725808" y="2472198"/>
            <a:ext cx="2155" cy="4339337"/>
          </a:xfrm>
          <a:custGeom>
            <a:avLst/>
            <a:gdLst>
              <a:gd name="connsiteX0" fmla="*/ -1 w 3090"/>
              <a:gd name="connsiteY0" fmla="*/ 3 h 6221158"/>
              <a:gd name="connsiteX1" fmla="*/ 1142 w 3090"/>
              <a:gd name="connsiteY1" fmla="*/ 6221162 h 6221158"/>
            </a:gdLst>
            <a:ahLst/>
            <a:cxnLst>
              <a:cxn ang="0">
                <a:pos x="connsiteX0" y="connsiteY0"/>
              </a:cxn>
              <a:cxn ang="0">
                <a:pos x="connsiteX1" y="connsiteY1"/>
              </a:cxn>
            </a:cxnLst>
            <a:rect l="l" t="t" r="r" b="b"/>
            <a:pathLst>
              <a:path w="3090" h="6221158">
                <a:moveTo>
                  <a:pt x="-1" y="3"/>
                </a:moveTo>
                <a:cubicBezTo>
                  <a:pt x="3904" y="2078453"/>
                  <a:pt x="3904" y="4145378"/>
                  <a:pt x="1142" y="6221162"/>
                </a:cubicBezTo>
              </a:path>
            </a:pathLst>
          </a:custGeom>
          <a:noFill/>
          <a:ln w="9525" cap="rnd">
            <a:solidFill>
              <a:srgbClr val="C0C0C0">
                <a:alpha val="24000"/>
              </a:srgbClr>
            </a:solidFill>
            <a:prstDash val="solid"/>
            <a:round/>
          </a:ln>
        </p:spPr>
        <p:txBody>
          <a:bodyPr rtlCol="0" anchor="ctr"/>
          <a:lstStyle/>
          <a:p>
            <a:endParaRPr lang="en-US"/>
          </a:p>
        </p:txBody>
      </p:sp>
      <p:sp>
        <p:nvSpPr>
          <p:cNvPr id="94" name="Freeform: Shape 93">
            <a:extLst>
              <a:ext uri="{FF2B5EF4-FFF2-40B4-BE49-F238E27FC236}">
                <a16:creationId xmlns:a16="http://schemas.microsoft.com/office/drawing/2014/main" id="{2CDF5001-D44A-446A-B8D0-3D2AE0C06A9C}"/>
              </a:ext>
            </a:extLst>
          </p:cNvPr>
          <p:cNvSpPr/>
          <p:nvPr/>
        </p:nvSpPr>
        <p:spPr>
          <a:xfrm>
            <a:off x="6792246" y="2473128"/>
            <a:ext cx="2155" cy="4338407"/>
          </a:xfrm>
          <a:custGeom>
            <a:avLst/>
            <a:gdLst>
              <a:gd name="connsiteX0" fmla="*/ -1 w 3090"/>
              <a:gd name="connsiteY0" fmla="*/ 3 h 6219825"/>
              <a:gd name="connsiteX1" fmla="*/ 1142 w 3090"/>
              <a:gd name="connsiteY1" fmla="*/ 6219828 h 6219825"/>
            </a:gdLst>
            <a:ahLst/>
            <a:cxnLst>
              <a:cxn ang="0">
                <a:pos x="connsiteX0" y="connsiteY0"/>
              </a:cxn>
              <a:cxn ang="0">
                <a:pos x="connsiteX1" y="connsiteY1"/>
              </a:cxn>
            </a:cxnLst>
            <a:rect l="l" t="t" r="r" b="b"/>
            <a:pathLst>
              <a:path w="3090" h="6219825">
                <a:moveTo>
                  <a:pt x="-1" y="3"/>
                </a:moveTo>
                <a:cubicBezTo>
                  <a:pt x="3904" y="2077119"/>
                  <a:pt x="3904" y="4144044"/>
                  <a:pt x="1142" y="6219828"/>
                </a:cubicBezTo>
              </a:path>
            </a:pathLst>
          </a:custGeom>
          <a:noFill/>
          <a:ln w="9525" cap="rnd">
            <a:solidFill>
              <a:srgbClr val="C0C0C0">
                <a:alpha val="24000"/>
              </a:srgbClr>
            </a:solidFill>
            <a:prstDash val="solid"/>
            <a:round/>
          </a:ln>
        </p:spPr>
        <p:txBody>
          <a:bodyPr rtlCol="0" anchor="ctr"/>
          <a:lstStyle/>
          <a:p>
            <a:endParaRPr lang="en-US"/>
          </a:p>
        </p:txBody>
      </p:sp>
      <p:sp>
        <p:nvSpPr>
          <p:cNvPr id="95" name="Freeform: Shape 94">
            <a:extLst>
              <a:ext uri="{FF2B5EF4-FFF2-40B4-BE49-F238E27FC236}">
                <a16:creationId xmlns:a16="http://schemas.microsoft.com/office/drawing/2014/main" id="{A3483832-AA8F-4DB6-A239-A1239992ACB2}"/>
              </a:ext>
            </a:extLst>
          </p:cNvPr>
          <p:cNvSpPr/>
          <p:nvPr/>
        </p:nvSpPr>
        <p:spPr>
          <a:xfrm>
            <a:off x="6858684"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6" name="Freeform: Shape 95">
            <a:extLst>
              <a:ext uri="{FF2B5EF4-FFF2-40B4-BE49-F238E27FC236}">
                <a16:creationId xmlns:a16="http://schemas.microsoft.com/office/drawing/2014/main" id="{0A79E9C8-38D3-406D-BF60-5E9D30209566}"/>
              </a:ext>
            </a:extLst>
          </p:cNvPr>
          <p:cNvSpPr/>
          <p:nvPr/>
        </p:nvSpPr>
        <p:spPr>
          <a:xfrm>
            <a:off x="6925122"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7" name="Freeform: Shape 96">
            <a:extLst>
              <a:ext uri="{FF2B5EF4-FFF2-40B4-BE49-F238E27FC236}">
                <a16:creationId xmlns:a16="http://schemas.microsoft.com/office/drawing/2014/main" id="{0E70EF81-884B-4CBD-90B2-F8CED3F4AA79}"/>
              </a:ext>
            </a:extLst>
          </p:cNvPr>
          <p:cNvSpPr/>
          <p:nvPr/>
        </p:nvSpPr>
        <p:spPr>
          <a:xfrm>
            <a:off x="7058065" y="2473261"/>
            <a:ext cx="2095" cy="4337543"/>
          </a:xfrm>
          <a:custGeom>
            <a:avLst/>
            <a:gdLst>
              <a:gd name="connsiteX0" fmla="*/ -1 w 3003"/>
              <a:gd name="connsiteY0" fmla="*/ 3 h 6218586"/>
              <a:gd name="connsiteX1" fmla="*/ 1046 w 3003"/>
              <a:gd name="connsiteY1" fmla="*/ 6218589 h 6218586"/>
            </a:gdLst>
            <a:ahLst/>
            <a:cxnLst>
              <a:cxn ang="0">
                <a:pos x="connsiteX0" y="connsiteY0"/>
              </a:cxn>
              <a:cxn ang="0">
                <a:pos x="connsiteX1" y="connsiteY1"/>
              </a:cxn>
            </a:cxnLst>
            <a:rect l="l" t="t" r="r" b="b"/>
            <a:pathLst>
              <a:path w="3003" h="6218586">
                <a:moveTo>
                  <a:pt x="-1" y="3"/>
                </a:moveTo>
                <a:cubicBezTo>
                  <a:pt x="3808" y="2076929"/>
                  <a:pt x="3808" y="4143854"/>
                  <a:pt x="1046" y="6218589"/>
                </a:cubicBezTo>
              </a:path>
            </a:pathLst>
          </a:custGeom>
          <a:noFill/>
          <a:ln w="9525" cap="rnd">
            <a:solidFill>
              <a:srgbClr val="C0C0C0">
                <a:alpha val="24000"/>
              </a:srgbClr>
            </a:solidFill>
            <a:prstDash val="solid"/>
            <a:round/>
          </a:ln>
        </p:spPr>
        <p:txBody>
          <a:bodyPr rtlCol="0" anchor="ctr"/>
          <a:lstStyle/>
          <a:p>
            <a:endParaRPr lang="en-US"/>
          </a:p>
        </p:txBody>
      </p:sp>
      <p:sp>
        <p:nvSpPr>
          <p:cNvPr id="98" name="Freeform: Shape 97">
            <a:extLst>
              <a:ext uri="{FF2B5EF4-FFF2-40B4-BE49-F238E27FC236}">
                <a16:creationId xmlns:a16="http://schemas.microsoft.com/office/drawing/2014/main" id="{11986875-FBA3-4C24-B360-9A77049B2C3F}"/>
              </a:ext>
            </a:extLst>
          </p:cNvPr>
          <p:cNvSpPr/>
          <p:nvPr/>
        </p:nvSpPr>
        <p:spPr>
          <a:xfrm>
            <a:off x="7124503"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99" name="Freeform: Shape 98">
            <a:extLst>
              <a:ext uri="{FF2B5EF4-FFF2-40B4-BE49-F238E27FC236}">
                <a16:creationId xmlns:a16="http://schemas.microsoft.com/office/drawing/2014/main" id="{83C32B1F-8480-4995-AC0E-603383192D45}"/>
              </a:ext>
            </a:extLst>
          </p:cNvPr>
          <p:cNvSpPr/>
          <p:nvPr/>
        </p:nvSpPr>
        <p:spPr>
          <a:xfrm>
            <a:off x="7190941"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100" name="Freeform: Shape 99">
            <a:extLst>
              <a:ext uri="{FF2B5EF4-FFF2-40B4-BE49-F238E27FC236}">
                <a16:creationId xmlns:a16="http://schemas.microsoft.com/office/drawing/2014/main" id="{D8FD41FD-33BE-46D8-9197-82AED3B99F46}"/>
              </a:ext>
            </a:extLst>
          </p:cNvPr>
          <p:cNvSpPr/>
          <p:nvPr/>
        </p:nvSpPr>
        <p:spPr>
          <a:xfrm>
            <a:off x="7257379"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alpha val="24000"/>
              </a:srgbClr>
            </a:solidFill>
            <a:prstDash val="solid"/>
            <a:round/>
          </a:ln>
        </p:spPr>
        <p:txBody>
          <a:bodyPr rtlCol="0" anchor="ctr"/>
          <a:lstStyle/>
          <a:p>
            <a:endParaRPr lang="en-US"/>
          </a:p>
        </p:txBody>
      </p:sp>
      <p:sp>
        <p:nvSpPr>
          <p:cNvPr id="101" name="Freeform: Shape 100">
            <a:extLst>
              <a:ext uri="{FF2B5EF4-FFF2-40B4-BE49-F238E27FC236}">
                <a16:creationId xmlns:a16="http://schemas.microsoft.com/office/drawing/2014/main" id="{CA2E40E5-65EA-41C3-839C-31FB5FCBDD15}"/>
              </a:ext>
            </a:extLst>
          </p:cNvPr>
          <p:cNvSpPr/>
          <p:nvPr/>
        </p:nvSpPr>
        <p:spPr>
          <a:xfrm>
            <a:off x="7390255"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102" name="Freeform: Shape 101">
            <a:extLst>
              <a:ext uri="{FF2B5EF4-FFF2-40B4-BE49-F238E27FC236}">
                <a16:creationId xmlns:a16="http://schemas.microsoft.com/office/drawing/2014/main" id="{B9D5B270-D3B3-4033-A076-585C8C237B31}"/>
              </a:ext>
            </a:extLst>
          </p:cNvPr>
          <p:cNvSpPr/>
          <p:nvPr/>
        </p:nvSpPr>
        <p:spPr>
          <a:xfrm>
            <a:off x="7456693"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103" name="Freeform: Shape 102">
            <a:extLst>
              <a:ext uri="{FF2B5EF4-FFF2-40B4-BE49-F238E27FC236}">
                <a16:creationId xmlns:a16="http://schemas.microsoft.com/office/drawing/2014/main" id="{4DA35D54-C956-4296-BB2F-C59EB3661E21}"/>
              </a:ext>
            </a:extLst>
          </p:cNvPr>
          <p:cNvSpPr/>
          <p:nvPr/>
        </p:nvSpPr>
        <p:spPr>
          <a:xfrm>
            <a:off x="7523131"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4" name="Freeform: Shape 103">
            <a:extLst>
              <a:ext uri="{FF2B5EF4-FFF2-40B4-BE49-F238E27FC236}">
                <a16:creationId xmlns:a16="http://schemas.microsoft.com/office/drawing/2014/main" id="{408E2883-C24A-4897-9C4C-938C6CC899AE}"/>
              </a:ext>
            </a:extLst>
          </p:cNvPr>
          <p:cNvSpPr/>
          <p:nvPr/>
        </p:nvSpPr>
        <p:spPr>
          <a:xfrm>
            <a:off x="7589569"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5" name="Freeform: Shape 104">
            <a:extLst>
              <a:ext uri="{FF2B5EF4-FFF2-40B4-BE49-F238E27FC236}">
                <a16:creationId xmlns:a16="http://schemas.microsoft.com/office/drawing/2014/main" id="{4B325F4B-B1B3-4B12-8EA4-9119F3EA008D}"/>
              </a:ext>
            </a:extLst>
          </p:cNvPr>
          <p:cNvSpPr/>
          <p:nvPr/>
        </p:nvSpPr>
        <p:spPr>
          <a:xfrm>
            <a:off x="7722512"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6" name="Freeform: Shape 105">
            <a:extLst>
              <a:ext uri="{FF2B5EF4-FFF2-40B4-BE49-F238E27FC236}">
                <a16:creationId xmlns:a16="http://schemas.microsoft.com/office/drawing/2014/main" id="{291A62D4-CBED-4D94-8B3C-4E1A08381D5A}"/>
              </a:ext>
            </a:extLst>
          </p:cNvPr>
          <p:cNvSpPr/>
          <p:nvPr/>
        </p:nvSpPr>
        <p:spPr>
          <a:xfrm>
            <a:off x="7788950"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7" name="Freeform: Shape 106">
            <a:extLst>
              <a:ext uri="{FF2B5EF4-FFF2-40B4-BE49-F238E27FC236}">
                <a16:creationId xmlns:a16="http://schemas.microsoft.com/office/drawing/2014/main" id="{DC4FF7C3-C675-4511-8B9B-FC326935C436}"/>
              </a:ext>
            </a:extLst>
          </p:cNvPr>
          <p:cNvSpPr/>
          <p:nvPr/>
        </p:nvSpPr>
        <p:spPr>
          <a:xfrm>
            <a:off x="7855388"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8" name="Freeform: Shape 107">
            <a:extLst>
              <a:ext uri="{FF2B5EF4-FFF2-40B4-BE49-F238E27FC236}">
                <a16:creationId xmlns:a16="http://schemas.microsoft.com/office/drawing/2014/main" id="{717B5ADA-DA1A-476F-9031-F3C378E6E8E6}"/>
              </a:ext>
            </a:extLst>
          </p:cNvPr>
          <p:cNvSpPr/>
          <p:nvPr/>
        </p:nvSpPr>
        <p:spPr>
          <a:xfrm>
            <a:off x="7921826"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9" name="Freeform: Shape 108">
            <a:extLst>
              <a:ext uri="{FF2B5EF4-FFF2-40B4-BE49-F238E27FC236}">
                <a16:creationId xmlns:a16="http://schemas.microsoft.com/office/drawing/2014/main" id="{504140CB-109D-4D10-9ED5-1ED942DF0D89}"/>
              </a:ext>
            </a:extLst>
          </p:cNvPr>
          <p:cNvSpPr/>
          <p:nvPr/>
        </p:nvSpPr>
        <p:spPr>
          <a:xfrm>
            <a:off x="8054702"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alpha val="24000"/>
              </a:srgbClr>
            </a:solidFill>
            <a:prstDash val="solid"/>
            <a:round/>
          </a:ln>
        </p:spPr>
        <p:txBody>
          <a:bodyPr rtlCol="0" anchor="ctr"/>
          <a:lstStyle/>
          <a:p>
            <a:endParaRPr lang="en-US"/>
          </a:p>
        </p:txBody>
      </p:sp>
      <p:sp>
        <p:nvSpPr>
          <p:cNvPr id="110" name="Freeform: Shape 109">
            <a:extLst>
              <a:ext uri="{FF2B5EF4-FFF2-40B4-BE49-F238E27FC236}">
                <a16:creationId xmlns:a16="http://schemas.microsoft.com/office/drawing/2014/main" id="{6D44A567-77F8-4668-ADB4-9E269163FDE8}"/>
              </a:ext>
            </a:extLst>
          </p:cNvPr>
          <p:cNvSpPr/>
          <p:nvPr/>
        </p:nvSpPr>
        <p:spPr>
          <a:xfrm>
            <a:off x="8121140"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11" name="Freeform: Shape 110">
            <a:extLst>
              <a:ext uri="{FF2B5EF4-FFF2-40B4-BE49-F238E27FC236}">
                <a16:creationId xmlns:a16="http://schemas.microsoft.com/office/drawing/2014/main" id="{5564C83E-07DF-4021-A3E8-AAAD5240C402}"/>
              </a:ext>
            </a:extLst>
          </p:cNvPr>
          <p:cNvSpPr/>
          <p:nvPr/>
        </p:nvSpPr>
        <p:spPr>
          <a:xfrm>
            <a:off x="8187578"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12" name="Freeform: Shape 111">
            <a:extLst>
              <a:ext uri="{FF2B5EF4-FFF2-40B4-BE49-F238E27FC236}">
                <a16:creationId xmlns:a16="http://schemas.microsoft.com/office/drawing/2014/main" id="{51E5A55E-D2DD-42B2-AF25-08A37430F9EB}"/>
              </a:ext>
            </a:extLst>
          </p:cNvPr>
          <p:cNvSpPr/>
          <p:nvPr/>
        </p:nvSpPr>
        <p:spPr>
          <a:xfrm>
            <a:off x="8254017"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13" name="Freeform: Shape 112">
            <a:extLst>
              <a:ext uri="{FF2B5EF4-FFF2-40B4-BE49-F238E27FC236}">
                <a16:creationId xmlns:a16="http://schemas.microsoft.com/office/drawing/2014/main" id="{8DDD2960-82A1-4093-8BAB-BBCE7A7641EA}"/>
              </a:ext>
            </a:extLst>
          </p:cNvPr>
          <p:cNvSpPr/>
          <p:nvPr/>
        </p:nvSpPr>
        <p:spPr>
          <a:xfrm>
            <a:off x="8386959" y="2475121"/>
            <a:ext cx="1975" cy="4337079"/>
          </a:xfrm>
          <a:custGeom>
            <a:avLst/>
            <a:gdLst>
              <a:gd name="connsiteX0" fmla="*/ -1 w 2832"/>
              <a:gd name="connsiteY0" fmla="*/ 3 h 6217920"/>
              <a:gd name="connsiteX1" fmla="*/ 856 w 2832"/>
              <a:gd name="connsiteY1" fmla="*/ 6217923 h 6217920"/>
            </a:gdLst>
            <a:ahLst/>
            <a:cxnLst>
              <a:cxn ang="0">
                <a:pos x="connsiteX0" y="connsiteY0"/>
              </a:cxn>
              <a:cxn ang="0">
                <a:pos x="connsiteX1" y="connsiteY1"/>
              </a:cxn>
            </a:cxnLst>
            <a:rect l="l" t="t" r="r" b="b"/>
            <a:pathLst>
              <a:path w="2832" h="6217920">
                <a:moveTo>
                  <a:pt x="-1" y="3"/>
                </a:moveTo>
                <a:cubicBezTo>
                  <a:pt x="3618" y="2074262"/>
                  <a:pt x="3618" y="4141187"/>
                  <a:pt x="856" y="6217923"/>
                </a:cubicBezTo>
              </a:path>
            </a:pathLst>
          </a:custGeom>
          <a:noFill/>
          <a:ln w="9525" cap="rnd">
            <a:solidFill>
              <a:srgbClr val="C0C0C0">
                <a:alpha val="24000"/>
              </a:srgbClr>
            </a:solidFill>
            <a:prstDash val="solid"/>
            <a:round/>
          </a:ln>
        </p:spPr>
        <p:txBody>
          <a:bodyPr rtlCol="0" anchor="ctr"/>
          <a:lstStyle/>
          <a:p>
            <a:endParaRPr lang="en-US"/>
          </a:p>
        </p:txBody>
      </p:sp>
      <p:sp>
        <p:nvSpPr>
          <p:cNvPr id="114" name="Freeform: Shape 113">
            <a:extLst>
              <a:ext uri="{FF2B5EF4-FFF2-40B4-BE49-F238E27FC236}">
                <a16:creationId xmlns:a16="http://schemas.microsoft.com/office/drawing/2014/main" id="{86E37C7E-1CBA-4AC6-8B6C-1867C8E1D348}"/>
              </a:ext>
            </a:extLst>
          </p:cNvPr>
          <p:cNvSpPr/>
          <p:nvPr/>
        </p:nvSpPr>
        <p:spPr>
          <a:xfrm>
            <a:off x="8453331" y="2470736"/>
            <a:ext cx="2035" cy="4342194"/>
          </a:xfrm>
          <a:custGeom>
            <a:avLst/>
            <a:gdLst>
              <a:gd name="connsiteX0" fmla="*/ -1 w 2918"/>
              <a:gd name="connsiteY0" fmla="*/ 3 h 6225254"/>
              <a:gd name="connsiteX1" fmla="*/ 952 w 2918"/>
              <a:gd name="connsiteY1" fmla="*/ 6225257 h 6225254"/>
            </a:gdLst>
            <a:ahLst/>
            <a:cxnLst>
              <a:cxn ang="0">
                <a:pos x="connsiteX0" y="connsiteY0"/>
              </a:cxn>
              <a:cxn ang="0">
                <a:pos x="connsiteX1" y="connsiteY1"/>
              </a:cxn>
            </a:cxnLst>
            <a:rect l="l" t="t" r="r" b="b"/>
            <a:pathLst>
              <a:path w="2918" h="6225254">
                <a:moveTo>
                  <a:pt x="-1" y="3"/>
                </a:moveTo>
                <a:cubicBezTo>
                  <a:pt x="3714" y="2080548"/>
                  <a:pt x="3714" y="4147473"/>
                  <a:pt x="952" y="6225257"/>
                </a:cubicBezTo>
              </a:path>
            </a:pathLst>
          </a:custGeom>
          <a:noFill/>
          <a:ln w="9525" cap="rnd">
            <a:solidFill>
              <a:srgbClr val="C0C0C0">
                <a:alpha val="24000"/>
              </a:srgbClr>
            </a:solidFill>
            <a:prstDash val="solid"/>
            <a:round/>
          </a:ln>
        </p:spPr>
        <p:txBody>
          <a:bodyPr rtlCol="0" anchor="ctr"/>
          <a:lstStyle/>
          <a:p>
            <a:endParaRPr lang="en-US"/>
          </a:p>
        </p:txBody>
      </p:sp>
      <p:sp>
        <p:nvSpPr>
          <p:cNvPr id="115" name="Freeform: Shape 114">
            <a:extLst>
              <a:ext uri="{FF2B5EF4-FFF2-40B4-BE49-F238E27FC236}">
                <a16:creationId xmlns:a16="http://schemas.microsoft.com/office/drawing/2014/main" id="{2D8FC02C-D5DB-414B-AAC5-AD719AC842F4}"/>
              </a:ext>
            </a:extLst>
          </p:cNvPr>
          <p:cNvSpPr/>
          <p:nvPr/>
        </p:nvSpPr>
        <p:spPr>
          <a:xfrm>
            <a:off x="8519835" y="2471600"/>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9310"/>
                  <a:pt x="3618" y="4146235"/>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16" name="Freeform: Shape 115">
            <a:extLst>
              <a:ext uri="{FF2B5EF4-FFF2-40B4-BE49-F238E27FC236}">
                <a16:creationId xmlns:a16="http://schemas.microsoft.com/office/drawing/2014/main" id="{E7317F4A-8846-4B27-B682-2AEC6E58F0B0}"/>
              </a:ext>
            </a:extLst>
          </p:cNvPr>
          <p:cNvSpPr/>
          <p:nvPr/>
        </p:nvSpPr>
        <p:spPr>
          <a:xfrm>
            <a:off x="8586273"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alpha val="24000"/>
              </a:srgbClr>
            </a:solidFill>
            <a:prstDash val="solid"/>
            <a:round/>
          </a:ln>
        </p:spPr>
        <p:txBody>
          <a:bodyPr rtlCol="0" anchor="ctr"/>
          <a:lstStyle/>
          <a:p>
            <a:endParaRPr lang="en-US"/>
          </a:p>
        </p:txBody>
      </p:sp>
      <p:sp>
        <p:nvSpPr>
          <p:cNvPr id="117" name="Freeform: Shape 116">
            <a:extLst>
              <a:ext uri="{FF2B5EF4-FFF2-40B4-BE49-F238E27FC236}">
                <a16:creationId xmlns:a16="http://schemas.microsoft.com/office/drawing/2014/main" id="{0E08FD9A-11C8-4178-89A0-6EED1F116DB6}"/>
              </a:ext>
            </a:extLst>
          </p:cNvPr>
          <p:cNvSpPr/>
          <p:nvPr/>
        </p:nvSpPr>
        <p:spPr>
          <a:xfrm>
            <a:off x="8719149" y="2470537"/>
            <a:ext cx="1975" cy="4341529"/>
          </a:xfrm>
          <a:custGeom>
            <a:avLst/>
            <a:gdLst>
              <a:gd name="connsiteX0" fmla="*/ -1 w 2832"/>
              <a:gd name="connsiteY0" fmla="*/ 3 h 6224301"/>
              <a:gd name="connsiteX1" fmla="*/ 856 w 2832"/>
              <a:gd name="connsiteY1" fmla="*/ 6224304 h 6224301"/>
            </a:gdLst>
            <a:ahLst/>
            <a:cxnLst>
              <a:cxn ang="0">
                <a:pos x="connsiteX0" y="connsiteY0"/>
              </a:cxn>
              <a:cxn ang="0">
                <a:pos x="connsiteX1" y="connsiteY1"/>
              </a:cxn>
            </a:cxnLst>
            <a:rect l="l" t="t" r="r" b="b"/>
            <a:pathLst>
              <a:path w="2832" h="6224301">
                <a:moveTo>
                  <a:pt x="-1" y="3"/>
                </a:moveTo>
                <a:cubicBezTo>
                  <a:pt x="3618" y="2080834"/>
                  <a:pt x="3618" y="4147759"/>
                  <a:pt x="856" y="6224304"/>
                </a:cubicBezTo>
              </a:path>
            </a:pathLst>
          </a:custGeom>
          <a:noFill/>
          <a:ln w="9525" cap="rnd">
            <a:solidFill>
              <a:srgbClr val="C0C0C0">
                <a:alpha val="24000"/>
              </a:srgbClr>
            </a:solidFill>
            <a:prstDash val="solid"/>
            <a:round/>
          </a:ln>
        </p:spPr>
        <p:txBody>
          <a:bodyPr rtlCol="0" anchor="ctr"/>
          <a:lstStyle/>
          <a:p>
            <a:endParaRPr lang="en-US"/>
          </a:p>
        </p:txBody>
      </p:sp>
      <p:sp>
        <p:nvSpPr>
          <p:cNvPr id="118" name="Freeform: Shape 117">
            <a:extLst>
              <a:ext uri="{FF2B5EF4-FFF2-40B4-BE49-F238E27FC236}">
                <a16:creationId xmlns:a16="http://schemas.microsoft.com/office/drawing/2014/main" id="{8FBC2212-F645-4D7F-9835-02C9EE6793F0}"/>
              </a:ext>
            </a:extLst>
          </p:cNvPr>
          <p:cNvSpPr/>
          <p:nvPr/>
        </p:nvSpPr>
        <p:spPr>
          <a:xfrm>
            <a:off x="8785588" y="2471866"/>
            <a:ext cx="1975" cy="4339603"/>
          </a:xfrm>
          <a:custGeom>
            <a:avLst/>
            <a:gdLst>
              <a:gd name="connsiteX0" fmla="*/ -1 w 2832"/>
              <a:gd name="connsiteY0" fmla="*/ 3 h 6221539"/>
              <a:gd name="connsiteX1" fmla="*/ 856 w 2832"/>
              <a:gd name="connsiteY1" fmla="*/ 6221542 h 6221539"/>
            </a:gdLst>
            <a:ahLst/>
            <a:cxnLst>
              <a:cxn ang="0">
                <a:pos x="connsiteX0" y="connsiteY0"/>
              </a:cxn>
              <a:cxn ang="0">
                <a:pos x="connsiteX1" y="connsiteY1"/>
              </a:cxn>
            </a:cxnLst>
            <a:rect l="l" t="t" r="r" b="b"/>
            <a:pathLst>
              <a:path w="2832" h="6221539">
                <a:moveTo>
                  <a:pt x="-1" y="3"/>
                </a:moveTo>
                <a:cubicBezTo>
                  <a:pt x="3618" y="2078929"/>
                  <a:pt x="3618" y="4145854"/>
                  <a:pt x="856" y="6221542"/>
                </a:cubicBezTo>
              </a:path>
            </a:pathLst>
          </a:custGeom>
          <a:noFill/>
          <a:ln w="9525" cap="rnd">
            <a:solidFill>
              <a:srgbClr val="C0C0C0">
                <a:alpha val="24000"/>
              </a:srgbClr>
            </a:solidFill>
            <a:prstDash val="solid"/>
            <a:round/>
          </a:ln>
        </p:spPr>
        <p:txBody>
          <a:bodyPr rtlCol="0" anchor="ctr"/>
          <a:lstStyle/>
          <a:p>
            <a:endParaRPr lang="en-US"/>
          </a:p>
        </p:txBody>
      </p:sp>
      <p:sp>
        <p:nvSpPr>
          <p:cNvPr id="119" name="Freeform: Shape 118">
            <a:extLst>
              <a:ext uri="{FF2B5EF4-FFF2-40B4-BE49-F238E27FC236}">
                <a16:creationId xmlns:a16="http://schemas.microsoft.com/office/drawing/2014/main" id="{E3CC8418-7F2A-4BEC-AF09-50621789AF39}"/>
              </a:ext>
            </a:extLst>
          </p:cNvPr>
          <p:cNvSpPr/>
          <p:nvPr/>
        </p:nvSpPr>
        <p:spPr>
          <a:xfrm>
            <a:off x="8852026" y="2471866"/>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8929"/>
                  <a:pt x="3618" y="4145854"/>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20" name="Freeform: Shape 119">
            <a:extLst>
              <a:ext uri="{FF2B5EF4-FFF2-40B4-BE49-F238E27FC236}">
                <a16:creationId xmlns:a16="http://schemas.microsoft.com/office/drawing/2014/main" id="{C927D8F6-CA8F-407F-9E61-090737B53F91}"/>
              </a:ext>
            </a:extLst>
          </p:cNvPr>
          <p:cNvSpPr/>
          <p:nvPr/>
        </p:nvSpPr>
        <p:spPr>
          <a:xfrm>
            <a:off x="8918464"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alpha val="24000"/>
              </a:srgbClr>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323E56DE-5D4A-4F80-8269-13B7923CBBEA}"/>
              </a:ext>
            </a:extLst>
          </p:cNvPr>
          <p:cNvSpPr/>
          <p:nvPr/>
        </p:nvSpPr>
        <p:spPr>
          <a:xfrm>
            <a:off x="9051340" y="2473593"/>
            <a:ext cx="1975" cy="4337477"/>
          </a:xfrm>
          <a:custGeom>
            <a:avLst/>
            <a:gdLst>
              <a:gd name="connsiteX0" fmla="*/ -1 w 2832"/>
              <a:gd name="connsiteY0" fmla="*/ 3 h 6218491"/>
              <a:gd name="connsiteX1" fmla="*/ 856 w 2832"/>
              <a:gd name="connsiteY1" fmla="*/ 6218494 h 6218491"/>
            </a:gdLst>
            <a:ahLst/>
            <a:cxnLst>
              <a:cxn ang="0">
                <a:pos x="connsiteX0" y="connsiteY0"/>
              </a:cxn>
              <a:cxn ang="0">
                <a:pos x="connsiteX1" y="connsiteY1"/>
              </a:cxn>
            </a:cxnLst>
            <a:rect l="l" t="t" r="r" b="b"/>
            <a:pathLst>
              <a:path w="2832" h="6218491">
                <a:moveTo>
                  <a:pt x="-1" y="3"/>
                </a:moveTo>
                <a:cubicBezTo>
                  <a:pt x="3618" y="2076453"/>
                  <a:pt x="3618" y="4143378"/>
                  <a:pt x="856" y="6218494"/>
                </a:cubicBezTo>
              </a:path>
            </a:pathLst>
          </a:custGeom>
          <a:noFill/>
          <a:ln w="9525" cap="rnd">
            <a:solidFill>
              <a:srgbClr val="C0C0C0">
                <a:alpha val="24000"/>
              </a:srgbClr>
            </a:solidFill>
            <a:prstDash val="solid"/>
            <a:round/>
          </a:ln>
        </p:spPr>
        <p:txBody>
          <a:bodyPr rtlCol="0" anchor="ctr"/>
          <a:lstStyle/>
          <a:p>
            <a:endParaRPr lang="en-US"/>
          </a:p>
        </p:txBody>
      </p:sp>
      <p:sp>
        <p:nvSpPr>
          <p:cNvPr id="122" name="Freeform: Shape 121">
            <a:extLst>
              <a:ext uri="{FF2B5EF4-FFF2-40B4-BE49-F238E27FC236}">
                <a16:creationId xmlns:a16="http://schemas.microsoft.com/office/drawing/2014/main" id="{955AA2A9-22D7-4FAB-A1E7-D6DA203E2A96}"/>
              </a:ext>
            </a:extLst>
          </p:cNvPr>
          <p:cNvSpPr/>
          <p:nvPr/>
        </p:nvSpPr>
        <p:spPr>
          <a:xfrm>
            <a:off x="9117845" y="2472729"/>
            <a:ext cx="1916" cy="4338739"/>
          </a:xfrm>
          <a:custGeom>
            <a:avLst/>
            <a:gdLst>
              <a:gd name="connsiteX0" fmla="*/ -1 w 2747"/>
              <a:gd name="connsiteY0" fmla="*/ 3 h 6220301"/>
              <a:gd name="connsiteX1" fmla="*/ 761 w 2747"/>
              <a:gd name="connsiteY1" fmla="*/ 6220304 h 6220301"/>
            </a:gdLst>
            <a:ahLst/>
            <a:cxnLst>
              <a:cxn ang="0">
                <a:pos x="connsiteX0" y="connsiteY0"/>
              </a:cxn>
              <a:cxn ang="0">
                <a:pos x="connsiteX1" y="connsiteY1"/>
              </a:cxn>
            </a:cxnLst>
            <a:rect l="l" t="t" r="r" b="b"/>
            <a:pathLst>
              <a:path w="2747" h="6220301">
                <a:moveTo>
                  <a:pt x="-1" y="3"/>
                </a:moveTo>
                <a:cubicBezTo>
                  <a:pt x="3523" y="2077691"/>
                  <a:pt x="3523" y="4144616"/>
                  <a:pt x="761" y="6220304"/>
                </a:cubicBezTo>
              </a:path>
            </a:pathLst>
          </a:custGeom>
          <a:noFill/>
          <a:ln w="9525" cap="rnd">
            <a:solidFill>
              <a:srgbClr val="C0C0C0">
                <a:alpha val="24000"/>
              </a:srgbClr>
            </a:solidFill>
            <a:prstDash val="solid"/>
            <a:round/>
          </a:ln>
        </p:spPr>
        <p:txBody>
          <a:bodyPr rtlCol="0" anchor="ctr"/>
          <a:lstStyle/>
          <a:p>
            <a:endParaRPr lang="en-US"/>
          </a:p>
        </p:txBody>
      </p:sp>
      <p:sp>
        <p:nvSpPr>
          <p:cNvPr id="123" name="Freeform: Shape 122">
            <a:extLst>
              <a:ext uri="{FF2B5EF4-FFF2-40B4-BE49-F238E27FC236}">
                <a16:creationId xmlns:a16="http://schemas.microsoft.com/office/drawing/2014/main" id="{5EF98FF5-98A4-4125-B0B3-9B415BA68DB8}"/>
              </a:ext>
            </a:extLst>
          </p:cNvPr>
          <p:cNvSpPr/>
          <p:nvPr/>
        </p:nvSpPr>
        <p:spPr>
          <a:xfrm>
            <a:off x="2725570" y="2580654"/>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3B243F2A-1345-4C7C-AB05-56EE8A89C890}"/>
              </a:ext>
            </a:extLst>
          </p:cNvPr>
          <p:cNvSpPr/>
          <p:nvPr/>
        </p:nvSpPr>
        <p:spPr>
          <a:xfrm>
            <a:off x="2720920" y="291284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5" name="Freeform: Shape 124">
            <a:extLst>
              <a:ext uri="{FF2B5EF4-FFF2-40B4-BE49-F238E27FC236}">
                <a16:creationId xmlns:a16="http://schemas.microsoft.com/office/drawing/2014/main" id="{0F1444FC-8A01-4EFA-9F7A-2F298F7E1801}"/>
              </a:ext>
            </a:extLst>
          </p:cNvPr>
          <p:cNvSpPr/>
          <p:nvPr/>
        </p:nvSpPr>
        <p:spPr>
          <a:xfrm>
            <a:off x="2711619" y="3245098"/>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6" name="Freeform: Shape 125">
            <a:extLst>
              <a:ext uri="{FF2B5EF4-FFF2-40B4-BE49-F238E27FC236}">
                <a16:creationId xmlns:a16="http://schemas.microsoft.com/office/drawing/2014/main" id="{090959E6-3366-4079-894F-4D781B0132C6}"/>
              </a:ext>
            </a:extLst>
          </p:cNvPr>
          <p:cNvSpPr/>
          <p:nvPr/>
        </p:nvSpPr>
        <p:spPr>
          <a:xfrm>
            <a:off x="2711619" y="3577289"/>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7" name="Freeform: Shape 126">
            <a:extLst>
              <a:ext uri="{FF2B5EF4-FFF2-40B4-BE49-F238E27FC236}">
                <a16:creationId xmlns:a16="http://schemas.microsoft.com/office/drawing/2014/main" id="{8EB6C783-FF1F-4EE9-84CE-5CA9206F0F3A}"/>
              </a:ext>
            </a:extLst>
          </p:cNvPr>
          <p:cNvSpPr/>
          <p:nvPr/>
        </p:nvSpPr>
        <p:spPr>
          <a:xfrm>
            <a:off x="2720920" y="390941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8" name="Freeform: Shape 127">
            <a:extLst>
              <a:ext uri="{FF2B5EF4-FFF2-40B4-BE49-F238E27FC236}">
                <a16:creationId xmlns:a16="http://schemas.microsoft.com/office/drawing/2014/main" id="{E999E7A9-BDA8-4CB6-93EE-7DD44C87C722}"/>
              </a:ext>
            </a:extLst>
          </p:cNvPr>
          <p:cNvSpPr/>
          <p:nvPr/>
        </p:nvSpPr>
        <p:spPr>
          <a:xfrm>
            <a:off x="2719325" y="4237457"/>
            <a:ext cx="6424563" cy="6711"/>
          </a:xfrm>
          <a:custGeom>
            <a:avLst/>
            <a:gdLst>
              <a:gd name="connsiteX0" fmla="*/ -1 w 9210674"/>
              <a:gd name="connsiteY0" fmla="*/ 8863 h 9622"/>
              <a:gd name="connsiteX1" fmla="*/ 9210673 w 9210674"/>
              <a:gd name="connsiteY1" fmla="*/ 9625 h 9622"/>
            </a:gdLst>
            <a:ahLst/>
            <a:cxnLst>
              <a:cxn ang="0">
                <a:pos x="connsiteX0" y="connsiteY0"/>
              </a:cxn>
              <a:cxn ang="0">
                <a:pos x="connsiteX1" y="connsiteY1"/>
              </a:cxn>
            </a:cxnLst>
            <a:rect l="l" t="t" r="r" b="b"/>
            <a:pathLst>
              <a:path w="9210674" h="9622">
                <a:moveTo>
                  <a:pt x="-1" y="8863"/>
                </a:moveTo>
                <a:cubicBezTo>
                  <a:pt x="3071335" y="14388"/>
                  <a:pt x="6147910" y="-14187"/>
                  <a:pt x="9210673" y="9625"/>
                </a:cubicBezTo>
              </a:path>
            </a:pathLst>
          </a:custGeom>
          <a:noFill/>
          <a:ln w="9525" cap="rnd">
            <a:solidFill>
              <a:srgbClr val="C0C0C0"/>
            </a:solidFill>
            <a:prstDash val="solid"/>
            <a:round/>
          </a:ln>
        </p:spPr>
        <p:txBody>
          <a:bodyPr rtlCol="0" anchor="ctr"/>
          <a:lstStyle/>
          <a:p>
            <a:endParaRPr lang="en-US"/>
          </a:p>
        </p:txBody>
      </p:sp>
      <p:sp>
        <p:nvSpPr>
          <p:cNvPr id="129" name="Freeform: Shape 128">
            <a:extLst>
              <a:ext uri="{FF2B5EF4-FFF2-40B4-BE49-F238E27FC236}">
                <a16:creationId xmlns:a16="http://schemas.microsoft.com/office/drawing/2014/main" id="{C92304B6-A485-4842-9E7E-55FC9E2602C8}"/>
              </a:ext>
            </a:extLst>
          </p:cNvPr>
          <p:cNvSpPr/>
          <p:nvPr/>
        </p:nvSpPr>
        <p:spPr>
          <a:xfrm>
            <a:off x="2703114" y="4570194"/>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solidFill>
            <a:prstDash val="solid"/>
            <a:round/>
          </a:ln>
        </p:spPr>
        <p:txBody>
          <a:bodyPr rtlCol="0" anchor="ctr"/>
          <a:lstStyle/>
          <a:p>
            <a:endParaRPr lang="en-US"/>
          </a:p>
        </p:txBody>
      </p:sp>
      <p:sp>
        <p:nvSpPr>
          <p:cNvPr id="130" name="Freeform: Shape 129">
            <a:extLst>
              <a:ext uri="{FF2B5EF4-FFF2-40B4-BE49-F238E27FC236}">
                <a16:creationId xmlns:a16="http://schemas.microsoft.com/office/drawing/2014/main" id="{2DA5DEDE-E400-4772-831D-238D34C5BFA7}"/>
              </a:ext>
            </a:extLst>
          </p:cNvPr>
          <p:cNvSpPr/>
          <p:nvPr/>
        </p:nvSpPr>
        <p:spPr>
          <a:xfrm>
            <a:off x="2718993" y="4906051"/>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solidFill>
            <a:prstDash val="solid"/>
            <a:round/>
          </a:ln>
        </p:spPr>
        <p:txBody>
          <a:bodyPr rtlCol="0" anchor="ctr"/>
          <a:lstStyle/>
          <a:p>
            <a:endParaRPr lang="en-US"/>
          </a:p>
        </p:txBody>
      </p:sp>
      <p:sp>
        <p:nvSpPr>
          <p:cNvPr id="131" name="Freeform: Shape 130">
            <a:extLst>
              <a:ext uri="{FF2B5EF4-FFF2-40B4-BE49-F238E27FC236}">
                <a16:creationId xmlns:a16="http://schemas.microsoft.com/office/drawing/2014/main" id="{F8F7A146-B135-4AD0-98E7-544458803882}"/>
              </a:ext>
            </a:extLst>
          </p:cNvPr>
          <p:cNvSpPr/>
          <p:nvPr/>
        </p:nvSpPr>
        <p:spPr>
          <a:xfrm>
            <a:off x="2701652" y="5233148"/>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solidFill>
            <a:prstDash val="solid"/>
            <a:round/>
          </a:ln>
        </p:spPr>
        <p:txBody>
          <a:bodyPr rtlCol="0" anchor="ctr"/>
          <a:lstStyle/>
          <a:p>
            <a:endParaRPr lang="en-US"/>
          </a:p>
        </p:txBody>
      </p:sp>
      <p:sp>
        <p:nvSpPr>
          <p:cNvPr id="132" name="Freeform: Shape 131">
            <a:extLst>
              <a:ext uri="{FF2B5EF4-FFF2-40B4-BE49-F238E27FC236}">
                <a16:creationId xmlns:a16="http://schemas.microsoft.com/office/drawing/2014/main" id="{B9E253E0-FD2D-43F5-B6D2-33DA6E6087C1}"/>
              </a:ext>
            </a:extLst>
          </p:cNvPr>
          <p:cNvSpPr/>
          <p:nvPr/>
        </p:nvSpPr>
        <p:spPr>
          <a:xfrm>
            <a:off x="2720322" y="5566220"/>
            <a:ext cx="6423234" cy="6734"/>
          </a:xfrm>
          <a:custGeom>
            <a:avLst/>
            <a:gdLst>
              <a:gd name="connsiteX0" fmla="*/ -1 w 9208769"/>
              <a:gd name="connsiteY0" fmla="*/ 8956 h 9655"/>
              <a:gd name="connsiteX1" fmla="*/ 9208769 w 9208769"/>
              <a:gd name="connsiteY1" fmla="*/ 9622 h 9655"/>
            </a:gdLst>
            <a:ahLst/>
            <a:cxnLst>
              <a:cxn ang="0">
                <a:pos x="connsiteX0" y="connsiteY0"/>
              </a:cxn>
              <a:cxn ang="0">
                <a:pos x="connsiteX1" y="connsiteY1"/>
              </a:cxn>
            </a:cxnLst>
            <a:rect l="l" t="t" r="r" b="b"/>
            <a:pathLst>
              <a:path w="9208769" h="9655">
                <a:moveTo>
                  <a:pt x="-1" y="8956"/>
                </a:moveTo>
                <a:cubicBezTo>
                  <a:pt x="3069906" y="14385"/>
                  <a:pt x="6136956" y="-14190"/>
                  <a:pt x="9208769" y="9622"/>
                </a:cubicBezTo>
              </a:path>
            </a:pathLst>
          </a:custGeom>
          <a:noFill/>
          <a:ln w="9525" cap="rnd">
            <a:solidFill>
              <a:srgbClr val="C0C0C0"/>
            </a:solidFill>
            <a:prstDash val="solid"/>
            <a:round/>
          </a:ln>
        </p:spPr>
        <p:txBody>
          <a:bodyPr rtlCol="0" anchor="ctr"/>
          <a:lstStyle/>
          <a:p>
            <a:endParaRPr lang="en-US"/>
          </a:p>
        </p:txBody>
      </p:sp>
      <p:sp>
        <p:nvSpPr>
          <p:cNvPr id="133" name="Freeform: Shape 132">
            <a:extLst>
              <a:ext uri="{FF2B5EF4-FFF2-40B4-BE49-F238E27FC236}">
                <a16:creationId xmlns:a16="http://schemas.microsoft.com/office/drawing/2014/main" id="{A2269213-30DD-4DF2-9366-3C92EA23362B}"/>
              </a:ext>
            </a:extLst>
          </p:cNvPr>
          <p:cNvSpPr/>
          <p:nvPr/>
        </p:nvSpPr>
        <p:spPr>
          <a:xfrm>
            <a:off x="2760317" y="5902568"/>
            <a:ext cx="6383239" cy="2552"/>
          </a:xfrm>
          <a:custGeom>
            <a:avLst/>
            <a:gdLst>
              <a:gd name="connsiteX0" fmla="*/ -1 w 9151429"/>
              <a:gd name="connsiteY0" fmla="*/ 2996 h 3659"/>
              <a:gd name="connsiteX1" fmla="*/ 9151428 w 9151429"/>
              <a:gd name="connsiteY1" fmla="*/ 3662 h 3659"/>
            </a:gdLst>
            <a:ahLst/>
            <a:cxnLst>
              <a:cxn ang="0">
                <a:pos x="connsiteX0" y="connsiteY0"/>
              </a:cxn>
              <a:cxn ang="0">
                <a:pos x="connsiteX1" y="connsiteY1"/>
              </a:cxn>
            </a:cxnLst>
            <a:rect l="l" t="t" r="r" b="b"/>
            <a:pathLst>
              <a:path w="9151429" h="3659">
                <a:moveTo>
                  <a:pt x="-1" y="2996"/>
                </a:moveTo>
                <a:cubicBezTo>
                  <a:pt x="3050666" y="-1100"/>
                  <a:pt x="6108191" y="-1100"/>
                  <a:pt x="9151428" y="3662"/>
                </a:cubicBezTo>
              </a:path>
            </a:pathLst>
          </a:custGeom>
          <a:noFill/>
          <a:ln w="9525" cap="rnd">
            <a:solidFill>
              <a:srgbClr val="C0C0C0"/>
            </a:solidFill>
            <a:prstDash val="solid"/>
            <a:round/>
          </a:ln>
        </p:spPr>
        <p:txBody>
          <a:bodyPr rtlCol="0" anchor="ctr"/>
          <a:lstStyle/>
          <a:p>
            <a:endParaRPr lang="en-US"/>
          </a:p>
        </p:txBody>
      </p:sp>
      <p:sp>
        <p:nvSpPr>
          <p:cNvPr id="134" name="Freeform: Shape 133">
            <a:extLst>
              <a:ext uri="{FF2B5EF4-FFF2-40B4-BE49-F238E27FC236}">
                <a16:creationId xmlns:a16="http://schemas.microsoft.com/office/drawing/2014/main" id="{A55A3C3D-7342-485F-B1B7-051C4694F75D}"/>
              </a:ext>
            </a:extLst>
          </p:cNvPr>
          <p:cNvSpPr/>
          <p:nvPr/>
        </p:nvSpPr>
        <p:spPr>
          <a:xfrm>
            <a:off x="2709493" y="6234833"/>
            <a:ext cx="6434063" cy="2478"/>
          </a:xfrm>
          <a:custGeom>
            <a:avLst/>
            <a:gdLst>
              <a:gd name="connsiteX0" fmla="*/ -1 w 9224295"/>
              <a:gd name="connsiteY0" fmla="*/ 3080 h 3553"/>
              <a:gd name="connsiteX1" fmla="*/ 9224294 w 9224295"/>
              <a:gd name="connsiteY1" fmla="*/ 3556 h 3553"/>
            </a:gdLst>
            <a:ahLst/>
            <a:cxnLst>
              <a:cxn ang="0">
                <a:pos x="connsiteX0" y="connsiteY0"/>
              </a:cxn>
              <a:cxn ang="0">
                <a:pos x="connsiteX1" y="connsiteY1"/>
              </a:cxn>
            </a:cxnLst>
            <a:rect l="l" t="t" r="r" b="b"/>
            <a:pathLst>
              <a:path w="9224295" h="3553">
                <a:moveTo>
                  <a:pt x="-1" y="3080"/>
                </a:moveTo>
                <a:cubicBezTo>
                  <a:pt x="3075936" y="-1178"/>
                  <a:pt x="6150701" y="-1016"/>
                  <a:pt x="9224294" y="3556"/>
                </a:cubicBezTo>
              </a:path>
            </a:pathLst>
          </a:custGeom>
          <a:noFill/>
          <a:ln w="9525" cap="rnd">
            <a:solidFill>
              <a:srgbClr val="C0C0C0"/>
            </a:solidFill>
            <a:prstDash val="solid"/>
            <a:round/>
          </a:ln>
        </p:spPr>
        <p:txBody>
          <a:bodyPr rtlCol="0" anchor="ctr"/>
          <a:lstStyle/>
          <a:p>
            <a:endParaRPr lang="en-US"/>
          </a:p>
        </p:txBody>
      </p:sp>
      <p:sp>
        <p:nvSpPr>
          <p:cNvPr id="135" name="Freeform: Shape 134">
            <a:extLst>
              <a:ext uri="{FF2B5EF4-FFF2-40B4-BE49-F238E27FC236}">
                <a16:creationId xmlns:a16="http://schemas.microsoft.com/office/drawing/2014/main" id="{2D8D9324-54F5-4BFA-9DB8-05F7D5C6FBFB}"/>
              </a:ext>
            </a:extLst>
          </p:cNvPr>
          <p:cNvSpPr/>
          <p:nvPr/>
        </p:nvSpPr>
        <p:spPr>
          <a:xfrm>
            <a:off x="2711884" y="6562706"/>
            <a:ext cx="6431672" cy="6971"/>
          </a:xfrm>
          <a:custGeom>
            <a:avLst/>
            <a:gdLst>
              <a:gd name="connsiteX0" fmla="*/ -1 w 9220866"/>
              <a:gd name="connsiteY0" fmla="*/ 9364 h 9994"/>
              <a:gd name="connsiteX1" fmla="*/ 9220865 w 9220866"/>
              <a:gd name="connsiteY1" fmla="*/ 9364 h 9994"/>
            </a:gdLst>
            <a:ahLst/>
            <a:cxnLst>
              <a:cxn ang="0">
                <a:pos x="connsiteX0" y="connsiteY0"/>
              </a:cxn>
              <a:cxn ang="0">
                <a:pos x="connsiteX1" y="connsiteY1"/>
              </a:cxn>
            </a:cxnLst>
            <a:rect l="l" t="t" r="r" b="b"/>
            <a:pathLst>
              <a:path w="9220866" h="9994">
                <a:moveTo>
                  <a:pt x="-1" y="9364"/>
                </a:moveTo>
                <a:cubicBezTo>
                  <a:pt x="3072478" y="14507"/>
                  <a:pt x="6149053" y="-14068"/>
                  <a:pt x="9220865" y="9364"/>
                </a:cubicBezTo>
              </a:path>
            </a:pathLst>
          </a:custGeom>
          <a:noFill/>
          <a:ln w="9525" cap="rnd">
            <a:solidFill>
              <a:srgbClr val="C0C0C0"/>
            </a:solidFill>
            <a:prstDash val="solid"/>
            <a:round/>
          </a:ln>
        </p:spPr>
        <p:txBody>
          <a:bodyPr rtlCol="0" anchor="ctr"/>
          <a:lstStyle/>
          <a:p>
            <a:endParaRPr lang="en-US"/>
          </a:p>
        </p:txBody>
      </p:sp>
      <p:sp>
        <p:nvSpPr>
          <p:cNvPr id="136" name="Freeform: Shape 135">
            <a:extLst>
              <a:ext uri="{FF2B5EF4-FFF2-40B4-BE49-F238E27FC236}">
                <a16:creationId xmlns:a16="http://schemas.microsoft.com/office/drawing/2014/main" id="{21E45F12-79C2-48AA-AC44-42C722D7571E}"/>
              </a:ext>
            </a:extLst>
          </p:cNvPr>
          <p:cNvSpPr/>
          <p:nvPr/>
        </p:nvSpPr>
        <p:spPr>
          <a:xfrm>
            <a:off x="2725570" y="2514216"/>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7" name="Freeform: Shape 136">
            <a:extLst>
              <a:ext uri="{FF2B5EF4-FFF2-40B4-BE49-F238E27FC236}">
                <a16:creationId xmlns:a16="http://schemas.microsoft.com/office/drawing/2014/main" id="{602EB98C-7F78-469C-9B0C-EAB7CA049951}"/>
              </a:ext>
            </a:extLst>
          </p:cNvPr>
          <p:cNvSpPr/>
          <p:nvPr/>
        </p:nvSpPr>
        <p:spPr>
          <a:xfrm>
            <a:off x="2725570" y="2647092"/>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8" name="Freeform: Shape 137">
            <a:extLst>
              <a:ext uri="{FF2B5EF4-FFF2-40B4-BE49-F238E27FC236}">
                <a16:creationId xmlns:a16="http://schemas.microsoft.com/office/drawing/2014/main" id="{0CA98081-A00B-40A0-A087-A6BF9EED46DA}"/>
              </a:ext>
            </a:extLst>
          </p:cNvPr>
          <p:cNvSpPr/>
          <p:nvPr/>
        </p:nvSpPr>
        <p:spPr>
          <a:xfrm>
            <a:off x="2725570" y="2713530"/>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9" name="Freeform: Shape 138">
            <a:extLst>
              <a:ext uri="{FF2B5EF4-FFF2-40B4-BE49-F238E27FC236}">
                <a16:creationId xmlns:a16="http://schemas.microsoft.com/office/drawing/2014/main" id="{70E6540D-6D7A-4003-B87C-C20630B2259E}"/>
              </a:ext>
            </a:extLst>
          </p:cNvPr>
          <p:cNvSpPr/>
          <p:nvPr/>
        </p:nvSpPr>
        <p:spPr>
          <a:xfrm>
            <a:off x="2720920" y="277996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0" name="Freeform: Shape 139">
            <a:extLst>
              <a:ext uri="{FF2B5EF4-FFF2-40B4-BE49-F238E27FC236}">
                <a16:creationId xmlns:a16="http://schemas.microsoft.com/office/drawing/2014/main" id="{46D7C7CF-D426-4137-AF8C-DE9C6FA0ACD4}"/>
              </a:ext>
            </a:extLst>
          </p:cNvPr>
          <p:cNvSpPr/>
          <p:nvPr/>
        </p:nvSpPr>
        <p:spPr>
          <a:xfrm>
            <a:off x="2720920" y="284640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1" name="Freeform: Shape 140">
            <a:extLst>
              <a:ext uri="{FF2B5EF4-FFF2-40B4-BE49-F238E27FC236}">
                <a16:creationId xmlns:a16="http://schemas.microsoft.com/office/drawing/2014/main" id="{CD2C3F34-7624-4D4E-BE19-2162E46FD680}"/>
              </a:ext>
            </a:extLst>
          </p:cNvPr>
          <p:cNvSpPr/>
          <p:nvPr/>
        </p:nvSpPr>
        <p:spPr>
          <a:xfrm>
            <a:off x="2711619" y="2979345"/>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2" name="Freeform: Shape 141">
            <a:extLst>
              <a:ext uri="{FF2B5EF4-FFF2-40B4-BE49-F238E27FC236}">
                <a16:creationId xmlns:a16="http://schemas.microsoft.com/office/drawing/2014/main" id="{29763B62-52C0-4DD5-8C1B-7F8F1AEE90DE}"/>
              </a:ext>
            </a:extLst>
          </p:cNvPr>
          <p:cNvSpPr/>
          <p:nvPr/>
        </p:nvSpPr>
        <p:spPr>
          <a:xfrm>
            <a:off x="2711619" y="3045783"/>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3" name="Freeform: Shape 142">
            <a:extLst>
              <a:ext uri="{FF2B5EF4-FFF2-40B4-BE49-F238E27FC236}">
                <a16:creationId xmlns:a16="http://schemas.microsoft.com/office/drawing/2014/main" id="{116CB6FB-75F0-4127-AA26-602757A09A51}"/>
              </a:ext>
            </a:extLst>
          </p:cNvPr>
          <p:cNvSpPr/>
          <p:nvPr/>
        </p:nvSpPr>
        <p:spPr>
          <a:xfrm>
            <a:off x="2711619" y="3112221"/>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4" name="Freeform: Shape 143">
            <a:extLst>
              <a:ext uri="{FF2B5EF4-FFF2-40B4-BE49-F238E27FC236}">
                <a16:creationId xmlns:a16="http://schemas.microsoft.com/office/drawing/2014/main" id="{2AE63B7C-27FB-41C1-AE4B-CA50C420F18C}"/>
              </a:ext>
            </a:extLst>
          </p:cNvPr>
          <p:cNvSpPr/>
          <p:nvPr/>
        </p:nvSpPr>
        <p:spPr>
          <a:xfrm>
            <a:off x="2711619" y="3178660"/>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5" name="Freeform: Shape 144">
            <a:extLst>
              <a:ext uri="{FF2B5EF4-FFF2-40B4-BE49-F238E27FC236}">
                <a16:creationId xmlns:a16="http://schemas.microsoft.com/office/drawing/2014/main" id="{3312E952-209A-4450-B87E-9F1AF55E6C35}"/>
              </a:ext>
            </a:extLst>
          </p:cNvPr>
          <p:cNvSpPr/>
          <p:nvPr/>
        </p:nvSpPr>
        <p:spPr>
          <a:xfrm>
            <a:off x="2711619" y="3311536"/>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6" name="Freeform: Shape 145">
            <a:extLst>
              <a:ext uri="{FF2B5EF4-FFF2-40B4-BE49-F238E27FC236}">
                <a16:creationId xmlns:a16="http://schemas.microsoft.com/office/drawing/2014/main" id="{8DAABCA8-9961-4D5B-967D-4B8646185C31}"/>
              </a:ext>
            </a:extLst>
          </p:cNvPr>
          <p:cNvSpPr/>
          <p:nvPr/>
        </p:nvSpPr>
        <p:spPr>
          <a:xfrm>
            <a:off x="2711619" y="3377975"/>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7" name="Freeform: Shape 146">
            <a:extLst>
              <a:ext uri="{FF2B5EF4-FFF2-40B4-BE49-F238E27FC236}">
                <a16:creationId xmlns:a16="http://schemas.microsoft.com/office/drawing/2014/main" id="{E8130403-2F9A-4582-9739-4F40B8E38B11}"/>
              </a:ext>
            </a:extLst>
          </p:cNvPr>
          <p:cNvSpPr/>
          <p:nvPr/>
        </p:nvSpPr>
        <p:spPr>
          <a:xfrm>
            <a:off x="2711619" y="3444413"/>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8" name="Freeform: Shape 147">
            <a:extLst>
              <a:ext uri="{FF2B5EF4-FFF2-40B4-BE49-F238E27FC236}">
                <a16:creationId xmlns:a16="http://schemas.microsoft.com/office/drawing/2014/main" id="{E8557B67-A24F-4A3F-B786-C3991F628A6E}"/>
              </a:ext>
            </a:extLst>
          </p:cNvPr>
          <p:cNvSpPr/>
          <p:nvPr/>
        </p:nvSpPr>
        <p:spPr>
          <a:xfrm>
            <a:off x="2711619" y="3510851"/>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9" name="Freeform: Shape 148">
            <a:extLst>
              <a:ext uri="{FF2B5EF4-FFF2-40B4-BE49-F238E27FC236}">
                <a16:creationId xmlns:a16="http://schemas.microsoft.com/office/drawing/2014/main" id="{45F7862B-7A64-406E-A021-3578C26F9AD2}"/>
              </a:ext>
            </a:extLst>
          </p:cNvPr>
          <p:cNvSpPr/>
          <p:nvPr/>
        </p:nvSpPr>
        <p:spPr>
          <a:xfrm>
            <a:off x="2711619" y="3643727"/>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50" name="Freeform: Shape 149">
            <a:extLst>
              <a:ext uri="{FF2B5EF4-FFF2-40B4-BE49-F238E27FC236}">
                <a16:creationId xmlns:a16="http://schemas.microsoft.com/office/drawing/2014/main" id="{6D3A9786-DAD0-4A7E-A349-933C1C2A3EC3}"/>
              </a:ext>
            </a:extLst>
          </p:cNvPr>
          <p:cNvSpPr/>
          <p:nvPr/>
        </p:nvSpPr>
        <p:spPr>
          <a:xfrm>
            <a:off x="2720920" y="371010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1" name="Freeform: Shape 150">
            <a:extLst>
              <a:ext uri="{FF2B5EF4-FFF2-40B4-BE49-F238E27FC236}">
                <a16:creationId xmlns:a16="http://schemas.microsoft.com/office/drawing/2014/main" id="{CB85304D-A06E-42F5-9061-3F08460D103B}"/>
              </a:ext>
            </a:extLst>
          </p:cNvPr>
          <p:cNvSpPr/>
          <p:nvPr/>
        </p:nvSpPr>
        <p:spPr>
          <a:xfrm>
            <a:off x="2720920" y="3776540"/>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2" name="Freeform: Shape 151">
            <a:extLst>
              <a:ext uri="{FF2B5EF4-FFF2-40B4-BE49-F238E27FC236}">
                <a16:creationId xmlns:a16="http://schemas.microsoft.com/office/drawing/2014/main" id="{8707DBF3-2219-4776-A452-733077B059D9}"/>
              </a:ext>
            </a:extLst>
          </p:cNvPr>
          <p:cNvSpPr/>
          <p:nvPr/>
        </p:nvSpPr>
        <p:spPr>
          <a:xfrm>
            <a:off x="2720920" y="384297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3" name="Freeform: Shape 152">
            <a:extLst>
              <a:ext uri="{FF2B5EF4-FFF2-40B4-BE49-F238E27FC236}">
                <a16:creationId xmlns:a16="http://schemas.microsoft.com/office/drawing/2014/main" id="{E50B9A4D-1EEB-4E1F-895E-E8546A5F1446}"/>
              </a:ext>
            </a:extLst>
          </p:cNvPr>
          <p:cNvSpPr/>
          <p:nvPr/>
        </p:nvSpPr>
        <p:spPr>
          <a:xfrm>
            <a:off x="2720920" y="397585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4" name="Freeform: Shape 153">
            <a:extLst>
              <a:ext uri="{FF2B5EF4-FFF2-40B4-BE49-F238E27FC236}">
                <a16:creationId xmlns:a16="http://schemas.microsoft.com/office/drawing/2014/main" id="{FFA7DA6E-089D-4F1B-8FDE-42474FF31E67}"/>
              </a:ext>
            </a:extLst>
          </p:cNvPr>
          <p:cNvSpPr/>
          <p:nvPr/>
        </p:nvSpPr>
        <p:spPr>
          <a:xfrm>
            <a:off x="2720920" y="404229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5" name="Freeform: Shape 154">
            <a:extLst>
              <a:ext uri="{FF2B5EF4-FFF2-40B4-BE49-F238E27FC236}">
                <a16:creationId xmlns:a16="http://schemas.microsoft.com/office/drawing/2014/main" id="{AC59C293-2F9E-496B-84FF-7AB7C0BBB460}"/>
              </a:ext>
            </a:extLst>
          </p:cNvPr>
          <p:cNvSpPr/>
          <p:nvPr/>
        </p:nvSpPr>
        <p:spPr>
          <a:xfrm>
            <a:off x="2719325" y="4108730"/>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6" name="Freeform: Shape 155">
            <a:extLst>
              <a:ext uri="{FF2B5EF4-FFF2-40B4-BE49-F238E27FC236}">
                <a16:creationId xmlns:a16="http://schemas.microsoft.com/office/drawing/2014/main" id="{51B08EC1-8468-4B78-AF35-A29432B67D7F}"/>
              </a:ext>
            </a:extLst>
          </p:cNvPr>
          <p:cNvSpPr/>
          <p:nvPr/>
        </p:nvSpPr>
        <p:spPr>
          <a:xfrm>
            <a:off x="2719325" y="4175168"/>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7" name="Freeform: Shape 156">
            <a:extLst>
              <a:ext uri="{FF2B5EF4-FFF2-40B4-BE49-F238E27FC236}">
                <a16:creationId xmlns:a16="http://schemas.microsoft.com/office/drawing/2014/main" id="{B0D68BCC-042F-4394-84C7-03F9FD594E30}"/>
              </a:ext>
            </a:extLst>
          </p:cNvPr>
          <p:cNvSpPr/>
          <p:nvPr/>
        </p:nvSpPr>
        <p:spPr>
          <a:xfrm>
            <a:off x="2717000" y="4308108"/>
            <a:ext cx="6426556" cy="2498"/>
          </a:xfrm>
          <a:custGeom>
            <a:avLst/>
            <a:gdLst>
              <a:gd name="connsiteX0" fmla="*/ -1 w 9213532"/>
              <a:gd name="connsiteY0" fmla="*/ 2823 h 3582"/>
              <a:gd name="connsiteX1" fmla="*/ 9213531 w 9213532"/>
              <a:gd name="connsiteY1" fmla="*/ 3585 h 3582"/>
            </a:gdLst>
            <a:ahLst/>
            <a:cxnLst>
              <a:cxn ang="0">
                <a:pos x="connsiteX0" y="connsiteY0"/>
              </a:cxn>
              <a:cxn ang="0">
                <a:pos x="connsiteX1" y="connsiteY1"/>
              </a:cxn>
            </a:cxnLst>
            <a:rect l="l" t="t" r="r" b="b"/>
            <a:pathLst>
              <a:path w="9213532" h="3582">
                <a:moveTo>
                  <a:pt x="-1" y="2823"/>
                </a:moveTo>
                <a:cubicBezTo>
                  <a:pt x="3074669" y="-1178"/>
                  <a:pt x="6145843" y="-921"/>
                  <a:pt x="9213531" y="3585"/>
                </a:cubicBezTo>
              </a:path>
            </a:pathLst>
          </a:custGeom>
          <a:noFill/>
          <a:ln w="9525" cap="rnd">
            <a:solidFill>
              <a:srgbClr val="C0C0C0">
                <a:alpha val="24000"/>
              </a:srgbClr>
            </a:solidFill>
            <a:prstDash val="solid"/>
            <a:round/>
          </a:ln>
        </p:spPr>
        <p:txBody>
          <a:bodyPr rtlCol="0" anchor="ctr"/>
          <a:lstStyle/>
          <a:p>
            <a:endParaRPr lang="en-US"/>
          </a:p>
        </p:txBody>
      </p:sp>
      <p:sp>
        <p:nvSpPr>
          <p:cNvPr id="158" name="Freeform: Shape 157">
            <a:extLst>
              <a:ext uri="{FF2B5EF4-FFF2-40B4-BE49-F238E27FC236}">
                <a16:creationId xmlns:a16="http://schemas.microsoft.com/office/drawing/2014/main" id="{171DBFAF-F345-42E5-8F1B-D7AFF46F2379}"/>
              </a:ext>
            </a:extLst>
          </p:cNvPr>
          <p:cNvSpPr/>
          <p:nvPr/>
        </p:nvSpPr>
        <p:spPr>
          <a:xfrm>
            <a:off x="2712416" y="4374482"/>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9" name="Freeform: Shape 158">
            <a:extLst>
              <a:ext uri="{FF2B5EF4-FFF2-40B4-BE49-F238E27FC236}">
                <a16:creationId xmlns:a16="http://schemas.microsoft.com/office/drawing/2014/main" id="{E670DF1F-7F51-4EF2-B71A-4D621F960208}"/>
              </a:ext>
            </a:extLst>
          </p:cNvPr>
          <p:cNvSpPr/>
          <p:nvPr/>
        </p:nvSpPr>
        <p:spPr>
          <a:xfrm>
            <a:off x="2712416" y="4440921"/>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60" name="Freeform: Shape 159">
            <a:extLst>
              <a:ext uri="{FF2B5EF4-FFF2-40B4-BE49-F238E27FC236}">
                <a16:creationId xmlns:a16="http://schemas.microsoft.com/office/drawing/2014/main" id="{654792F8-A585-4BB9-ABAE-10B87385A4E7}"/>
              </a:ext>
            </a:extLst>
          </p:cNvPr>
          <p:cNvSpPr/>
          <p:nvPr/>
        </p:nvSpPr>
        <p:spPr>
          <a:xfrm>
            <a:off x="2712416" y="4507359"/>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61" name="Freeform: Shape 160">
            <a:extLst>
              <a:ext uri="{FF2B5EF4-FFF2-40B4-BE49-F238E27FC236}">
                <a16:creationId xmlns:a16="http://schemas.microsoft.com/office/drawing/2014/main" id="{430C4F3B-A0F9-48F9-94C4-8E10C1223BF8}"/>
              </a:ext>
            </a:extLst>
          </p:cNvPr>
          <p:cNvSpPr/>
          <p:nvPr/>
        </p:nvSpPr>
        <p:spPr>
          <a:xfrm>
            <a:off x="2703114" y="4636632"/>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alpha val="24000"/>
              </a:srgbClr>
            </a:solidFill>
            <a:prstDash val="solid"/>
            <a:round/>
          </a:ln>
        </p:spPr>
        <p:txBody>
          <a:bodyPr rtlCol="0" anchor="ctr"/>
          <a:lstStyle/>
          <a:p>
            <a:endParaRPr lang="en-US"/>
          </a:p>
        </p:txBody>
      </p:sp>
      <p:sp>
        <p:nvSpPr>
          <p:cNvPr id="162" name="Freeform: Shape 161">
            <a:extLst>
              <a:ext uri="{FF2B5EF4-FFF2-40B4-BE49-F238E27FC236}">
                <a16:creationId xmlns:a16="http://schemas.microsoft.com/office/drawing/2014/main" id="{90A1E4B5-06E5-43A9-A27B-D57BC9FCDD02}"/>
              </a:ext>
            </a:extLst>
          </p:cNvPr>
          <p:cNvSpPr/>
          <p:nvPr/>
        </p:nvSpPr>
        <p:spPr>
          <a:xfrm>
            <a:off x="2726235" y="4706708"/>
            <a:ext cx="6417321" cy="2327"/>
          </a:xfrm>
          <a:custGeom>
            <a:avLst/>
            <a:gdLst>
              <a:gd name="connsiteX0" fmla="*/ -1 w 9200292"/>
              <a:gd name="connsiteY0" fmla="*/ 3339 h 3336"/>
              <a:gd name="connsiteX1" fmla="*/ 9200291 w 9200292"/>
              <a:gd name="connsiteY1" fmla="*/ 3339 h 3336"/>
            </a:gdLst>
            <a:ahLst/>
            <a:cxnLst>
              <a:cxn ang="0">
                <a:pos x="connsiteX0" y="connsiteY0"/>
              </a:cxn>
              <a:cxn ang="0">
                <a:pos x="connsiteX1" y="connsiteY1"/>
              </a:cxn>
            </a:cxnLst>
            <a:rect l="l" t="t" r="r" b="b"/>
            <a:pathLst>
              <a:path w="9200292" h="3336">
                <a:moveTo>
                  <a:pt x="-1" y="3339"/>
                </a:moveTo>
                <a:cubicBezTo>
                  <a:pt x="3070983" y="-1110"/>
                  <a:pt x="6137747" y="-1110"/>
                  <a:pt x="9200291" y="3339"/>
                </a:cubicBezTo>
              </a:path>
            </a:pathLst>
          </a:custGeom>
          <a:noFill/>
          <a:ln w="9525" cap="rnd">
            <a:solidFill>
              <a:srgbClr val="C0C0C0">
                <a:alpha val="24000"/>
              </a:srgbClr>
            </a:solidFill>
            <a:prstDash val="solid"/>
            <a:round/>
          </a:ln>
        </p:spPr>
        <p:txBody>
          <a:bodyPr rtlCol="0" anchor="ctr"/>
          <a:lstStyle/>
          <a:p>
            <a:endParaRPr lang="en-US"/>
          </a:p>
        </p:txBody>
      </p:sp>
      <p:sp>
        <p:nvSpPr>
          <p:cNvPr id="163" name="Freeform: Shape 162">
            <a:extLst>
              <a:ext uri="{FF2B5EF4-FFF2-40B4-BE49-F238E27FC236}">
                <a16:creationId xmlns:a16="http://schemas.microsoft.com/office/drawing/2014/main" id="{5EF6C944-C5E3-440D-8D99-DE285CE4CFA4}"/>
              </a:ext>
            </a:extLst>
          </p:cNvPr>
          <p:cNvSpPr/>
          <p:nvPr/>
        </p:nvSpPr>
        <p:spPr>
          <a:xfrm>
            <a:off x="2720853" y="4773174"/>
            <a:ext cx="6422702" cy="2498"/>
          </a:xfrm>
          <a:custGeom>
            <a:avLst/>
            <a:gdLst>
              <a:gd name="connsiteX0" fmla="*/ -1 w 9208007"/>
              <a:gd name="connsiteY0" fmla="*/ 2823 h 3582"/>
              <a:gd name="connsiteX1" fmla="*/ 9208007 w 9208007"/>
              <a:gd name="connsiteY1" fmla="*/ 3585 h 3582"/>
            </a:gdLst>
            <a:ahLst/>
            <a:cxnLst>
              <a:cxn ang="0">
                <a:pos x="connsiteX0" y="connsiteY0"/>
              </a:cxn>
              <a:cxn ang="0">
                <a:pos x="connsiteX1" y="connsiteY1"/>
              </a:cxn>
            </a:cxnLst>
            <a:rect l="l" t="t" r="r" b="b"/>
            <a:pathLst>
              <a:path w="9208007" h="3582">
                <a:moveTo>
                  <a:pt x="-1" y="2823"/>
                </a:moveTo>
                <a:cubicBezTo>
                  <a:pt x="3069144" y="-1178"/>
                  <a:pt x="6138480" y="-921"/>
                  <a:pt x="9208007" y="3585"/>
                </a:cubicBezTo>
              </a:path>
            </a:pathLst>
          </a:custGeom>
          <a:noFill/>
          <a:ln w="9525" cap="rnd">
            <a:solidFill>
              <a:srgbClr val="C0C0C0">
                <a:alpha val="24000"/>
              </a:srgbClr>
            </a:solidFill>
            <a:prstDash val="solid"/>
            <a:round/>
          </a:ln>
        </p:spPr>
        <p:txBody>
          <a:bodyPr rtlCol="0" anchor="ctr"/>
          <a:lstStyle/>
          <a:p>
            <a:endParaRPr lang="en-US"/>
          </a:p>
        </p:txBody>
      </p:sp>
      <p:sp>
        <p:nvSpPr>
          <p:cNvPr id="164" name="Freeform: Shape 163">
            <a:extLst>
              <a:ext uri="{FF2B5EF4-FFF2-40B4-BE49-F238E27FC236}">
                <a16:creationId xmlns:a16="http://schemas.microsoft.com/office/drawing/2014/main" id="{4CCE4107-C6D3-42DA-96C6-6A5F096FBAFC}"/>
              </a:ext>
            </a:extLst>
          </p:cNvPr>
          <p:cNvSpPr/>
          <p:nvPr/>
        </p:nvSpPr>
        <p:spPr>
          <a:xfrm>
            <a:off x="2718993" y="4839613"/>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alpha val="24000"/>
              </a:srgbClr>
            </a:solidFill>
            <a:prstDash val="solid"/>
            <a:round/>
          </a:ln>
        </p:spPr>
        <p:txBody>
          <a:bodyPr rtlCol="0" anchor="ctr"/>
          <a:lstStyle/>
          <a:p>
            <a:endParaRPr lang="en-US"/>
          </a:p>
        </p:txBody>
      </p:sp>
      <p:sp>
        <p:nvSpPr>
          <p:cNvPr id="165" name="Freeform: Shape 164">
            <a:extLst>
              <a:ext uri="{FF2B5EF4-FFF2-40B4-BE49-F238E27FC236}">
                <a16:creationId xmlns:a16="http://schemas.microsoft.com/office/drawing/2014/main" id="{E59C21BD-E11F-4BAE-AA9A-C60E8085F5EB}"/>
              </a:ext>
            </a:extLst>
          </p:cNvPr>
          <p:cNvSpPr/>
          <p:nvPr/>
        </p:nvSpPr>
        <p:spPr>
          <a:xfrm>
            <a:off x="2713014" y="4968823"/>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6" name="Freeform: Shape 165">
            <a:extLst>
              <a:ext uri="{FF2B5EF4-FFF2-40B4-BE49-F238E27FC236}">
                <a16:creationId xmlns:a16="http://schemas.microsoft.com/office/drawing/2014/main" id="{298C0276-A8C5-452E-8601-392482B230F1}"/>
              </a:ext>
            </a:extLst>
          </p:cNvPr>
          <p:cNvSpPr/>
          <p:nvPr/>
        </p:nvSpPr>
        <p:spPr>
          <a:xfrm>
            <a:off x="2713014" y="5035261"/>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7" name="Freeform: Shape 166">
            <a:extLst>
              <a:ext uri="{FF2B5EF4-FFF2-40B4-BE49-F238E27FC236}">
                <a16:creationId xmlns:a16="http://schemas.microsoft.com/office/drawing/2014/main" id="{7BD193C0-1DD2-42D7-BA40-65BE91469B95}"/>
              </a:ext>
            </a:extLst>
          </p:cNvPr>
          <p:cNvSpPr/>
          <p:nvPr/>
        </p:nvSpPr>
        <p:spPr>
          <a:xfrm>
            <a:off x="2710688" y="5105382"/>
            <a:ext cx="6432868" cy="2480"/>
          </a:xfrm>
          <a:custGeom>
            <a:avLst/>
            <a:gdLst>
              <a:gd name="connsiteX0" fmla="*/ -1 w 9222581"/>
              <a:gd name="connsiteY0" fmla="*/ 2893 h 3556"/>
              <a:gd name="connsiteX1" fmla="*/ 9222580 w 9222581"/>
              <a:gd name="connsiteY1" fmla="*/ 3559 h 3556"/>
            </a:gdLst>
            <a:ahLst/>
            <a:cxnLst>
              <a:cxn ang="0">
                <a:pos x="connsiteX0" y="connsiteY0"/>
              </a:cxn>
              <a:cxn ang="0">
                <a:pos x="connsiteX1" y="connsiteY1"/>
              </a:cxn>
            </a:cxnLst>
            <a:rect l="l" t="t" r="r" b="b"/>
            <a:pathLst>
              <a:path w="9222581" h="3556">
                <a:moveTo>
                  <a:pt x="-1" y="2893"/>
                </a:moveTo>
                <a:cubicBezTo>
                  <a:pt x="3074221" y="-1175"/>
                  <a:pt x="6148415" y="-946"/>
                  <a:pt x="9222580" y="3559"/>
                </a:cubicBezTo>
              </a:path>
            </a:pathLst>
          </a:custGeom>
          <a:noFill/>
          <a:ln w="9525" cap="rnd">
            <a:solidFill>
              <a:srgbClr val="C0C0C0">
                <a:alpha val="24000"/>
              </a:srgbClr>
            </a:solidFill>
            <a:prstDash val="solid"/>
            <a:round/>
          </a:ln>
        </p:spPr>
        <p:txBody>
          <a:bodyPr rtlCol="0" anchor="ctr"/>
          <a:lstStyle/>
          <a:p>
            <a:endParaRPr lang="en-US"/>
          </a:p>
        </p:txBody>
      </p:sp>
      <p:sp>
        <p:nvSpPr>
          <p:cNvPr id="168" name="Freeform: Shape 167">
            <a:extLst>
              <a:ext uri="{FF2B5EF4-FFF2-40B4-BE49-F238E27FC236}">
                <a16:creationId xmlns:a16="http://schemas.microsoft.com/office/drawing/2014/main" id="{B0614526-3C71-40D6-8CD6-74DF9E264A5D}"/>
              </a:ext>
            </a:extLst>
          </p:cNvPr>
          <p:cNvSpPr/>
          <p:nvPr/>
        </p:nvSpPr>
        <p:spPr>
          <a:xfrm>
            <a:off x="2710688" y="5168137"/>
            <a:ext cx="6432868" cy="6898"/>
          </a:xfrm>
          <a:custGeom>
            <a:avLst/>
            <a:gdLst>
              <a:gd name="connsiteX0" fmla="*/ -1 w 9222581"/>
              <a:gd name="connsiteY0" fmla="*/ 8269 h 9889"/>
              <a:gd name="connsiteX1" fmla="*/ 521492 w 9222581"/>
              <a:gd name="connsiteY1" fmla="*/ 4078 h 9889"/>
              <a:gd name="connsiteX2" fmla="*/ 6112668 w 9222581"/>
              <a:gd name="connsiteY2" fmla="*/ 4078 h 9889"/>
              <a:gd name="connsiteX3" fmla="*/ 9222580 w 9222581"/>
              <a:gd name="connsiteY3" fmla="*/ 8841 h 9889"/>
            </a:gdLst>
            <a:ahLst/>
            <a:cxnLst>
              <a:cxn ang="0">
                <a:pos x="connsiteX0" y="connsiteY0"/>
              </a:cxn>
              <a:cxn ang="0">
                <a:pos x="connsiteX1" y="connsiteY1"/>
              </a:cxn>
              <a:cxn ang="0">
                <a:pos x="connsiteX2" y="connsiteY2"/>
              </a:cxn>
              <a:cxn ang="0">
                <a:pos x="connsiteX3" y="connsiteY3"/>
              </a:cxn>
            </a:cxnLst>
            <a:rect l="l" t="t" r="r" b="b"/>
            <a:pathLst>
              <a:path w="9222581" h="9889">
                <a:moveTo>
                  <a:pt x="-1" y="8269"/>
                </a:moveTo>
                <a:cubicBezTo>
                  <a:pt x="169067" y="13603"/>
                  <a:pt x="350042" y="4078"/>
                  <a:pt x="521492" y="4078"/>
                </a:cubicBezTo>
                <a:cubicBezTo>
                  <a:pt x="2388392" y="4078"/>
                  <a:pt x="4245768" y="13603"/>
                  <a:pt x="6112668" y="4078"/>
                </a:cubicBezTo>
                <a:cubicBezTo>
                  <a:pt x="7150893" y="-5447"/>
                  <a:pt x="8189118" y="4078"/>
                  <a:pt x="9222580" y="8841"/>
                </a:cubicBezTo>
              </a:path>
            </a:pathLst>
          </a:custGeom>
          <a:noFill/>
          <a:ln w="9525" cap="rnd">
            <a:solidFill>
              <a:srgbClr val="C0C0C0">
                <a:alpha val="24000"/>
              </a:srgbClr>
            </a:solidFill>
            <a:prstDash val="solid"/>
            <a:round/>
          </a:ln>
        </p:spPr>
        <p:txBody>
          <a:bodyPr rtlCol="0" anchor="ctr"/>
          <a:lstStyle/>
          <a:p>
            <a:endParaRPr lang="en-US"/>
          </a:p>
        </p:txBody>
      </p:sp>
      <p:sp>
        <p:nvSpPr>
          <p:cNvPr id="169" name="Freeform: Shape 168">
            <a:extLst>
              <a:ext uri="{FF2B5EF4-FFF2-40B4-BE49-F238E27FC236}">
                <a16:creationId xmlns:a16="http://schemas.microsoft.com/office/drawing/2014/main" id="{790B2836-6DB2-40F0-B890-97E12B6BA9DA}"/>
              </a:ext>
            </a:extLst>
          </p:cNvPr>
          <p:cNvSpPr/>
          <p:nvPr/>
        </p:nvSpPr>
        <p:spPr>
          <a:xfrm>
            <a:off x="2701652" y="5299586"/>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alpha val="24000"/>
              </a:srgbClr>
            </a:solidFill>
            <a:prstDash val="solid"/>
            <a:round/>
          </a:ln>
        </p:spPr>
        <p:txBody>
          <a:bodyPr rtlCol="0" anchor="ctr"/>
          <a:lstStyle/>
          <a:p>
            <a:endParaRPr lang="en-US"/>
          </a:p>
        </p:txBody>
      </p:sp>
      <p:sp>
        <p:nvSpPr>
          <p:cNvPr id="170" name="Freeform: Shape 169">
            <a:extLst>
              <a:ext uri="{FF2B5EF4-FFF2-40B4-BE49-F238E27FC236}">
                <a16:creationId xmlns:a16="http://schemas.microsoft.com/office/drawing/2014/main" id="{5981F75E-B132-4FD8-9CFF-6E176F41D897}"/>
              </a:ext>
            </a:extLst>
          </p:cNvPr>
          <p:cNvSpPr/>
          <p:nvPr/>
        </p:nvSpPr>
        <p:spPr>
          <a:xfrm>
            <a:off x="2704642" y="5367451"/>
            <a:ext cx="6438913" cy="6898"/>
          </a:xfrm>
          <a:custGeom>
            <a:avLst/>
            <a:gdLst>
              <a:gd name="connsiteX0" fmla="*/ -1 w 9231248"/>
              <a:gd name="connsiteY0" fmla="*/ 8269 h 9889"/>
              <a:gd name="connsiteX1" fmla="*/ 520635 w 9231248"/>
              <a:gd name="connsiteY1" fmla="*/ 4078 h 9889"/>
              <a:gd name="connsiteX2" fmla="*/ 6121335 w 9231248"/>
              <a:gd name="connsiteY2" fmla="*/ 4078 h 9889"/>
              <a:gd name="connsiteX3" fmla="*/ 9231248 w 9231248"/>
              <a:gd name="connsiteY3" fmla="*/ 8841 h 9889"/>
            </a:gdLst>
            <a:ahLst/>
            <a:cxnLst>
              <a:cxn ang="0">
                <a:pos x="connsiteX0" y="connsiteY0"/>
              </a:cxn>
              <a:cxn ang="0">
                <a:pos x="connsiteX1" y="connsiteY1"/>
              </a:cxn>
              <a:cxn ang="0">
                <a:pos x="connsiteX2" y="connsiteY2"/>
              </a:cxn>
              <a:cxn ang="0">
                <a:pos x="connsiteX3" y="connsiteY3"/>
              </a:cxn>
            </a:cxnLst>
            <a:rect l="l" t="t" r="r" b="b"/>
            <a:pathLst>
              <a:path w="9231248" h="9889">
                <a:moveTo>
                  <a:pt x="-1" y="8269"/>
                </a:moveTo>
                <a:cubicBezTo>
                  <a:pt x="168210" y="13603"/>
                  <a:pt x="349185" y="4078"/>
                  <a:pt x="520635" y="4078"/>
                </a:cubicBezTo>
                <a:cubicBezTo>
                  <a:pt x="2387535" y="4078"/>
                  <a:pt x="4254435" y="13603"/>
                  <a:pt x="6121335" y="4078"/>
                </a:cubicBezTo>
                <a:cubicBezTo>
                  <a:pt x="7159560" y="-5447"/>
                  <a:pt x="8197785" y="4078"/>
                  <a:pt x="9231248" y="8841"/>
                </a:cubicBezTo>
              </a:path>
            </a:pathLst>
          </a:custGeom>
          <a:noFill/>
          <a:ln w="9525" cap="rnd">
            <a:solidFill>
              <a:srgbClr val="C0C0C0">
                <a:alpha val="24000"/>
              </a:srgbClr>
            </a:solidFill>
            <a:prstDash val="solid"/>
            <a:round/>
          </a:ln>
        </p:spPr>
        <p:txBody>
          <a:bodyPr rtlCol="0" anchor="ctr"/>
          <a:lstStyle/>
          <a:p>
            <a:endParaRPr lang="en-US"/>
          </a:p>
        </p:txBody>
      </p:sp>
      <p:sp>
        <p:nvSpPr>
          <p:cNvPr id="171" name="Freeform: Shape 170">
            <a:extLst>
              <a:ext uri="{FF2B5EF4-FFF2-40B4-BE49-F238E27FC236}">
                <a16:creationId xmlns:a16="http://schemas.microsoft.com/office/drawing/2014/main" id="{78E97362-B340-4713-B2E1-C28E707E6355}"/>
              </a:ext>
            </a:extLst>
          </p:cNvPr>
          <p:cNvSpPr/>
          <p:nvPr/>
        </p:nvSpPr>
        <p:spPr>
          <a:xfrm>
            <a:off x="2702782" y="5433344"/>
            <a:ext cx="6440774" cy="6734"/>
          </a:xfrm>
          <a:custGeom>
            <a:avLst/>
            <a:gdLst>
              <a:gd name="connsiteX0" fmla="*/ -1 w 9233915"/>
              <a:gd name="connsiteY0" fmla="*/ 8956 h 9655"/>
              <a:gd name="connsiteX1" fmla="*/ 9233915 w 9233915"/>
              <a:gd name="connsiteY1" fmla="*/ 9622 h 9655"/>
            </a:gdLst>
            <a:ahLst/>
            <a:cxnLst>
              <a:cxn ang="0">
                <a:pos x="connsiteX0" y="connsiteY0"/>
              </a:cxn>
              <a:cxn ang="0">
                <a:pos x="connsiteX1" y="connsiteY1"/>
              </a:cxn>
            </a:cxnLst>
            <a:rect l="l" t="t" r="r" b="b"/>
            <a:pathLst>
              <a:path w="9233915" h="9655">
                <a:moveTo>
                  <a:pt x="-1" y="8956"/>
                </a:moveTo>
                <a:cubicBezTo>
                  <a:pt x="3076002" y="14385"/>
                  <a:pt x="6162102" y="-14190"/>
                  <a:pt x="9233915" y="9622"/>
                </a:cubicBezTo>
              </a:path>
            </a:pathLst>
          </a:custGeom>
          <a:noFill/>
          <a:ln w="9525" cap="rnd">
            <a:solidFill>
              <a:srgbClr val="C0C0C0">
                <a:alpha val="24000"/>
              </a:srgbClr>
            </a:solidFill>
            <a:prstDash val="solid"/>
            <a:round/>
          </a:ln>
        </p:spPr>
        <p:txBody>
          <a:bodyPr rtlCol="0" anchor="ctr"/>
          <a:lstStyle/>
          <a:p>
            <a:endParaRPr lang="en-US"/>
          </a:p>
        </p:txBody>
      </p:sp>
      <p:sp>
        <p:nvSpPr>
          <p:cNvPr id="172" name="Freeform: Shape 171">
            <a:extLst>
              <a:ext uri="{FF2B5EF4-FFF2-40B4-BE49-F238E27FC236}">
                <a16:creationId xmlns:a16="http://schemas.microsoft.com/office/drawing/2014/main" id="{2E238171-1600-40C1-B7CB-65FACAE2C24E}"/>
              </a:ext>
            </a:extLst>
          </p:cNvPr>
          <p:cNvSpPr/>
          <p:nvPr/>
        </p:nvSpPr>
        <p:spPr>
          <a:xfrm>
            <a:off x="2712084" y="5504011"/>
            <a:ext cx="6431207" cy="2480"/>
          </a:xfrm>
          <a:custGeom>
            <a:avLst/>
            <a:gdLst>
              <a:gd name="connsiteX0" fmla="*/ -1 w 9220200"/>
              <a:gd name="connsiteY0" fmla="*/ 2893 h 3556"/>
              <a:gd name="connsiteX1" fmla="*/ 9220199 w 9220200"/>
              <a:gd name="connsiteY1" fmla="*/ 3559 h 3556"/>
            </a:gdLst>
            <a:ahLst/>
            <a:cxnLst>
              <a:cxn ang="0">
                <a:pos x="connsiteX0" y="connsiteY0"/>
              </a:cxn>
              <a:cxn ang="0">
                <a:pos x="connsiteX1" y="connsiteY1"/>
              </a:cxn>
            </a:cxnLst>
            <a:rect l="l" t="t" r="r" b="b"/>
            <a:pathLst>
              <a:path w="9220200" h="3556">
                <a:moveTo>
                  <a:pt x="-1" y="2893"/>
                </a:moveTo>
                <a:cubicBezTo>
                  <a:pt x="3072192" y="-1175"/>
                  <a:pt x="6145595" y="-946"/>
                  <a:pt x="9220199" y="3559"/>
                </a:cubicBezTo>
              </a:path>
            </a:pathLst>
          </a:custGeom>
          <a:noFill/>
          <a:ln w="9525" cap="rnd">
            <a:solidFill>
              <a:srgbClr val="C0C0C0">
                <a:alpha val="24000"/>
              </a:srgbClr>
            </a:solidFill>
            <a:prstDash val="solid"/>
            <a:round/>
          </a:ln>
        </p:spPr>
        <p:txBody>
          <a:bodyPr rtlCol="0" anchor="ctr"/>
          <a:lstStyle/>
          <a:p>
            <a:endParaRPr lang="en-US"/>
          </a:p>
        </p:txBody>
      </p:sp>
      <p:sp>
        <p:nvSpPr>
          <p:cNvPr id="173" name="Freeform: Shape 172">
            <a:extLst>
              <a:ext uri="{FF2B5EF4-FFF2-40B4-BE49-F238E27FC236}">
                <a16:creationId xmlns:a16="http://schemas.microsoft.com/office/drawing/2014/main" id="{7FFC6F90-B49C-4862-86EF-659D26E1F52B}"/>
              </a:ext>
            </a:extLst>
          </p:cNvPr>
          <p:cNvSpPr/>
          <p:nvPr/>
        </p:nvSpPr>
        <p:spPr>
          <a:xfrm>
            <a:off x="2727564" y="5636887"/>
            <a:ext cx="6415992" cy="2480"/>
          </a:xfrm>
          <a:custGeom>
            <a:avLst/>
            <a:gdLst>
              <a:gd name="connsiteX0" fmla="*/ -1 w 9198387"/>
              <a:gd name="connsiteY0" fmla="*/ 2893 h 3556"/>
              <a:gd name="connsiteX1" fmla="*/ 9198386 w 9198387"/>
              <a:gd name="connsiteY1" fmla="*/ 3559 h 3556"/>
            </a:gdLst>
            <a:ahLst/>
            <a:cxnLst>
              <a:cxn ang="0">
                <a:pos x="connsiteX0" y="connsiteY0"/>
              </a:cxn>
              <a:cxn ang="0">
                <a:pos x="connsiteX1" y="connsiteY1"/>
              </a:cxn>
            </a:cxnLst>
            <a:rect l="l" t="t" r="r" b="b"/>
            <a:pathLst>
              <a:path w="9198387" h="3556">
                <a:moveTo>
                  <a:pt x="-1" y="2893"/>
                </a:moveTo>
                <a:cubicBezTo>
                  <a:pt x="3069078" y="-1175"/>
                  <a:pt x="6135213" y="-946"/>
                  <a:pt x="9198386" y="3559"/>
                </a:cubicBezTo>
              </a:path>
            </a:pathLst>
          </a:custGeom>
          <a:noFill/>
          <a:ln w="9525" cap="rnd">
            <a:solidFill>
              <a:srgbClr val="C0C0C0">
                <a:alpha val="24000"/>
              </a:srgbClr>
            </a:solid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D73A1A35-2295-4BBC-9454-3D7886DC5E68}"/>
              </a:ext>
            </a:extLst>
          </p:cNvPr>
          <p:cNvSpPr/>
          <p:nvPr/>
        </p:nvSpPr>
        <p:spPr>
          <a:xfrm>
            <a:off x="2735005" y="5699096"/>
            <a:ext cx="6408551" cy="6734"/>
          </a:xfrm>
          <a:custGeom>
            <a:avLst/>
            <a:gdLst>
              <a:gd name="connsiteX0" fmla="*/ -1 w 9187719"/>
              <a:gd name="connsiteY0" fmla="*/ 8956 h 9655"/>
              <a:gd name="connsiteX1" fmla="*/ 9187718 w 9187719"/>
              <a:gd name="connsiteY1" fmla="*/ 9622 h 9655"/>
            </a:gdLst>
            <a:ahLst/>
            <a:cxnLst>
              <a:cxn ang="0">
                <a:pos x="connsiteX0" y="connsiteY0"/>
              </a:cxn>
              <a:cxn ang="0">
                <a:pos x="connsiteX1" y="connsiteY1"/>
              </a:cxn>
            </a:cxnLst>
            <a:rect l="l" t="t" r="r" b="b"/>
            <a:pathLst>
              <a:path w="9187719" h="9655">
                <a:moveTo>
                  <a:pt x="-1" y="8956"/>
                </a:moveTo>
                <a:cubicBezTo>
                  <a:pt x="3058381" y="14385"/>
                  <a:pt x="6125431" y="-14190"/>
                  <a:pt x="9187718" y="9622"/>
                </a:cubicBezTo>
              </a:path>
            </a:pathLst>
          </a:custGeom>
          <a:noFill/>
          <a:ln w="9525" cap="rnd">
            <a:solidFill>
              <a:srgbClr val="C0C0C0">
                <a:alpha val="24000"/>
              </a:srgbClr>
            </a:solidFill>
            <a:prstDash val="solid"/>
            <a:round/>
          </a:ln>
        </p:spPr>
        <p:txBody>
          <a:bodyPr rtlCol="0" anchor="ctr"/>
          <a:lstStyle/>
          <a:p>
            <a:endParaRPr lang="en-US"/>
          </a:p>
        </p:txBody>
      </p:sp>
      <p:sp>
        <p:nvSpPr>
          <p:cNvPr id="175" name="Freeform: Shape 174">
            <a:extLst>
              <a:ext uri="{FF2B5EF4-FFF2-40B4-BE49-F238E27FC236}">
                <a16:creationId xmlns:a16="http://schemas.microsoft.com/office/drawing/2014/main" id="{2EAD4E1F-1BDB-4E45-8DA5-3B2538CA9F41}"/>
              </a:ext>
            </a:extLst>
          </p:cNvPr>
          <p:cNvSpPr/>
          <p:nvPr/>
        </p:nvSpPr>
        <p:spPr>
          <a:xfrm>
            <a:off x="2743176" y="5769763"/>
            <a:ext cx="6400379" cy="2480"/>
          </a:xfrm>
          <a:custGeom>
            <a:avLst/>
            <a:gdLst>
              <a:gd name="connsiteX0" fmla="*/ -1 w 9176003"/>
              <a:gd name="connsiteY0" fmla="*/ 2893 h 3556"/>
              <a:gd name="connsiteX1" fmla="*/ 9176003 w 9176003"/>
              <a:gd name="connsiteY1" fmla="*/ 3559 h 3556"/>
            </a:gdLst>
            <a:ahLst/>
            <a:cxnLst>
              <a:cxn ang="0">
                <a:pos x="connsiteX0" y="connsiteY0"/>
              </a:cxn>
              <a:cxn ang="0">
                <a:pos x="connsiteX1" y="connsiteY1"/>
              </a:cxn>
            </a:cxnLst>
            <a:rect l="l" t="t" r="r" b="b"/>
            <a:pathLst>
              <a:path w="9176003" h="3556">
                <a:moveTo>
                  <a:pt x="-1" y="2893"/>
                </a:moveTo>
                <a:cubicBezTo>
                  <a:pt x="3056190" y="-1175"/>
                  <a:pt x="6114858" y="-946"/>
                  <a:pt x="9176003" y="3559"/>
                </a:cubicBezTo>
              </a:path>
            </a:pathLst>
          </a:custGeom>
          <a:noFill/>
          <a:ln w="9525" cap="rnd">
            <a:solidFill>
              <a:srgbClr val="C0C0C0">
                <a:alpha val="24000"/>
              </a:srgbClr>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F59B1448-2538-4DE2-B4E4-EB3B9649CC36}"/>
              </a:ext>
            </a:extLst>
          </p:cNvPr>
          <p:cNvSpPr/>
          <p:nvPr/>
        </p:nvSpPr>
        <p:spPr>
          <a:xfrm>
            <a:off x="2752478" y="5836130"/>
            <a:ext cx="6391344" cy="2552"/>
          </a:xfrm>
          <a:custGeom>
            <a:avLst/>
            <a:gdLst>
              <a:gd name="connsiteX0" fmla="*/ -1 w 9163050"/>
              <a:gd name="connsiteY0" fmla="*/ 2996 h 3659"/>
              <a:gd name="connsiteX1" fmla="*/ 9163049 w 9163050"/>
              <a:gd name="connsiteY1" fmla="*/ 3662 h 3659"/>
            </a:gdLst>
            <a:ahLst/>
            <a:cxnLst>
              <a:cxn ang="0">
                <a:pos x="connsiteX0" y="connsiteY0"/>
              </a:cxn>
              <a:cxn ang="0">
                <a:pos x="connsiteX1" y="connsiteY1"/>
              </a:cxn>
            </a:cxnLst>
            <a:rect l="l" t="t" r="r" b="b"/>
            <a:pathLst>
              <a:path w="9163050" h="3659">
                <a:moveTo>
                  <a:pt x="-1" y="2996"/>
                </a:moveTo>
                <a:cubicBezTo>
                  <a:pt x="3061905" y="-1100"/>
                  <a:pt x="6109905" y="-1100"/>
                  <a:pt x="9163049" y="3662"/>
                </a:cubicBezTo>
              </a:path>
            </a:pathLst>
          </a:custGeom>
          <a:noFill/>
          <a:ln w="9525" cap="rnd">
            <a:solidFill>
              <a:srgbClr val="C0C0C0">
                <a:alpha val="24000"/>
              </a:srgbClr>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C580CF73-ADF1-4DA3-8743-B5CDF758B55D}"/>
              </a:ext>
            </a:extLst>
          </p:cNvPr>
          <p:cNvSpPr/>
          <p:nvPr/>
        </p:nvSpPr>
        <p:spPr>
          <a:xfrm>
            <a:off x="2764968" y="5969006"/>
            <a:ext cx="6378587" cy="2552"/>
          </a:xfrm>
          <a:custGeom>
            <a:avLst/>
            <a:gdLst>
              <a:gd name="connsiteX0" fmla="*/ -1 w 9144761"/>
              <a:gd name="connsiteY0" fmla="*/ 2996 h 3659"/>
              <a:gd name="connsiteX1" fmla="*/ 9144761 w 9144761"/>
              <a:gd name="connsiteY1" fmla="*/ 3662 h 3659"/>
            </a:gdLst>
            <a:ahLst/>
            <a:cxnLst>
              <a:cxn ang="0">
                <a:pos x="connsiteX0" y="connsiteY0"/>
              </a:cxn>
              <a:cxn ang="0">
                <a:pos x="connsiteX1" y="connsiteY1"/>
              </a:cxn>
            </a:cxnLst>
            <a:rect l="l" t="t" r="r" b="b"/>
            <a:pathLst>
              <a:path w="9144761" h="3659">
                <a:moveTo>
                  <a:pt x="-1" y="2996"/>
                </a:moveTo>
                <a:cubicBezTo>
                  <a:pt x="3043998" y="-1100"/>
                  <a:pt x="6101523" y="-1100"/>
                  <a:pt x="9144761" y="3662"/>
                </a:cubicBezTo>
              </a:path>
            </a:pathLst>
          </a:custGeom>
          <a:noFill/>
          <a:ln w="9525" cap="rnd">
            <a:solidFill>
              <a:srgbClr val="C0C0C0">
                <a:alpha val="24000"/>
              </a:srgbClr>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81ED7C7B-66C6-450E-8153-512224FD58A1}"/>
              </a:ext>
            </a:extLst>
          </p:cNvPr>
          <p:cNvSpPr/>
          <p:nvPr/>
        </p:nvSpPr>
        <p:spPr>
          <a:xfrm>
            <a:off x="2766563" y="6031832"/>
            <a:ext cx="6376993" cy="6364"/>
          </a:xfrm>
          <a:custGeom>
            <a:avLst/>
            <a:gdLst>
              <a:gd name="connsiteX0" fmla="*/ -1 w 9142475"/>
              <a:gd name="connsiteY0" fmla="*/ 9127 h 9124"/>
              <a:gd name="connsiteX1" fmla="*/ 6013512 w 9142475"/>
              <a:gd name="connsiteY1" fmla="*/ 4078 h 9124"/>
              <a:gd name="connsiteX2" fmla="*/ 9142475 w 9142475"/>
              <a:gd name="connsiteY2" fmla="*/ 8841 h 9124"/>
            </a:gdLst>
            <a:ahLst/>
            <a:cxnLst>
              <a:cxn ang="0">
                <a:pos x="connsiteX0" y="connsiteY0"/>
              </a:cxn>
              <a:cxn ang="0">
                <a:pos x="connsiteX1" y="connsiteY1"/>
              </a:cxn>
              <a:cxn ang="0">
                <a:pos x="connsiteX2" y="connsiteY2"/>
              </a:cxn>
            </a:cxnLst>
            <a:rect l="l" t="t" r="r" b="b"/>
            <a:pathLst>
              <a:path w="9142475" h="9124">
                <a:moveTo>
                  <a:pt x="-1" y="9127"/>
                </a:moveTo>
                <a:cubicBezTo>
                  <a:pt x="2003487" y="-5447"/>
                  <a:pt x="4013262" y="4078"/>
                  <a:pt x="6013512" y="4078"/>
                </a:cubicBezTo>
                <a:cubicBezTo>
                  <a:pt x="7061262" y="-5447"/>
                  <a:pt x="8099487" y="4078"/>
                  <a:pt x="9142475" y="8841"/>
                </a:cubicBezTo>
              </a:path>
            </a:pathLst>
          </a:custGeom>
          <a:noFill/>
          <a:ln w="9525" cap="rnd">
            <a:solidFill>
              <a:srgbClr val="C0C0C0">
                <a:alpha val="24000"/>
              </a:srgbClr>
            </a:solidFill>
            <a:prstDash val="solid"/>
            <a:round/>
          </a:ln>
        </p:spPr>
        <p:txBody>
          <a:bodyPr rtlCol="0" anchor="ctr"/>
          <a:lstStyle/>
          <a:p>
            <a:endParaRPr lang="en-US"/>
          </a:p>
        </p:txBody>
      </p:sp>
      <p:sp>
        <p:nvSpPr>
          <p:cNvPr id="179" name="Freeform: Shape 178">
            <a:extLst>
              <a:ext uri="{FF2B5EF4-FFF2-40B4-BE49-F238E27FC236}">
                <a16:creationId xmlns:a16="http://schemas.microsoft.com/office/drawing/2014/main" id="{B55ED4CA-F50A-4A9C-AA10-45AAA6F475EE}"/>
              </a:ext>
            </a:extLst>
          </p:cNvPr>
          <p:cNvSpPr/>
          <p:nvPr/>
        </p:nvSpPr>
        <p:spPr>
          <a:xfrm>
            <a:off x="2774868" y="6098270"/>
            <a:ext cx="6368688" cy="6364"/>
          </a:xfrm>
          <a:custGeom>
            <a:avLst/>
            <a:gdLst>
              <a:gd name="connsiteX0" fmla="*/ -1 w 9130569"/>
              <a:gd name="connsiteY0" fmla="*/ 9127 h 9124"/>
              <a:gd name="connsiteX1" fmla="*/ 5953981 w 9130569"/>
              <a:gd name="connsiteY1" fmla="*/ 4078 h 9124"/>
              <a:gd name="connsiteX2" fmla="*/ 9130568 w 9130569"/>
              <a:gd name="connsiteY2" fmla="*/ 8841 h 9124"/>
            </a:gdLst>
            <a:ahLst/>
            <a:cxnLst>
              <a:cxn ang="0">
                <a:pos x="connsiteX0" y="connsiteY0"/>
              </a:cxn>
              <a:cxn ang="0">
                <a:pos x="connsiteX1" y="connsiteY1"/>
              </a:cxn>
              <a:cxn ang="0">
                <a:pos x="connsiteX2" y="connsiteY2"/>
              </a:cxn>
            </a:cxnLst>
            <a:rect l="l" t="t" r="r" b="b"/>
            <a:pathLst>
              <a:path w="9130569" h="9124">
                <a:moveTo>
                  <a:pt x="-1" y="9127"/>
                </a:moveTo>
                <a:cubicBezTo>
                  <a:pt x="1982056" y="-5447"/>
                  <a:pt x="3972781" y="4078"/>
                  <a:pt x="5953981" y="4078"/>
                </a:cubicBezTo>
                <a:cubicBezTo>
                  <a:pt x="7011256" y="-5447"/>
                  <a:pt x="8078056" y="4078"/>
                  <a:pt x="9130568" y="8841"/>
                </a:cubicBezTo>
              </a:path>
            </a:pathLst>
          </a:custGeom>
          <a:noFill/>
          <a:ln w="9525" cap="rnd">
            <a:solidFill>
              <a:srgbClr val="C0C0C0">
                <a:alpha val="24000"/>
              </a:srgbClr>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75B285AF-96B5-4C66-9A54-9E171284BC7F}"/>
              </a:ext>
            </a:extLst>
          </p:cNvPr>
          <p:cNvSpPr/>
          <p:nvPr/>
        </p:nvSpPr>
        <p:spPr>
          <a:xfrm>
            <a:off x="2711353" y="6168395"/>
            <a:ext cx="6432203" cy="2478"/>
          </a:xfrm>
          <a:custGeom>
            <a:avLst/>
            <a:gdLst>
              <a:gd name="connsiteX0" fmla="*/ -1 w 9221628"/>
              <a:gd name="connsiteY0" fmla="*/ 3080 h 3553"/>
              <a:gd name="connsiteX1" fmla="*/ 9221627 w 9221628"/>
              <a:gd name="connsiteY1" fmla="*/ 3556 h 3553"/>
            </a:gdLst>
            <a:ahLst/>
            <a:cxnLst>
              <a:cxn ang="0">
                <a:pos x="connsiteX0" y="connsiteY0"/>
              </a:cxn>
              <a:cxn ang="0">
                <a:pos x="connsiteX1" y="connsiteY1"/>
              </a:cxn>
            </a:cxnLst>
            <a:rect l="l" t="t" r="r" b="b"/>
            <a:pathLst>
              <a:path w="9221628" h="3553">
                <a:moveTo>
                  <a:pt x="-1" y="3080"/>
                </a:moveTo>
                <a:cubicBezTo>
                  <a:pt x="3073402" y="-1178"/>
                  <a:pt x="6147272" y="-1016"/>
                  <a:pt x="9221627" y="3556"/>
                </a:cubicBezTo>
              </a:path>
            </a:pathLst>
          </a:custGeom>
          <a:noFill/>
          <a:ln w="9525" cap="rnd">
            <a:solidFill>
              <a:srgbClr val="C0C0C0">
                <a:alpha val="24000"/>
              </a:srgbClr>
            </a:solidFill>
            <a:prstDash val="solid"/>
            <a:round/>
          </a:ln>
        </p:spPr>
        <p:txBody>
          <a:bodyPr rtlCol="0" anchor="ctr"/>
          <a:lstStyle/>
          <a:p>
            <a:endParaRPr lang="en-US"/>
          </a:p>
        </p:txBody>
      </p:sp>
      <p:sp>
        <p:nvSpPr>
          <p:cNvPr id="181" name="Freeform: Shape 180">
            <a:extLst>
              <a:ext uri="{FF2B5EF4-FFF2-40B4-BE49-F238E27FC236}">
                <a16:creationId xmlns:a16="http://schemas.microsoft.com/office/drawing/2014/main" id="{C953FF35-3925-47F5-9AAC-B4818E19701E}"/>
              </a:ext>
            </a:extLst>
          </p:cNvPr>
          <p:cNvSpPr/>
          <p:nvPr/>
        </p:nvSpPr>
        <p:spPr>
          <a:xfrm>
            <a:off x="2712150" y="6301271"/>
            <a:ext cx="6431207" cy="2478"/>
          </a:xfrm>
          <a:custGeom>
            <a:avLst/>
            <a:gdLst>
              <a:gd name="connsiteX0" fmla="*/ -1 w 9220200"/>
              <a:gd name="connsiteY0" fmla="*/ 3080 h 3553"/>
              <a:gd name="connsiteX1" fmla="*/ 9220199 w 9220200"/>
              <a:gd name="connsiteY1" fmla="*/ 3556 h 3553"/>
            </a:gdLst>
            <a:ahLst/>
            <a:cxnLst>
              <a:cxn ang="0">
                <a:pos x="connsiteX0" y="connsiteY0"/>
              </a:cxn>
              <a:cxn ang="0">
                <a:pos x="connsiteX1" y="connsiteY1"/>
              </a:cxn>
            </a:cxnLst>
            <a:rect l="l" t="t" r="r" b="b"/>
            <a:pathLst>
              <a:path w="9220200" h="3553">
                <a:moveTo>
                  <a:pt x="-1" y="3080"/>
                </a:moveTo>
                <a:cubicBezTo>
                  <a:pt x="3072126" y="-1178"/>
                  <a:pt x="6145529" y="-1016"/>
                  <a:pt x="9220199" y="3556"/>
                </a:cubicBezTo>
              </a:path>
            </a:pathLst>
          </a:custGeom>
          <a:noFill/>
          <a:ln w="9525" cap="rnd">
            <a:solidFill>
              <a:srgbClr val="C0C0C0">
                <a:alpha val="24000"/>
              </a:srgbClr>
            </a:solidFill>
            <a:prstDash val="solid"/>
            <a:round/>
          </a:ln>
        </p:spPr>
        <p:txBody>
          <a:bodyPr rtlCol="0" anchor="ctr"/>
          <a:lstStyle/>
          <a:p>
            <a:endParaRPr lang="en-US"/>
          </a:p>
        </p:txBody>
      </p:sp>
      <p:sp>
        <p:nvSpPr>
          <p:cNvPr id="182" name="Freeform: Shape 181">
            <a:extLst>
              <a:ext uri="{FF2B5EF4-FFF2-40B4-BE49-F238E27FC236}">
                <a16:creationId xmlns:a16="http://schemas.microsoft.com/office/drawing/2014/main" id="{2BEE680C-7E56-4200-9C51-DD6852C16EF8}"/>
              </a:ext>
            </a:extLst>
          </p:cNvPr>
          <p:cNvSpPr/>
          <p:nvPr/>
        </p:nvSpPr>
        <p:spPr>
          <a:xfrm>
            <a:off x="2709692" y="6367629"/>
            <a:ext cx="6433864" cy="2292"/>
          </a:xfrm>
          <a:custGeom>
            <a:avLst/>
            <a:gdLst>
              <a:gd name="connsiteX0" fmla="*/ -1 w 9224009"/>
              <a:gd name="connsiteY0" fmla="*/ 3289 h 3286"/>
              <a:gd name="connsiteX1" fmla="*/ 9224009 w 9224009"/>
              <a:gd name="connsiteY1" fmla="*/ 3289 h 3286"/>
            </a:gdLst>
            <a:ahLst/>
            <a:cxnLst>
              <a:cxn ang="0">
                <a:pos x="connsiteX0" y="connsiteY0"/>
              </a:cxn>
              <a:cxn ang="0">
                <a:pos x="connsiteX1" y="connsiteY1"/>
              </a:cxn>
            </a:cxnLst>
            <a:rect l="l" t="t" r="r" b="b"/>
            <a:pathLst>
              <a:path w="9224009" h="3286">
                <a:moveTo>
                  <a:pt x="-1" y="3289"/>
                </a:moveTo>
                <a:cubicBezTo>
                  <a:pt x="3075621" y="-1093"/>
                  <a:pt x="6150291" y="-1093"/>
                  <a:pt x="9224009" y="3289"/>
                </a:cubicBezTo>
              </a:path>
            </a:pathLst>
          </a:custGeom>
          <a:noFill/>
          <a:ln w="9525" cap="rnd">
            <a:solidFill>
              <a:srgbClr val="C0C0C0">
                <a:alpha val="24000"/>
              </a:srgbClr>
            </a:solidFill>
            <a:prstDash val="solid"/>
            <a:round/>
          </a:ln>
        </p:spPr>
        <p:txBody>
          <a:bodyPr rtlCol="0" anchor="ctr"/>
          <a:lstStyle/>
          <a:p>
            <a:endParaRPr lang="en-US"/>
          </a:p>
        </p:txBody>
      </p:sp>
      <p:sp>
        <p:nvSpPr>
          <p:cNvPr id="183" name="Freeform: Shape 182">
            <a:extLst>
              <a:ext uri="{FF2B5EF4-FFF2-40B4-BE49-F238E27FC236}">
                <a16:creationId xmlns:a16="http://schemas.microsoft.com/office/drawing/2014/main" id="{A73D035C-E242-41CD-BC62-60E0176ED82A}"/>
              </a:ext>
            </a:extLst>
          </p:cNvPr>
          <p:cNvSpPr/>
          <p:nvPr/>
        </p:nvSpPr>
        <p:spPr>
          <a:xfrm>
            <a:off x="2710954" y="6434067"/>
            <a:ext cx="6432602" cy="2292"/>
          </a:xfrm>
          <a:custGeom>
            <a:avLst/>
            <a:gdLst>
              <a:gd name="connsiteX0" fmla="*/ -1 w 9222200"/>
              <a:gd name="connsiteY0" fmla="*/ 3289 h 3286"/>
              <a:gd name="connsiteX1" fmla="*/ 9222199 w 9222200"/>
              <a:gd name="connsiteY1" fmla="*/ 3289 h 3286"/>
            </a:gdLst>
            <a:ahLst/>
            <a:cxnLst>
              <a:cxn ang="0">
                <a:pos x="connsiteX0" y="connsiteY0"/>
              </a:cxn>
              <a:cxn ang="0">
                <a:pos x="connsiteX1" y="connsiteY1"/>
              </a:cxn>
            </a:cxnLst>
            <a:rect l="l" t="t" r="r" b="b"/>
            <a:pathLst>
              <a:path w="9222200" h="3286">
                <a:moveTo>
                  <a:pt x="-1" y="3289"/>
                </a:moveTo>
                <a:cubicBezTo>
                  <a:pt x="3073840" y="-1093"/>
                  <a:pt x="6147910" y="-1093"/>
                  <a:pt x="9222199" y="3289"/>
                </a:cubicBezTo>
              </a:path>
            </a:pathLst>
          </a:custGeom>
          <a:noFill/>
          <a:ln w="9525" cap="rnd">
            <a:solidFill>
              <a:srgbClr val="C0C0C0">
                <a:alpha val="24000"/>
              </a:srgbClr>
            </a:solidFill>
            <a:prstDash val="solid"/>
            <a:round/>
          </a:ln>
        </p:spPr>
        <p:txBody>
          <a:bodyPr rtlCol="0" anchor="ctr"/>
          <a:lstStyle/>
          <a:p>
            <a:endParaRPr lang="en-US"/>
          </a:p>
        </p:txBody>
      </p:sp>
      <p:sp>
        <p:nvSpPr>
          <p:cNvPr id="184" name="Freeform: Shape 183">
            <a:extLst>
              <a:ext uri="{FF2B5EF4-FFF2-40B4-BE49-F238E27FC236}">
                <a16:creationId xmlns:a16="http://schemas.microsoft.com/office/drawing/2014/main" id="{C1F7F6B9-1E50-4C15-A1D3-EE5DB66AC202}"/>
              </a:ext>
            </a:extLst>
          </p:cNvPr>
          <p:cNvSpPr/>
          <p:nvPr/>
        </p:nvSpPr>
        <p:spPr>
          <a:xfrm>
            <a:off x="2712814" y="6500506"/>
            <a:ext cx="6430742" cy="2292"/>
          </a:xfrm>
          <a:custGeom>
            <a:avLst/>
            <a:gdLst>
              <a:gd name="connsiteX0" fmla="*/ -1 w 9219533"/>
              <a:gd name="connsiteY0" fmla="*/ 3289 h 3286"/>
              <a:gd name="connsiteX1" fmla="*/ 9219532 w 9219533"/>
              <a:gd name="connsiteY1" fmla="*/ 3289 h 3286"/>
            </a:gdLst>
            <a:ahLst/>
            <a:cxnLst>
              <a:cxn ang="0">
                <a:pos x="connsiteX0" y="connsiteY0"/>
              </a:cxn>
              <a:cxn ang="0">
                <a:pos x="connsiteX1" y="connsiteY1"/>
              </a:cxn>
            </a:cxnLst>
            <a:rect l="l" t="t" r="r" b="b"/>
            <a:pathLst>
              <a:path w="9219533" h="3286">
                <a:moveTo>
                  <a:pt x="-1" y="3289"/>
                </a:moveTo>
                <a:cubicBezTo>
                  <a:pt x="3080669" y="-1093"/>
                  <a:pt x="6147720" y="-1093"/>
                  <a:pt x="9219532" y="3289"/>
                </a:cubicBezTo>
              </a:path>
            </a:pathLst>
          </a:custGeom>
          <a:noFill/>
          <a:ln w="9525" cap="rnd">
            <a:solidFill>
              <a:srgbClr val="C0C0C0">
                <a:alpha val="24000"/>
              </a:srgbClr>
            </a:solidFill>
            <a:prstDash val="solid"/>
            <a:round/>
          </a:ln>
        </p:spPr>
        <p:txBody>
          <a:bodyPr rtlCol="0" anchor="ctr"/>
          <a:lstStyle/>
          <a:p>
            <a:endParaRPr lang="en-US"/>
          </a:p>
        </p:txBody>
      </p:sp>
      <p:sp>
        <p:nvSpPr>
          <p:cNvPr id="185" name="Freeform: Shape 184">
            <a:extLst>
              <a:ext uri="{FF2B5EF4-FFF2-40B4-BE49-F238E27FC236}">
                <a16:creationId xmlns:a16="http://schemas.microsoft.com/office/drawing/2014/main" id="{9A9CCE8C-E2D5-42EC-9B35-C2E4614D2C4C}"/>
              </a:ext>
            </a:extLst>
          </p:cNvPr>
          <p:cNvSpPr/>
          <p:nvPr/>
        </p:nvSpPr>
        <p:spPr>
          <a:xfrm>
            <a:off x="2727497" y="6633382"/>
            <a:ext cx="6416059" cy="2292"/>
          </a:xfrm>
          <a:custGeom>
            <a:avLst/>
            <a:gdLst>
              <a:gd name="connsiteX0" fmla="*/ -1 w 9198482"/>
              <a:gd name="connsiteY0" fmla="*/ 3289 h 3286"/>
              <a:gd name="connsiteX1" fmla="*/ 9198482 w 9198482"/>
              <a:gd name="connsiteY1" fmla="*/ 3289 h 3286"/>
            </a:gdLst>
            <a:ahLst/>
            <a:cxnLst>
              <a:cxn ang="0">
                <a:pos x="connsiteX0" y="connsiteY0"/>
              </a:cxn>
              <a:cxn ang="0">
                <a:pos x="connsiteX1" y="connsiteY1"/>
              </a:cxn>
            </a:cxnLst>
            <a:rect l="l" t="t" r="r" b="b"/>
            <a:pathLst>
              <a:path w="9198482" h="3286">
                <a:moveTo>
                  <a:pt x="-1" y="3289"/>
                </a:moveTo>
                <a:cubicBezTo>
                  <a:pt x="3069144" y="-1093"/>
                  <a:pt x="6126669" y="-1093"/>
                  <a:pt x="9198482" y="3289"/>
                </a:cubicBezTo>
              </a:path>
            </a:pathLst>
          </a:custGeom>
          <a:noFill/>
          <a:ln w="9525" cap="rnd">
            <a:solidFill>
              <a:srgbClr val="C0C0C0">
                <a:alpha val="24000"/>
              </a:srgbClr>
            </a:solidFill>
            <a:prstDash val="solid"/>
            <a:round/>
          </a:ln>
        </p:spPr>
        <p:txBody>
          <a:bodyPr rtlCol="0" anchor="ctr"/>
          <a:lstStyle/>
          <a:p>
            <a:endParaRPr lang="en-US"/>
          </a:p>
        </p:txBody>
      </p:sp>
      <p:sp>
        <p:nvSpPr>
          <p:cNvPr id="186" name="Freeform: Shape 185">
            <a:extLst>
              <a:ext uri="{FF2B5EF4-FFF2-40B4-BE49-F238E27FC236}">
                <a16:creationId xmlns:a16="http://schemas.microsoft.com/office/drawing/2014/main" id="{2C04BEB0-21D8-4711-8332-2F14FCCBA1C9}"/>
              </a:ext>
            </a:extLst>
          </p:cNvPr>
          <p:cNvSpPr/>
          <p:nvPr/>
        </p:nvSpPr>
        <p:spPr>
          <a:xfrm>
            <a:off x="2726035" y="6699820"/>
            <a:ext cx="6417521" cy="2292"/>
          </a:xfrm>
          <a:custGeom>
            <a:avLst/>
            <a:gdLst>
              <a:gd name="connsiteX0" fmla="*/ -1 w 9200578"/>
              <a:gd name="connsiteY0" fmla="*/ 3289 h 3286"/>
              <a:gd name="connsiteX1" fmla="*/ 9200577 w 9200578"/>
              <a:gd name="connsiteY1" fmla="*/ 3289 h 3286"/>
            </a:gdLst>
            <a:ahLst/>
            <a:cxnLst>
              <a:cxn ang="0">
                <a:pos x="connsiteX0" y="connsiteY0"/>
              </a:cxn>
              <a:cxn ang="0">
                <a:pos x="connsiteX1" y="connsiteY1"/>
              </a:cxn>
            </a:cxnLst>
            <a:rect l="l" t="t" r="r" b="b"/>
            <a:pathLst>
              <a:path w="9200578" h="3286">
                <a:moveTo>
                  <a:pt x="-1" y="3289"/>
                </a:moveTo>
                <a:cubicBezTo>
                  <a:pt x="3071240" y="-1093"/>
                  <a:pt x="6128765" y="-1093"/>
                  <a:pt x="9200577" y="3289"/>
                </a:cubicBezTo>
              </a:path>
            </a:pathLst>
          </a:custGeom>
          <a:noFill/>
          <a:ln w="9525" cap="rnd">
            <a:solidFill>
              <a:srgbClr val="C0C0C0">
                <a:alpha val="24000"/>
              </a:srgbClr>
            </a:solidFill>
            <a:prstDash val="solid"/>
            <a:round/>
          </a:ln>
        </p:spPr>
        <p:txBody>
          <a:bodyPr rtlCol="0" anchor="ctr"/>
          <a:lstStyle/>
          <a:p>
            <a:endParaRPr lang="en-US"/>
          </a:p>
        </p:txBody>
      </p:sp>
      <p:sp>
        <p:nvSpPr>
          <p:cNvPr id="187" name="Freeform: Shape 186">
            <a:extLst>
              <a:ext uri="{FF2B5EF4-FFF2-40B4-BE49-F238E27FC236}">
                <a16:creationId xmlns:a16="http://schemas.microsoft.com/office/drawing/2014/main" id="{06696F03-A6A5-4F8C-9C50-888048B70BB3}"/>
              </a:ext>
            </a:extLst>
          </p:cNvPr>
          <p:cNvSpPr/>
          <p:nvPr/>
        </p:nvSpPr>
        <p:spPr>
          <a:xfrm>
            <a:off x="2733344" y="6762021"/>
            <a:ext cx="6410212" cy="6971"/>
          </a:xfrm>
          <a:custGeom>
            <a:avLst/>
            <a:gdLst>
              <a:gd name="connsiteX0" fmla="*/ -1 w 9190100"/>
              <a:gd name="connsiteY0" fmla="*/ 9364 h 9994"/>
              <a:gd name="connsiteX1" fmla="*/ 9190100 w 9190100"/>
              <a:gd name="connsiteY1" fmla="*/ 9364 h 9994"/>
            </a:gdLst>
            <a:ahLst/>
            <a:cxnLst>
              <a:cxn ang="0">
                <a:pos x="connsiteX0" y="connsiteY0"/>
              </a:cxn>
              <a:cxn ang="0">
                <a:pos x="connsiteX1" y="connsiteY1"/>
              </a:cxn>
            </a:cxnLst>
            <a:rect l="l" t="t" r="r" b="b"/>
            <a:pathLst>
              <a:path w="9190100" h="9994">
                <a:moveTo>
                  <a:pt x="-1" y="9364"/>
                </a:moveTo>
                <a:cubicBezTo>
                  <a:pt x="3070287" y="14507"/>
                  <a:pt x="6127812" y="-14068"/>
                  <a:pt x="9190100" y="9364"/>
                </a:cubicBezTo>
              </a:path>
            </a:pathLst>
          </a:custGeom>
          <a:noFill/>
          <a:ln w="9525" cap="rnd">
            <a:solidFill>
              <a:srgbClr val="C0C0C0">
                <a:alpha val="24000"/>
              </a:srgbClr>
            </a:solidFill>
            <a:prstDash val="solid"/>
            <a:round/>
          </a:ln>
        </p:spPr>
        <p:txBody>
          <a:bodyPr rtlCol="0" anchor="ctr"/>
          <a:lstStyle/>
          <a:p>
            <a:endParaRPr lang="en-US"/>
          </a:p>
        </p:txBody>
      </p:sp>
      <p:sp>
        <p:nvSpPr>
          <p:cNvPr id="188" name="Freeform: Shape 187">
            <a:extLst>
              <a:ext uri="{FF2B5EF4-FFF2-40B4-BE49-F238E27FC236}">
                <a16:creationId xmlns:a16="http://schemas.microsoft.com/office/drawing/2014/main" id="{0F76F741-4B23-4307-9611-CC32CA36BF7D}"/>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189" name="BigCircle">
            <a:extLst>
              <a:ext uri="{FF2B5EF4-FFF2-40B4-BE49-F238E27FC236}">
                <a16:creationId xmlns:a16="http://schemas.microsoft.com/office/drawing/2014/main" id="{7DB754F3-A66F-4E82-BF69-864327879764}"/>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190" name="Freeform: Shape 189">
            <a:extLst>
              <a:ext uri="{FF2B5EF4-FFF2-40B4-BE49-F238E27FC236}">
                <a16:creationId xmlns:a16="http://schemas.microsoft.com/office/drawing/2014/main" id="{CD067A05-FFD8-46ED-80BD-7706DB5D47B3}"/>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191" name="Freeform: Shape 190">
            <a:extLst>
              <a:ext uri="{FF2B5EF4-FFF2-40B4-BE49-F238E27FC236}">
                <a16:creationId xmlns:a16="http://schemas.microsoft.com/office/drawing/2014/main" id="{52EC3EC1-CE39-47F8-8D32-24F017EA03C5}"/>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B9A8ABF8-3CED-4935-94A9-F67B45C12D93}"/>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195" name="TextBox 194">
            <a:extLst>
              <a:ext uri="{FF2B5EF4-FFF2-40B4-BE49-F238E27FC236}">
                <a16:creationId xmlns:a16="http://schemas.microsoft.com/office/drawing/2014/main" id="{A11BD10C-8542-42D0-93E3-F9DAE858E817}"/>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196" name="Freeform: Shape 195">
            <a:extLst>
              <a:ext uri="{FF2B5EF4-FFF2-40B4-BE49-F238E27FC236}">
                <a16:creationId xmlns:a16="http://schemas.microsoft.com/office/drawing/2014/main" id="{D4E89982-B2BA-4F58-B45A-3B5CC761589E}"/>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CDD0B958-2635-4697-86A7-47F186ADAAC8}"/>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00" name="TextBox 199">
            <a:extLst>
              <a:ext uri="{FF2B5EF4-FFF2-40B4-BE49-F238E27FC236}">
                <a16:creationId xmlns:a16="http://schemas.microsoft.com/office/drawing/2014/main" id="{12287648-8C80-4227-84B1-2803F957B06C}"/>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14" name="Group 13">
            <a:extLst>
              <a:ext uri="{FF2B5EF4-FFF2-40B4-BE49-F238E27FC236}">
                <a16:creationId xmlns:a16="http://schemas.microsoft.com/office/drawing/2014/main" id="{BE2FB080-6A0F-4D5E-B409-51D877562012}"/>
              </a:ext>
            </a:extLst>
          </p:cNvPr>
          <p:cNvGrpSpPr/>
          <p:nvPr/>
        </p:nvGrpSpPr>
        <p:grpSpPr>
          <a:xfrm>
            <a:off x="5339515" y="2577760"/>
            <a:ext cx="341745" cy="632375"/>
            <a:chOff x="5754255" y="2616603"/>
            <a:chExt cx="341745" cy="632375"/>
          </a:xfrm>
        </p:grpSpPr>
        <p:sp>
          <p:nvSpPr>
            <p:cNvPr id="15" name="Oval 14">
              <a:extLst>
                <a:ext uri="{FF2B5EF4-FFF2-40B4-BE49-F238E27FC236}">
                  <a16:creationId xmlns:a16="http://schemas.microsoft.com/office/drawing/2014/main" id="{9AB45098-B4E4-D351-1E90-BEA2A1CF03E5}"/>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D3F74394-17CA-1F0D-09FE-A10F9CD0237E}"/>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spTree>
    <p:custDataLst>
      <p:tags r:id="rId1"/>
    </p:custDataLst>
    <p:extLst>
      <p:ext uri="{BB962C8B-B14F-4D97-AF65-F5344CB8AC3E}">
        <p14:creationId xmlns:p14="http://schemas.microsoft.com/office/powerpoint/2010/main" val="58050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heel(1)">
                                      <p:cBhvr>
                                        <p:cTn id="7" dur="2000"/>
                                        <p:tgtEl>
                                          <p:spTgt spid="18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89"/>
                                        </p:tgtEl>
                                        <p:attrNameLst>
                                          <p:attrName>style.visibility</p:attrName>
                                        </p:attrNameLst>
                                      </p:cBhvr>
                                      <p:to>
                                        <p:strVal val="visible"/>
                                      </p:to>
                                    </p:set>
                                    <p:animEffect transition="in" filter="wheel(1)">
                                      <p:cBhvr>
                                        <p:cTn id="12" dur="2000"/>
                                        <p:tgtEl>
                                          <p:spTgt spid="1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animBg="1"/>
      <p:bldP spid="18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sp>
        <p:nvSpPr>
          <p:cNvPr id="38" name="Subtitle 2">
            <a:extLst>
              <a:ext uri="{FF2B5EF4-FFF2-40B4-BE49-F238E27FC236}">
                <a16:creationId xmlns:a16="http://schemas.microsoft.com/office/drawing/2014/main" id="{A7F4187B-BEF2-45CF-BE4A-467098903482}"/>
              </a:ext>
            </a:extLst>
          </p:cNvPr>
          <p:cNvSpPr txBox="1">
            <a:spLocks/>
          </p:cNvSpPr>
          <p:nvPr/>
        </p:nvSpPr>
        <p:spPr>
          <a:xfrm>
            <a:off x="344178" y="1385480"/>
            <a:ext cx="512102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000">
                <a:solidFill>
                  <a:schemeClr val="tx1">
                    <a:lumMod val="65000"/>
                    <a:lumOff val="35000"/>
                  </a:schemeClr>
                </a:solidFill>
              </a:rPr>
              <a:t>Les segments [AC] et [BC]</a:t>
            </a:r>
          </a:p>
        </p:txBody>
      </p:sp>
      <p:pic>
        <p:nvPicPr>
          <p:cNvPr id="2" name="Picture 1" descr="A picture containing shape&#10;&#10;Description automatically generated">
            <a:extLst>
              <a:ext uri="{FF2B5EF4-FFF2-40B4-BE49-F238E27FC236}">
                <a16:creationId xmlns:a16="http://schemas.microsoft.com/office/drawing/2014/main" id="{6FDDE157-CD02-C12B-633E-63643B6EE39E}"/>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6E05906B-39CD-0D0E-1A0E-753A3EA2EEB4}"/>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1277B349-C6B8-BA4A-BFC8-E1D0A20F877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D08A7A67-966C-786F-8838-748B6A78EAC8}"/>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94" name="Freeform: Shape 193">
            <a:extLst>
              <a:ext uri="{FF2B5EF4-FFF2-40B4-BE49-F238E27FC236}">
                <a16:creationId xmlns:a16="http://schemas.microsoft.com/office/drawing/2014/main" id="{98F77F17-D37E-4F42-9C80-09C1B6E3E110}"/>
              </a:ext>
            </a:extLst>
          </p:cNvPr>
          <p:cNvSpPr/>
          <p:nvPr/>
        </p:nvSpPr>
        <p:spPr>
          <a:xfrm>
            <a:off x="2679263" y="2454393"/>
            <a:ext cx="6460971" cy="4376343"/>
          </a:xfrm>
          <a:custGeom>
            <a:avLst/>
            <a:gdLst>
              <a:gd name="connsiteX0" fmla="*/ 25526 w 9262871"/>
              <a:gd name="connsiteY0" fmla="*/ 3 h 6274212"/>
              <a:gd name="connsiteX1" fmla="*/ 22954 w 9262871"/>
              <a:gd name="connsiteY1" fmla="*/ 726760 h 6274212"/>
              <a:gd name="connsiteX2" fmla="*/ 20096 w 9262871"/>
              <a:gd name="connsiteY2" fmla="*/ 1824707 h 6274212"/>
              <a:gd name="connsiteX3" fmla="*/ 12667 w 9262871"/>
              <a:gd name="connsiteY3" fmla="*/ 3006855 h 6274212"/>
              <a:gd name="connsiteX4" fmla="*/ 665 w 9262871"/>
              <a:gd name="connsiteY4" fmla="*/ 3170494 h 6274212"/>
              <a:gd name="connsiteX5" fmla="*/ 41528 w 9262871"/>
              <a:gd name="connsiteY5" fmla="*/ 3170494 h 6274212"/>
              <a:gd name="connsiteX6" fmla="*/ -1 w 9262871"/>
              <a:gd name="connsiteY6" fmla="*/ 4163285 h 6274212"/>
              <a:gd name="connsiteX7" fmla="*/ -1 w 9262871"/>
              <a:gd name="connsiteY7" fmla="*/ 4325210 h 6274212"/>
              <a:gd name="connsiteX8" fmla="*/ 108869 w 9262871"/>
              <a:gd name="connsiteY8" fmla="*/ 5272757 h 6274212"/>
              <a:gd name="connsiteX9" fmla="*/ 8476 w 9262871"/>
              <a:gd name="connsiteY9" fmla="*/ 5272757 h 6274212"/>
              <a:gd name="connsiteX10" fmla="*/ 25716 w 9262871"/>
              <a:gd name="connsiteY10" fmla="*/ 5937698 h 6274212"/>
              <a:gd name="connsiteX11" fmla="*/ 48005 w 9262871"/>
              <a:gd name="connsiteY11" fmla="*/ 6274215 h 6274212"/>
              <a:gd name="connsiteX12" fmla="*/ 9262871 w 9262871"/>
              <a:gd name="connsiteY12" fmla="*/ 6274215 h 6274212"/>
              <a:gd name="connsiteX13" fmla="*/ 9262871 w 9262871"/>
              <a:gd name="connsiteY13" fmla="*/ 3 h 62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2871" h="6274212">
                <a:moveTo>
                  <a:pt x="25526" y="3"/>
                </a:moveTo>
                <a:cubicBezTo>
                  <a:pt x="44576" y="241366"/>
                  <a:pt x="33622" y="486444"/>
                  <a:pt x="22954" y="726760"/>
                </a:cubicBezTo>
                <a:cubicBezTo>
                  <a:pt x="6761" y="1093473"/>
                  <a:pt x="9428" y="1457899"/>
                  <a:pt x="20096" y="1824707"/>
                </a:cubicBezTo>
                <a:cubicBezTo>
                  <a:pt x="31622" y="2219137"/>
                  <a:pt x="37432" y="2612710"/>
                  <a:pt x="12667" y="3006855"/>
                </a:cubicBezTo>
                <a:cubicBezTo>
                  <a:pt x="9238" y="3061433"/>
                  <a:pt x="5047" y="3116011"/>
                  <a:pt x="665" y="3170494"/>
                </a:cubicBezTo>
                <a:cubicBezTo>
                  <a:pt x="25145" y="3170494"/>
                  <a:pt x="41432" y="3170494"/>
                  <a:pt x="41528" y="3170494"/>
                </a:cubicBezTo>
                <a:cubicBezTo>
                  <a:pt x="11619" y="3500821"/>
                  <a:pt x="1523" y="3832005"/>
                  <a:pt x="-1" y="4163285"/>
                </a:cubicBezTo>
                <a:cubicBezTo>
                  <a:pt x="-1" y="4217320"/>
                  <a:pt x="-1" y="4271299"/>
                  <a:pt x="-1" y="4325210"/>
                </a:cubicBezTo>
                <a:cubicBezTo>
                  <a:pt x="38099" y="4640964"/>
                  <a:pt x="93629" y="4954717"/>
                  <a:pt x="108869" y="5272757"/>
                </a:cubicBezTo>
                <a:cubicBezTo>
                  <a:pt x="108869" y="5271614"/>
                  <a:pt x="67626" y="5271995"/>
                  <a:pt x="8476" y="5272757"/>
                </a:cubicBezTo>
                <a:cubicBezTo>
                  <a:pt x="10381" y="5494499"/>
                  <a:pt x="13429" y="5716051"/>
                  <a:pt x="25716" y="5937698"/>
                </a:cubicBezTo>
                <a:cubicBezTo>
                  <a:pt x="32066" y="6049902"/>
                  <a:pt x="39496" y="6162077"/>
                  <a:pt x="48005" y="6274215"/>
                </a:cubicBezTo>
                <a:lnTo>
                  <a:pt x="9262871" y="6274215"/>
                </a:lnTo>
                <a:lnTo>
                  <a:pt x="9262871" y="3"/>
                </a:lnTo>
                <a:close/>
              </a:path>
            </a:pathLst>
          </a:custGeom>
          <a:solidFill>
            <a:srgbClr val="FFFFFF"/>
          </a:solid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5AF31F5D-CF23-41F5-AEA0-07198D0FE366}"/>
              </a:ext>
            </a:extLst>
          </p:cNvPr>
          <p:cNvSpPr/>
          <p:nvPr/>
        </p:nvSpPr>
        <p:spPr>
          <a:xfrm>
            <a:off x="3011785"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solidFill>
            <a:prstDash val="solid"/>
            <a:round/>
          </a:ln>
        </p:spPr>
        <p:txBody>
          <a:bodyPr rtlCol="0" anchor="ctr"/>
          <a:lstStyle/>
          <a:p>
            <a:endParaRPr lang="en-US"/>
          </a:p>
        </p:txBody>
      </p:sp>
      <p:sp>
        <p:nvSpPr>
          <p:cNvPr id="196" name="Freeform: Shape 195">
            <a:extLst>
              <a:ext uri="{FF2B5EF4-FFF2-40B4-BE49-F238E27FC236}">
                <a16:creationId xmlns:a16="http://schemas.microsoft.com/office/drawing/2014/main" id="{C7365F25-FD2F-4170-8723-3492DD276CB3}"/>
              </a:ext>
            </a:extLst>
          </p:cNvPr>
          <p:cNvSpPr/>
          <p:nvPr/>
        </p:nvSpPr>
        <p:spPr>
          <a:xfrm>
            <a:off x="3343976"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solidFill>
            <a:prstDash val="solid"/>
            <a:round/>
          </a:ln>
        </p:spPr>
        <p:txBody>
          <a:bodyPr rtlCol="0" anchor="ctr"/>
          <a:lstStyle/>
          <a:p>
            <a:endParaRPr lang="en-US"/>
          </a:p>
        </p:txBody>
      </p:sp>
      <p:sp>
        <p:nvSpPr>
          <p:cNvPr id="197" name="Freeform: Shape 196">
            <a:extLst>
              <a:ext uri="{FF2B5EF4-FFF2-40B4-BE49-F238E27FC236}">
                <a16:creationId xmlns:a16="http://schemas.microsoft.com/office/drawing/2014/main" id="{F66E2544-83D9-4F02-921D-B5090937D52C}"/>
              </a:ext>
            </a:extLst>
          </p:cNvPr>
          <p:cNvSpPr/>
          <p:nvPr/>
        </p:nvSpPr>
        <p:spPr>
          <a:xfrm>
            <a:off x="3676166"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solidFill>
            <a:prstDash val="solid"/>
            <a:round/>
          </a:ln>
        </p:spPr>
        <p:txBody>
          <a:bodyPr rtlCol="0" anchor="ctr"/>
          <a:lstStyle/>
          <a:p>
            <a:endParaRPr lang="en-US"/>
          </a:p>
        </p:txBody>
      </p:sp>
      <p:sp>
        <p:nvSpPr>
          <p:cNvPr id="198" name="Freeform: Shape 197">
            <a:extLst>
              <a:ext uri="{FF2B5EF4-FFF2-40B4-BE49-F238E27FC236}">
                <a16:creationId xmlns:a16="http://schemas.microsoft.com/office/drawing/2014/main" id="{E303DB6E-1C51-4CD2-A5A8-E6693AD3F753}"/>
              </a:ext>
            </a:extLst>
          </p:cNvPr>
          <p:cNvSpPr/>
          <p:nvPr/>
        </p:nvSpPr>
        <p:spPr>
          <a:xfrm>
            <a:off x="4008357"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solidFill>
            <a:prstDash val="solid"/>
            <a:round/>
          </a:ln>
        </p:spPr>
        <p:txBody>
          <a:bodyPr rtlCol="0" anchor="ctr"/>
          <a:lstStyle/>
          <a:p>
            <a:endParaRPr lang="en-US"/>
          </a:p>
        </p:txBody>
      </p:sp>
      <p:sp>
        <p:nvSpPr>
          <p:cNvPr id="199" name="Freeform: Shape 198">
            <a:extLst>
              <a:ext uri="{FF2B5EF4-FFF2-40B4-BE49-F238E27FC236}">
                <a16:creationId xmlns:a16="http://schemas.microsoft.com/office/drawing/2014/main" id="{2D60ADAC-E09E-414B-939D-8CD4847BFE59}"/>
              </a:ext>
            </a:extLst>
          </p:cNvPr>
          <p:cNvSpPr/>
          <p:nvPr/>
        </p:nvSpPr>
        <p:spPr>
          <a:xfrm>
            <a:off x="4340547"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solidFill>
            <a:prstDash val="solid"/>
            <a:round/>
          </a:ln>
        </p:spPr>
        <p:txBody>
          <a:bodyPr rtlCol="0" anchor="ctr"/>
          <a:lstStyle/>
          <a:p>
            <a:endParaRPr lang="en-US"/>
          </a:p>
        </p:txBody>
      </p:sp>
      <p:sp>
        <p:nvSpPr>
          <p:cNvPr id="200" name="Freeform: Shape 199">
            <a:extLst>
              <a:ext uri="{FF2B5EF4-FFF2-40B4-BE49-F238E27FC236}">
                <a16:creationId xmlns:a16="http://schemas.microsoft.com/office/drawing/2014/main" id="{DC72788D-A9F9-4F57-96B4-0A50D156C500}"/>
              </a:ext>
            </a:extLst>
          </p:cNvPr>
          <p:cNvSpPr/>
          <p:nvPr/>
        </p:nvSpPr>
        <p:spPr>
          <a:xfrm>
            <a:off x="4666094"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solidFill>
            <a:prstDash val="solid"/>
            <a:round/>
          </a:ln>
        </p:spPr>
        <p:txBody>
          <a:bodyPr rtlCol="0" anchor="ctr"/>
          <a:lstStyle/>
          <a:p>
            <a:endParaRPr lang="en-US"/>
          </a:p>
        </p:txBody>
      </p:sp>
      <p:sp>
        <p:nvSpPr>
          <p:cNvPr id="201" name="Freeform: Shape 200">
            <a:extLst>
              <a:ext uri="{FF2B5EF4-FFF2-40B4-BE49-F238E27FC236}">
                <a16:creationId xmlns:a16="http://schemas.microsoft.com/office/drawing/2014/main" id="{76736598-704E-48CE-B7D3-CEB3C196A37B}"/>
              </a:ext>
            </a:extLst>
          </p:cNvPr>
          <p:cNvSpPr/>
          <p:nvPr/>
        </p:nvSpPr>
        <p:spPr>
          <a:xfrm>
            <a:off x="4998284" y="2474922"/>
            <a:ext cx="2275" cy="4337676"/>
          </a:xfrm>
          <a:custGeom>
            <a:avLst/>
            <a:gdLst>
              <a:gd name="connsiteX0" fmla="*/ -1 w 3262"/>
              <a:gd name="connsiteY0" fmla="*/ 3 h 6218777"/>
              <a:gd name="connsiteX1" fmla="*/ 1332 w 3262"/>
              <a:gd name="connsiteY1" fmla="*/ 6218780 h 6218777"/>
            </a:gdLst>
            <a:ahLst/>
            <a:cxnLst>
              <a:cxn ang="0">
                <a:pos x="connsiteX0" y="connsiteY0"/>
              </a:cxn>
              <a:cxn ang="0">
                <a:pos x="connsiteX1" y="connsiteY1"/>
              </a:cxn>
            </a:cxnLst>
            <a:rect l="l" t="t" r="r" b="b"/>
            <a:pathLst>
              <a:path w="3262" h="6218777">
                <a:moveTo>
                  <a:pt x="-1" y="3"/>
                </a:moveTo>
                <a:cubicBezTo>
                  <a:pt x="4094" y="2074548"/>
                  <a:pt x="4094" y="4141473"/>
                  <a:pt x="1332" y="6218780"/>
                </a:cubicBezTo>
              </a:path>
            </a:pathLst>
          </a:custGeom>
          <a:noFill/>
          <a:ln w="9525" cap="rnd">
            <a:solidFill>
              <a:srgbClr val="C0C0C0"/>
            </a:solidFill>
            <a:prstDash val="solid"/>
            <a:round/>
          </a:ln>
        </p:spPr>
        <p:txBody>
          <a:bodyPr rtlCol="0" anchor="ctr"/>
          <a:lstStyle/>
          <a:p>
            <a:endParaRPr lang="en-US"/>
          </a:p>
        </p:txBody>
      </p:sp>
      <p:sp>
        <p:nvSpPr>
          <p:cNvPr id="202" name="Freeform: Shape 201">
            <a:extLst>
              <a:ext uri="{FF2B5EF4-FFF2-40B4-BE49-F238E27FC236}">
                <a16:creationId xmlns:a16="http://schemas.microsoft.com/office/drawing/2014/main" id="{5227F13F-4216-4A1B-936E-F8DBB853ED44}"/>
              </a:ext>
            </a:extLst>
          </p:cNvPr>
          <p:cNvSpPr/>
          <p:nvPr/>
        </p:nvSpPr>
        <p:spPr>
          <a:xfrm>
            <a:off x="5330475"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solidFill>
            <a:prstDash val="solid"/>
            <a:round/>
          </a:ln>
        </p:spPr>
        <p:txBody>
          <a:bodyPr rtlCol="0" anchor="ctr"/>
          <a:lstStyle/>
          <a:p>
            <a:endParaRPr lang="en-US"/>
          </a:p>
        </p:txBody>
      </p:sp>
      <p:sp>
        <p:nvSpPr>
          <p:cNvPr id="203" name="Freeform: Shape 202">
            <a:extLst>
              <a:ext uri="{FF2B5EF4-FFF2-40B4-BE49-F238E27FC236}">
                <a16:creationId xmlns:a16="http://schemas.microsoft.com/office/drawing/2014/main" id="{1CF8F83E-0E66-4A2B-9574-5C6B2F902914}"/>
              </a:ext>
            </a:extLst>
          </p:cNvPr>
          <p:cNvSpPr/>
          <p:nvPr/>
        </p:nvSpPr>
        <p:spPr>
          <a:xfrm>
            <a:off x="5662665"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solidFill>
            <a:prstDash val="solid"/>
            <a:round/>
          </a:ln>
        </p:spPr>
        <p:txBody>
          <a:bodyPr rtlCol="0" anchor="ctr"/>
          <a:lstStyle/>
          <a:p>
            <a:endParaRPr lang="en-US"/>
          </a:p>
        </p:txBody>
      </p:sp>
      <p:sp>
        <p:nvSpPr>
          <p:cNvPr id="204" name="Freeform: Shape 203">
            <a:extLst>
              <a:ext uri="{FF2B5EF4-FFF2-40B4-BE49-F238E27FC236}">
                <a16:creationId xmlns:a16="http://schemas.microsoft.com/office/drawing/2014/main" id="{F99D4630-9DF8-474B-A95B-C57BC67779F4}"/>
              </a:ext>
            </a:extLst>
          </p:cNvPr>
          <p:cNvSpPr/>
          <p:nvPr/>
        </p:nvSpPr>
        <p:spPr>
          <a:xfrm>
            <a:off x="5994856"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solidFill>
            <a:prstDash val="solid"/>
            <a:round/>
          </a:ln>
        </p:spPr>
        <p:txBody>
          <a:bodyPr rtlCol="0" anchor="ctr"/>
          <a:lstStyle/>
          <a:p>
            <a:endParaRPr lang="en-US"/>
          </a:p>
        </p:txBody>
      </p:sp>
      <p:sp>
        <p:nvSpPr>
          <p:cNvPr id="205" name="Freeform: Shape 204">
            <a:extLst>
              <a:ext uri="{FF2B5EF4-FFF2-40B4-BE49-F238E27FC236}">
                <a16:creationId xmlns:a16="http://schemas.microsoft.com/office/drawing/2014/main" id="{7FD5F05D-321E-464A-91A5-273A89A5C30E}"/>
              </a:ext>
            </a:extLst>
          </p:cNvPr>
          <p:cNvSpPr/>
          <p:nvPr/>
        </p:nvSpPr>
        <p:spPr>
          <a:xfrm>
            <a:off x="6327113" y="2472131"/>
            <a:ext cx="2215" cy="4339404"/>
          </a:xfrm>
          <a:custGeom>
            <a:avLst/>
            <a:gdLst>
              <a:gd name="connsiteX0" fmla="*/ -1 w 3176"/>
              <a:gd name="connsiteY0" fmla="*/ 3 h 6221254"/>
              <a:gd name="connsiteX1" fmla="*/ 1237 w 3176"/>
              <a:gd name="connsiteY1" fmla="*/ 6221257 h 6221254"/>
            </a:gdLst>
            <a:ahLst/>
            <a:cxnLst>
              <a:cxn ang="0">
                <a:pos x="connsiteX0" y="connsiteY0"/>
              </a:cxn>
              <a:cxn ang="0">
                <a:pos x="connsiteX1" y="connsiteY1"/>
              </a:cxn>
            </a:cxnLst>
            <a:rect l="l" t="t" r="r" b="b"/>
            <a:pathLst>
              <a:path w="3176" h="6221254">
                <a:moveTo>
                  <a:pt x="-1" y="3"/>
                </a:moveTo>
                <a:cubicBezTo>
                  <a:pt x="3999" y="2078548"/>
                  <a:pt x="3999" y="4145473"/>
                  <a:pt x="1237" y="6221257"/>
                </a:cubicBezTo>
              </a:path>
            </a:pathLst>
          </a:custGeom>
          <a:noFill/>
          <a:ln w="9525" cap="rnd">
            <a:solidFill>
              <a:srgbClr val="C0C0C0"/>
            </a:solidFill>
            <a:prstDash val="solid"/>
            <a:round/>
          </a:ln>
        </p:spPr>
        <p:txBody>
          <a:bodyPr rtlCol="0" anchor="ctr"/>
          <a:lstStyle/>
          <a:p>
            <a:endParaRPr lang="en-US"/>
          </a:p>
        </p:txBody>
      </p:sp>
      <p:sp>
        <p:nvSpPr>
          <p:cNvPr id="206" name="Freeform: Shape 205">
            <a:extLst>
              <a:ext uri="{FF2B5EF4-FFF2-40B4-BE49-F238E27FC236}">
                <a16:creationId xmlns:a16="http://schemas.microsoft.com/office/drawing/2014/main" id="{1D97C3E7-F681-444F-B371-84C574B5440C}"/>
              </a:ext>
            </a:extLst>
          </p:cNvPr>
          <p:cNvSpPr/>
          <p:nvPr/>
        </p:nvSpPr>
        <p:spPr>
          <a:xfrm>
            <a:off x="6659370" y="2471268"/>
            <a:ext cx="2155" cy="4340732"/>
          </a:xfrm>
          <a:custGeom>
            <a:avLst/>
            <a:gdLst>
              <a:gd name="connsiteX0" fmla="*/ -1 w 3090"/>
              <a:gd name="connsiteY0" fmla="*/ 3 h 6223158"/>
              <a:gd name="connsiteX1" fmla="*/ 1142 w 3090"/>
              <a:gd name="connsiteY1" fmla="*/ 6223161 h 6223158"/>
            </a:gdLst>
            <a:ahLst/>
            <a:cxnLst>
              <a:cxn ang="0">
                <a:pos x="connsiteX0" y="connsiteY0"/>
              </a:cxn>
              <a:cxn ang="0">
                <a:pos x="connsiteX1" y="connsiteY1"/>
              </a:cxn>
            </a:cxnLst>
            <a:rect l="l" t="t" r="r" b="b"/>
            <a:pathLst>
              <a:path w="3090" h="6223158">
                <a:moveTo>
                  <a:pt x="-1" y="3"/>
                </a:moveTo>
                <a:cubicBezTo>
                  <a:pt x="3904" y="2080167"/>
                  <a:pt x="3904" y="4147093"/>
                  <a:pt x="1142" y="6223161"/>
                </a:cubicBezTo>
              </a:path>
            </a:pathLst>
          </a:custGeom>
          <a:noFill/>
          <a:ln w="9525" cap="rnd">
            <a:solidFill>
              <a:srgbClr val="C0C0C0"/>
            </a:solidFill>
            <a:prstDash val="solid"/>
            <a:round/>
          </a:ln>
        </p:spPr>
        <p:txBody>
          <a:bodyPr rtlCol="0" anchor="ctr"/>
          <a:lstStyle/>
          <a:p>
            <a:endParaRPr lang="en-US"/>
          </a:p>
        </p:txBody>
      </p:sp>
      <p:sp>
        <p:nvSpPr>
          <p:cNvPr id="207" name="Freeform: Shape 206">
            <a:extLst>
              <a:ext uri="{FF2B5EF4-FFF2-40B4-BE49-F238E27FC236}">
                <a16:creationId xmlns:a16="http://schemas.microsoft.com/office/drawing/2014/main" id="{62E09E0A-74FB-47ED-9B7A-3F03182F195F}"/>
              </a:ext>
            </a:extLst>
          </p:cNvPr>
          <p:cNvSpPr/>
          <p:nvPr/>
        </p:nvSpPr>
        <p:spPr>
          <a:xfrm>
            <a:off x="6991560" y="2471999"/>
            <a:ext cx="2155" cy="4339537"/>
          </a:xfrm>
          <a:custGeom>
            <a:avLst/>
            <a:gdLst>
              <a:gd name="connsiteX0" fmla="*/ -1 w 3090"/>
              <a:gd name="connsiteY0" fmla="*/ 3 h 6221444"/>
              <a:gd name="connsiteX1" fmla="*/ 1142 w 3090"/>
              <a:gd name="connsiteY1" fmla="*/ 6221447 h 6221444"/>
            </a:gdLst>
            <a:ahLst/>
            <a:cxnLst>
              <a:cxn ang="0">
                <a:pos x="connsiteX0" y="connsiteY0"/>
              </a:cxn>
              <a:cxn ang="0">
                <a:pos x="connsiteX1" y="connsiteY1"/>
              </a:cxn>
            </a:cxnLst>
            <a:rect l="l" t="t" r="r" b="b"/>
            <a:pathLst>
              <a:path w="3090" h="6221444">
                <a:moveTo>
                  <a:pt x="-1" y="3"/>
                </a:moveTo>
                <a:cubicBezTo>
                  <a:pt x="3904" y="2078739"/>
                  <a:pt x="3904" y="4145664"/>
                  <a:pt x="1142" y="6221447"/>
                </a:cubicBezTo>
              </a:path>
            </a:pathLst>
          </a:custGeom>
          <a:noFill/>
          <a:ln w="9525" cap="rnd">
            <a:solidFill>
              <a:srgbClr val="C0C0C0"/>
            </a:solidFill>
            <a:prstDash val="solid"/>
            <a:round/>
          </a:ln>
        </p:spPr>
        <p:txBody>
          <a:bodyPr rtlCol="0" anchor="ctr"/>
          <a:lstStyle/>
          <a:p>
            <a:endParaRPr lang="en-US"/>
          </a:p>
        </p:txBody>
      </p:sp>
      <p:sp>
        <p:nvSpPr>
          <p:cNvPr id="208" name="Freeform: Shape 207">
            <a:extLst>
              <a:ext uri="{FF2B5EF4-FFF2-40B4-BE49-F238E27FC236}">
                <a16:creationId xmlns:a16="http://schemas.microsoft.com/office/drawing/2014/main" id="{0BE8B901-B67E-498D-9F04-9DC46A3BF1A0}"/>
              </a:ext>
            </a:extLst>
          </p:cNvPr>
          <p:cNvSpPr/>
          <p:nvPr/>
        </p:nvSpPr>
        <p:spPr>
          <a:xfrm>
            <a:off x="7323817"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solidFill>
            <a:prstDash val="solid"/>
            <a:round/>
          </a:ln>
        </p:spPr>
        <p:txBody>
          <a:bodyPr rtlCol="0" anchor="ctr"/>
          <a:lstStyle/>
          <a:p>
            <a:endParaRPr lang="en-US"/>
          </a:p>
        </p:txBody>
      </p:sp>
      <p:sp>
        <p:nvSpPr>
          <p:cNvPr id="209" name="Freeform: Shape 208">
            <a:extLst>
              <a:ext uri="{FF2B5EF4-FFF2-40B4-BE49-F238E27FC236}">
                <a16:creationId xmlns:a16="http://schemas.microsoft.com/office/drawing/2014/main" id="{5966E043-BAA8-4FB9-821F-473FCE42E4BC}"/>
              </a:ext>
            </a:extLst>
          </p:cNvPr>
          <p:cNvSpPr/>
          <p:nvPr/>
        </p:nvSpPr>
        <p:spPr>
          <a:xfrm>
            <a:off x="7656007" y="2470870"/>
            <a:ext cx="2095" cy="4341331"/>
          </a:xfrm>
          <a:custGeom>
            <a:avLst/>
            <a:gdLst>
              <a:gd name="connsiteX0" fmla="*/ -1 w 3003"/>
              <a:gd name="connsiteY0" fmla="*/ 3 h 6224016"/>
              <a:gd name="connsiteX1" fmla="*/ 1046 w 3003"/>
              <a:gd name="connsiteY1" fmla="*/ 6224019 h 6224016"/>
            </a:gdLst>
            <a:ahLst/>
            <a:cxnLst>
              <a:cxn ang="0">
                <a:pos x="connsiteX0" y="connsiteY0"/>
              </a:cxn>
              <a:cxn ang="0">
                <a:pos x="connsiteX1" y="connsiteY1"/>
              </a:cxn>
            </a:cxnLst>
            <a:rect l="l" t="t" r="r" b="b"/>
            <a:pathLst>
              <a:path w="3003" h="6224016">
                <a:moveTo>
                  <a:pt x="-1" y="3"/>
                </a:moveTo>
                <a:cubicBezTo>
                  <a:pt x="3808" y="2080358"/>
                  <a:pt x="3808" y="4147283"/>
                  <a:pt x="1046" y="6224019"/>
                </a:cubicBezTo>
              </a:path>
            </a:pathLst>
          </a:custGeom>
          <a:noFill/>
          <a:ln w="9525" cap="rnd">
            <a:solidFill>
              <a:srgbClr val="C0C0C0"/>
            </a:solidFill>
            <a:prstDash val="solid"/>
            <a:round/>
          </a:ln>
        </p:spPr>
        <p:txBody>
          <a:bodyPr rtlCol="0" anchor="ctr"/>
          <a:lstStyle/>
          <a:p>
            <a:endParaRPr lang="en-US"/>
          </a:p>
        </p:txBody>
      </p:sp>
      <p:sp>
        <p:nvSpPr>
          <p:cNvPr id="210" name="Freeform: Shape 209">
            <a:extLst>
              <a:ext uri="{FF2B5EF4-FFF2-40B4-BE49-F238E27FC236}">
                <a16:creationId xmlns:a16="http://schemas.microsoft.com/office/drawing/2014/main" id="{3A6FC3FC-121C-4FB1-8EAF-18A669E6ECDE}"/>
              </a:ext>
            </a:extLst>
          </p:cNvPr>
          <p:cNvSpPr/>
          <p:nvPr/>
        </p:nvSpPr>
        <p:spPr>
          <a:xfrm>
            <a:off x="7988264"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solidFill>
            <a:prstDash val="solid"/>
            <a:round/>
          </a:ln>
        </p:spPr>
        <p:txBody>
          <a:bodyPr rtlCol="0" anchor="ctr"/>
          <a:lstStyle/>
          <a:p>
            <a:endParaRPr lang="en-US"/>
          </a:p>
        </p:txBody>
      </p:sp>
      <p:sp>
        <p:nvSpPr>
          <p:cNvPr id="211" name="Freeform: Shape 210">
            <a:extLst>
              <a:ext uri="{FF2B5EF4-FFF2-40B4-BE49-F238E27FC236}">
                <a16:creationId xmlns:a16="http://schemas.microsoft.com/office/drawing/2014/main" id="{99030858-9FD4-44A0-AF86-3234A4B2EE1B}"/>
              </a:ext>
            </a:extLst>
          </p:cNvPr>
          <p:cNvSpPr/>
          <p:nvPr/>
        </p:nvSpPr>
        <p:spPr>
          <a:xfrm>
            <a:off x="8320455"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solidFill>
            <a:prstDash val="solid"/>
            <a:round/>
          </a:ln>
        </p:spPr>
        <p:txBody>
          <a:bodyPr rtlCol="0" anchor="ctr"/>
          <a:lstStyle/>
          <a:p>
            <a:endParaRPr lang="en-US"/>
          </a:p>
        </p:txBody>
      </p:sp>
      <p:sp>
        <p:nvSpPr>
          <p:cNvPr id="212" name="Freeform: Shape 211">
            <a:extLst>
              <a:ext uri="{FF2B5EF4-FFF2-40B4-BE49-F238E27FC236}">
                <a16:creationId xmlns:a16="http://schemas.microsoft.com/office/drawing/2014/main" id="{A67B7B2F-E17B-469C-B86F-953187BD36E9}"/>
              </a:ext>
            </a:extLst>
          </p:cNvPr>
          <p:cNvSpPr/>
          <p:nvPr/>
        </p:nvSpPr>
        <p:spPr>
          <a:xfrm>
            <a:off x="8652711"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solidFill>
            <a:prstDash val="solid"/>
            <a:round/>
          </a:ln>
        </p:spPr>
        <p:txBody>
          <a:bodyPr rtlCol="0" anchor="ctr"/>
          <a:lstStyle/>
          <a:p>
            <a:endParaRPr lang="en-US"/>
          </a:p>
        </p:txBody>
      </p:sp>
      <p:sp>
        <p:nvSpPr>
          <p:cNvPr id="213" name="Freeform: Shape 212">
            <a:extLst>
              <a:ext uri="{FF2B5EF4-FFF2-40B4-BE49-F238E27FC236}">
                <a16:creationId xmlns:a16="http://schemas.microsoft.com/office/drawing/2014/main" id="{72766FEA-D264-4DC8-A7A8-31C46C9DC2F7}"/>
              </a:ext>
            </a:extLst>
          </p:cNvPr>
          <p:cNvSpPr/>
          <p:nvPr/>
        </p:nvSpPr>
        <p:spPr>
          <a:xfrm>
            <a:off x="8984902"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solidFill>
            <a:prstDash val="solid"/>
            <a:round/>
          </a:ln>
        </p:spPr>
        <p:txBody>
          <a:bodyPr rtlCol="0" anchor="ctr"/>
          <a:lstStyle/>
          <a:p>
            <a:endParaRPr lang="en-US"/>
          </a:p>
        </p:txBody>
      </p:sp>
      <p:sp>
        <p:nvSpPr>
          <p:cNvPr id="214" name="Freeform: Shape 213">
            <a:extLst>
              <a:ext uri="{FF2B5EF4-FFF2-40B4-BE49-F238E27FC236}">
                <a16:creationId xmlns:a16="http://schemas.microsoft.com/office/drawing/2014/main" id="{E4351035-DF63-436C-AF59-824F4C99BDCE}"/>
              </a:ext>
            </a:extLst>
          </p:cNvPr>
          <p:cNvSpPr/>
          <p:nvPr/>
        </p:nvSpPr>
        <p:spPr>
          <a:xfrm>
            <a:off x="2747628" y="6153998"/>
            <a:ext cx="1117" cy="658866"/>
          </a:xfrm>
          <a:custGeom>
            <a:avLst/>
            <a:gdLst>
              <a:gd name="connsiteX0" fmla="*/ -1 w 1601"/>
              <a:gd name="connsiteY0" fmla="*/ 3 h 944594"/>
              <a:gd name="connsiteX1" fmla="*/ 1332 w 1601"/>
              <a:gd name="connsiteY1" fmla="*/ 944597 h 944594"/>
            </a:gdLst>
            <a:ahLst/>
            <a:cxnLst>
              <a:cxn ang="0">
                <a:pos x="connsiteX0" y="connsiteY0"/>
              </a:cxn>
              <a:cxn ang="0">
                <a:pos x="connsiteX1" y="connsiteY1"/>
              </a:cxn>
            </a:cxnLst>
            <a:rect l="l" t="t" r="r" b="b"/>
            <a:pathLst>
              <a:path w="1601" h="944594">
                <a:moveTo>
                  <a:pt x="-1" y="3"/>
                </a:moveTo>
                <a:cubicBezTo>
                  <a:pt x="1808" y="314328"/>
                  <a:pt x="1808" y="628653"/>
                  <a:pt x="1332" y="944597"/>
                </a:cubicBezTo>
              </a:path>
            </a:pathLst>
          </a:custGeom>
          <a:noFill/>
          <a:ln w="9525" cap="rnd">
            <a:solidFill>
              <a:srgbClr val="C0C0C0">
                <a:alpha val="24000"/>
              </a:srgbClr>
            </a:solidFill>
            <a:prstDash val="solid"/>
            <a:round/>
          </a:ln>
        </p:spPr>
        <p:txBody>
          <a:bodyPr rtlCol="0" anchor="ctr"/>
          <a:lstStyle/>
          <a:p>
            <a:endParaRPr lang="en-US"/>
          </a:p>
        </p:txBody>
      </p:sp>
      <p:sp>
        <p:nvSpPr>
          <p:cNvPr id="215" name="Freeform: Shape 214">
            <a:extLst>
              <a:ext uri="{FF2B5EF4-FFF2-40B4-BE49-F238E27FC236}">
                <a16:creationId xmlns:a16="http://schemas.microsoft.com/office/drawing/2014/main" id="{3F41058A-5BD9-487F-8290-FAC670A40A5B}"/>
              </a:ext>
            </a:extLst>
          </p:cNvPr>
          <p:cNvSpPr/>
          <p:nvPr/>
        </p:nvSpPr>
        <p:spPr>
          <a:xfrm>
            <a:off x="2746166" y="2472331"/>
            <a:ext cx="2575" cy="3347417"/>
          </a:xfrm>
          <a:custGeom>
            <a:avLst/>
            <a:gdLst>
              <a:gd name="connsiteX0" fmla="*/ -1 w 3691"/>
              <a:gd name="connsiteY0" fmla="*/ 3 h 4799076"/>
              <a:gd name="connsiteX1" fmla="*/ 2475 w 3691"/>
              <a:gd name="connsiteY1" fmla="*/ 4799079 h 4799076"/>
            </a:gdLst>
            <a:ahLst/>
            <a:cxnLst>
              <a:cxn ang="0">
                <a:pos x="connsiteX0" y="connsiteY0"/>
              </a:cxn>
              <a:cxn ang="0">
                <a:pos x="connsiteX1" y="connsiteY1"/>
              </a:cxn>
            </a:cxnLst>
            <a:rect l="l" t="t" r="r" b="b"/>
            <a:pathLst>
              <a:path w="3691" h="4799076">
                <a:moveTo>
                  <a:pt x="-1" y="3"/>
                </a:moveTo>
                <a:cubicBezTo>
                  <a:pt x="3873" y="1602041"/>
                  <a:pt x="4697" y="3201736"/>
                  <a:pt x="2475" y="4799079"/>
                </a:cubicBezTo>
              </a:path>
            </a:pathLst>
          </a:custGeom>
          <a:noFill/>
          <a:ln w="9525" cap="rnd">
            <a:solidFill>
              <a:srgbClr val="C0C0C0">
                <a:alpha val="24000"/>
              </a:srgbClr>
            </a:solidFill>
            <a:prstDash val="solid"/>
            <a:round/>
          </a:ln>
        </p:spPr>
        <p:txBody>
          <a:bodyPr rtlCol="0" anchor="ctr"/>
          <a:lstStyle/>
          <a:p>
            <a:endParaRPr lang="en-US"/>
          </a:p>
        </p:txBody>
      </p:sp>
      <p:sp>
        <p:nvSpPr>
          <p:cNvPr id="216" name="Freeform: Shape 215">
            <a:extLst>
              <a:ext uri="{FF2B5EF4-FFF2-40B4-BE49-F238E27FC236}">
                <a16:creationId xmlns:a16="http://schemas.microsoft.com/office/drawing/2014/main" id="{116D4CCA-111D-4BC4-864D-784DF10EB972}"/>
              </a:ext>
            </a:extLst>
          </p:cNvPr>
          <p:cNvSpPr/>
          <p:nvPr/>
        </p:nvSpPr>
        <p:spPr>
          <a:xfrm>
            <a:off x="2812471"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17" name="Freeform: Shape 216">
            <a:extLst>
              <a:ext uri="{FF2B5EF4-FFF2-40B4-BE49-F238E27FC236}">
                <a16:creationId xmlns:a16="http://schemas.microsoft.com/office/drawing/2014/main" id="{9A6073C8-11A5-4D8F-8B07-F2ED32251823}"/>
              </a:ext>
            </a:extLst>
          </p:cNvPr>
          <p:cNvSpPr/>
          <p:nvPr/>
        </p:nvSpPr>
        <p:spPr>
          <a:xfrm>
            <a:off x="2878909"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18" name="Freeform: Shape 217">
            <a:extLst>
              <a:ext uri="{FF2B5EF4-FFF2-40B4-BE49-F238E27FC236}">
                <a16:creationId xmlns:a16="http://schemas.microsoft.com/office/drawing/2014/main" id="{728B9256-988B-4102-9CDD-4F724E886DB0}"/>
              </a:ext>
            </a:extLst>
          </p:cNvPr>
          <p:cNvSpPr/>
          <p:nvPr/>
        </p:nvSpPr>
        <p:spPr>
          <a:xfrm>
            <a:off x="2945347"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19" name="Freeform: Shape 218">
            <a:extLst>
              <a:ext uri="{FF2B5EF4-FFF2-40B4-BE49-F238E27FC236}">
                <a16:creationId xmlns:a16="http://schemas.microsoft.com/office/drawing/2014/main" id="{4083605A-5376-4225-80FF-F26E6CDBB57F}"/>
              </a:ext>
            </a:extLst>
          </p:cNvPr>
          <p:cNvSpPr/>
          <p:nvPr/>
        </p:nvSpPr>
        <p:spPr>
          <a:xfrm>
            <a:off x="3078224"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alpha val="24000"/>
              </a:srgbClr>
            </a:solidFill>
            <a:prstDash val="solid"/>
            <a:round/>
          </a:ln>
        </p:spPr>
        <p:txBody>
          <a:bodyPr rtlCol="0" anchor="ctr"/>
          <a:lstStyle/>
          <a:p>
            <a:endParaRPr lang="en-US"/>
          </a:p>
        </p:txBody>
      </p:sp>
      <p:sp>
        <p:nvSpPr>
          <p:cNvPr id="220" name="Freeform: Shape 219">
            <a:extLst>
              <a:ext uri="{FF2B5EF4-FFF2-40B4-BE49-F238E27FC236}">
                <a16:creationId xmlns:a16="http://schemas.microsoft.com/office/drawing/2014/main" id="{9E16A39C-3531-4CE3-8F35-5FC926BBBE5C}"/>
              </a:ext>
            </a:extLst>
          </p:cNvPr>
          <p:cNvSpPr/>
          <p:nvPr/>
        </p:nvSpPr>
        <p:spPr>
          <a:xfrm>
            <a:off x="314466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1" name="Freeform: Shape 220">
            <a:extLst>
              <a:ext uri="{FF2B5EF4-FFF2-40B4-BE49-F238E27FC236}">
                <a16:creationId xmlns:a16="http://schemas.microsoft.com/office/drawing/2014/main" id="{3D443A0D-4361-42E8-BCE2-CE825A467E7F}"/>
              </a:ext>
            </a:extLst>
          </p:cNvPr>
          <p:cNvSpPr/>
          <p:nvPr/>
        </p:nvSpPr>
        <p:spPr>
          <a:xfrm>
            <a:off x="3211100"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2" name="Freeform: Shape 221">
            <a:extLst>
              <a:ext uri="{FF2B5EF4-FFF2-40B4-BE49-F238E27FC236}">
                <a16:creationId xmlns:a16="http://schemas.microsoft.com/office/drawing/2014/main" id="{AC58CCFE-537C-4180-8674-91080A8A928B}"/>
              </a:ext>
            </a:extLst>
          </p:cNvPr>
          <p:cNvSpPr/>
          <p:nvPr/>
        </p:nvSpPr>
        <p:spPr>
          <a:xfrm>
            <a:off x="3277538"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3" name="Freeform: Shape 222">
            <a:extLst>
              <a:ext uri="{FF2B5EF4-FFF2-40B4-BE49-F238E27FC236}">
                <a16:creationId xmlns:a16="http://schemas.microsoft.com/office/drawing/2014/main" id="{539039A8-A575-41AB-8B52-A750815ED19F}"/>
              </a:ext>
            </a:extLst>
          </p:cNvPr>
          <p:cNvSpPr/>
          <p:nvPr/>
        </p:nvSpPr>
        <p:spPr>
          <a:xfrm>
            <a:off x="3410414"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4" name="Freeform: Shape 223">
            <a:extLst>
              <a:ext uri="{FF2B5EF4-FFF2-40B4-BE49-F238E27FC236}">
                <a16:creationId xmlns:a16="http://schemas.microsoft.com/office/drawing/2014/main" id="{A8487E62-3C83-4EBB-A04F-0D7A2941627D}"/>
              </a:ext>
            </a:extLst>
          </p:cNvPr>
          <p:cNvSpPr/>
          <p:nvPr/>
        </p:nvSpPr>
        <p:spPr>
          <a:xfrm>
            <a:off x="347685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5" name="Freeform: Shape 224">
            <a:extLst>
              <a:ext uri="{FF2B5EF4-FFF2-40B4-BE49-F238E27FC236}">
                <a16:creationId xmlns:a16="http://schemas.microsoft.com/office/drawing/2014/main" id="{5EE66067-BE89-4C8C-A56F-A95CAB01470A}"/>
              </a:ext>
            </a:extLst>
          </p:cNvPr>
          <p:cNvSpPr/>
          <p:nvPr/>
        </p:nvSpPr>
        <p:spPr>
          <a:xfrm>
            <a:off x="3543290"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6" name="Freeform: Shape 225">
            <a:extLst>
              <a:ext uri="{FF2B5EF4-FFF2-40B4-BE49-F238E27FC236}">
                <a16:creationId xmlns:a16="http://schemas.microsoft.com/office/drawing/2014/main" id="{0EE3552E-FFC5-4CD4-95A0-2968E253899B}"/>
              </a:ext>
            </a:extLst>
          </p:cNvPr>
          <p:cNvSpPr/>
          <p:nvPr/>
        </p:nvSpPr>
        <p:spPr>
          <a:xfrm>
            <a:off x="3609728"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7" name="Freeform: Shape 226">
            <a:extLst>
              <a:ext uri="{FF2B5EF4-FFF2-40B4-BE49-F238E27FC236}">
                <a16:creationId xmlns:a16="http://schemas.microsoft.com/office/drawing/2014/main" id="{57C14F53-030E-4A1C-8437-E0350EDFEE6A}"/>
              </a:ext>
            </a:extLst>
          </p:cNvPr>
          <p:cNvSpPr/>
          <p:nvPr/>
        </p:nvSpPr>
        <p:spPr>
          <a:xfrm>
            <a:off x="3742604"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8" name="Freeform: Shape 227">
            <a:extLst>
              <a:ext uri="{FF2B5EF4-FFF2-40B4-BE49-F238E27FC236}">
                <a16:creationId xmlns:a16="http://schemas.microsoft.com/office/drawing/2014/main" id="{ACB2CF7E-39FB-4107-BA2C-21A55119D618}"/>
              </a:ext>
            </a:extLst>
          </p:cNvPr>
          <p:cNvSpPr/>
          <p:nvPr/>
        </p:nvSpPr>
        <p:spPr>
          <a:xfrm>
            <a:off x="380904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29" name="Freeform: Shape 228">
            <a:extLst>
              <a:ext uri="{FF2B5EF4-FFF2-40B4-BE49-F238E27FC236}">
                <a16:creationId xmlns:a16="http://schemas.microsoft.com/office/drawing/2014/main" id="{73796924-BE3C-4973-96BC-3E952B8D669F}"/>
              </a:ext>
            </a:extLst>
          </p:cNvPr>
          <p:cNvSpPr/>
          <p:nvPr/>
        </p:nvSpPr>
        <p:spPr>
          <a:xfrm>
            <a:off x="387548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0" name="Freeform: Shape 229">
            <a:extLst>
              <a:ext uri="{FF2B5EF4-FFF2-40B4-BE49-F238E27FC236}">
                <a16:creationId xmlns:a16="http://schemas.microsoft.com/office/drawing/2014/main" id="{30D1B976-055D-485F-B775-E228EB7CDFF5}"/>
              </a:ext>
            </a:extLst>
          </p:cNvPr>
          <p:cNvSpPr/>
          <p:nvPr/>
        </p:nvSpPr>
        <p:spPr>
          <a:xfrm>
            <a:off x="3941919"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1" name="Freeform: Shape 230">
            <a:extLst>
              <a:ext uri="{FF2B5EF4-FFF2-40B4-BE49-F238E27FC236}">
                <a16:creationId xmlns:a16="http://schemas.microsoft.com/office/drawing/2014/main" id="{3AA0346D-5029-409E-B6CE-AFBCCB46D737}"/>
              </a:ext>
            </a:extLst>
          </p:cNvPr>
          <p:cNvSpPr/>
          <p:nvPr/>
        </p:nvSpPr>
        <p:spPr>
          <a:xfrm>
            <a:off x="4074795"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2" name="Freeform: Shape 231">
            <a:extLst>
              <a:ext uri="{FF2B5EF4-FFF2-40B4-BE49-F238E27FC236}">
                <a16:creationId xmlns:a16="http://schemas.microsoft.com/office/drawing/2014/main" id="{E908E456-2A9D-42F8-A764-98E5E7F1601B}"/>
              </a:ext>
            </a:extLst>
          </p:cNvPr>
          <p:cNvSpPr/>
          <p:nvPr/>
        </p:nvSpPr>
        <p:spPr>
          <a:xfrm>
            <a:off x="414123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3" name="Freeform: Shape 232">
            <a:extLst>
              <a:ext uri="{FF2B5EF4-FFF2-40B4-BE49-F238E27FC236}">
                <a16:creationId xmlns:a16="http://schemas.microsoft.com/office/drawing/2014/main" id="{419CDC9A-897F-4366-A6B6-EAA4556C653E}"/>
              </a:ext>
            </a:extLst>
          </p:cNvPr>
          <p:cNvSpPr/>
          <p:nvPr/>
        </p:nvSpPr>
        <p:spPr>
          <a:xfrm>
            <a:off x="420767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4" name="Freeform: Shape 233">
            <a:extLst>
              <a:ext uri="{FF2B5EF4-FFF2-40B4-BE49-F238E27FC236}">
                <a16:creationId xmlns:a16="http://schemas.microsoft.com/office/drawing/2014/main" id="{E6161080-E33A-4AA9-AE5D-78E16F38D97A}"/>
              </a:ext>
            </a:extLst>
          </p:cNvPr>
          <p:cNvSpPr/>
          <p:nvPr/>
        </p:nvSpPr>
        <p:spPr>
          <a:xfrm>
            <a:off x="4274109"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alpha val="24000"/>
              </a:srgbClr>
            </a:solidFill>
            <a:prstDash val="solid"/>
            <a:round/>
          </a:ln>
        </p:spPr>
        <p:txBody>
          <a:bodyPr rtlCol="0" anchor="ctr"/>
          <a:lstStyle/>
          <a:p>
            <a:endParaRPr lang="en-US"/>
          </a:p>
        </p:txBody>
      </p:sp>
      <p:sp>
        <p:nvSpPr>
          <p:cNvPr id="235" name="Freeform: Shape 234">
            <a:extLst>
              <a:ext uri="{FF2B5EF4-FFF2-40B4-BE49-F238E27FC236}">
                <a16:creationId xmlns:a16="http://schemas.microsoft.com/office/drawing/2014/main" id="{3E503609-A7F2-4C1F-A57C-5F904BFA0216}"/>
              </a:ext>
            </a:extLst>
          </p:cNvPr>
          <p:cNvSpPr/>
          <p:nvPr/>
        </p:nvSpPr>
        <p:spPr>
          <a:xfrm>
            <a:off x="4406985"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6" name="Freeform: Shape 235">
            <a:extLst>
              <a:ext uri="{FF2B5EF4-FFF2-40B4-BE49-F238E27FC236}">
                <a16:creationId xmlns:a16="http://schemas.microsoft.com/office/drawing/2014/main" id="{53A36833-B0FC-4A3C-AFAB-10EEDC3BDF12}"/>
              </a:ext>
            </a:extLst>
          </p:cNvPr>
          <p:cNvSpPr/>
          <p:nvPr/>
        </p:nvSpPr>
        <p:spPr>
          <a:xfrm>
            <a:off x="4473423"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7" name="Freeform: Shape 236">
            <a:extLst>
              <a:ext uri="{FF2B5EF4-FFF2-40B4-BE49-F238E27FC236}">
                <a16:creationId xmlns:a16="http://schemas.microsoft.com/office/drawing/2014/main" id="{BD18C291-51AC-4FC7-AEDC-4A763AB3DF41}"/>
              </a:ext>
            </a:extLst>
          </p:cNvPr>
          <p:cNvSpPr/>
          <p:nvPr/>
        </p:nvSpPr>
        <p:spPr>
          <a:xfrm>
            <a:off x="4539862"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8" name="Freeform: Shape 237">
            <a:extLst>
              <a:ext uri="{FF2B5EF4-FFF2-40B4-BE49-F238E27FC236}">
                <a16:creationId xmlns:a16="http://schemas.microsoft.com/office/drawing/2014/main" id="{E6282BF4-74A3-456F-BF74-DF1646A8FE53}"/>
              </a:ext>
            </a:extLst>
          </p:cNvPr>
          <p:cNvSpPr/>
          <p:nvPr/>
        </p:nvSpPr>
        <p:spPr>
          <a:xfrm>
            <a:off x="4599656"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9" name="Freeform: Shape 238">
            <a:extLst>
              <a:ext uri="{FF2B5EF4-FFF2-40B4-BE49-F238E27FC236}">
                <a16:creationId xmlns:a16="http://schemas.microsoft.com/office/drawing/2014/main" id="{216AE2AF-0235-4E9E-B244-AC7CE410FBDD}"/>
              </a:ext>
            </a:extLst>
          </p:cNvPr>
          <p:cNvSpPr/>
          <p:nvPr/>
        </p:nvSpPr>
        <p:spPr>
          <a:xfrm>
            <a:off x="4732532"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0" name="Freeform: Shape 239">
            <a:extLst>
              <a:ext uri="{FF2B5EF4-FFF2-40B4-BE49-F238E27FC236}">
                <a16:creationId xmlns:a16="http://schemas.microsoft.com/office/drawing/2014/main" id="{8E1D73A9-E4CB-4CBA-88B7-F8BEBBA571C9}"/>
              </a:ext>
            </a:extLst>
          </p:cNvPr>
          <p:cNvSpPr/>
          <p:nvPr/>
        </p:nvSpPr>
        <p:spPr>
          <a:xfrm>
            <a:off x="4798970"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1" name="Freeform: Shape 240">
            <a:extLst>
              <a:ext uri="{FF2B5EF4-FFF2-40B4-BE49-F238E27FC236}">
                <a16:creationId xmlns:a16="http://schemas.microsoft.com/office/drawing/2014/main" id="{45036458-FB23-42F6-814F-53408FFF6C1F}"/>
              </a:ext>
            </a:extLst>
          </p:cNvPr>
          <p:cNvSpPr/>
          <p:nvPr/>
        </p:nvSpPr>
        <p:spPr>
          <a:xfrm>
            <a:off x="4865408"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2" name="Freeform: Shape 241">
            <a:extLst>
              <a:ext uri="{FF2B5EF4-FFF2-40B4-BE49-F238E27FC236}">
                <a16:creationId xmlns:a16="http://schemas.microsoft.com/office/drawing/2014/main" id="{C2261923-F7CB-4C23-8992-BD8AC786C904}"/>
              </a:ext>
            </a:extLst>
          </p:cNvPr>
          <p:cNvSpPr/>
          <p:nvPr/>
        </p:nvSpPr>
        <p:spPr>
          <a:xfrm>
            <a:off x="4931846"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3" name="Freeform: Shape 242">
            <a:extLst>
              <a:ext uri="{FF2B5EF4-FFF2-40B4-BE49-F238E27FC236}">
                <a16:creationId xmlns:a16="http://schemas.microsoft.com/office/drawing/2014/main" id="{9DFE6ADD-6B0F-488F-AE24-00D9F84A64DC}"/>
              </a:ext>
            </a:extLst>
          </p:cNvPr>
          <p:cNvSpPr/>
          <p:nvPr/>
        </p:nvSpPr>
        <p:spPr>
          <a:xfrm>
            <a:off x="5064722" y="2471268"/>
            <a:ext cx="2275" cy="4340998"/>
          </a:xfrm>
          <a:custGeom>
            <a:avLst/>
            <a:gdLst>
              <a:gd name="connsiteX0" fmla="*/ -1 w 3262"/>
              <a:gd name="connsiteY0" fmla="*/ 3 h 6223539"/>
              <a:gd name="connsiteX1" fmla="*/ 1332 w 3262"/>
              <a:gd name="connsiteY1" fmla="*/ 6223543 h 6223539"/>
            </a:gdLst>
            <a:ahLst/>
            <a:cxnLst>
              <a:cxn ang="0">
                <a:pos x="connsiteX0" y="connsiteY0"/>
              </a:cxn>
              <a:cxn ang="0">
                <a:pos x="connsiteX1" y="connsiteY1"/>
              </a:cxn>
            </a:cxnLst>
            <a:rect l="l" t="t" r="r" b="b"/>
            <a:pathLst>
              <a:path w="3262" h="6223539">
                <a:moveTo>
                  <a:pt x="-1" y="3"/>
                </a:moveTo>
                <a:cubicBezTo>
                  <a:pt x="4094" y="2079882"/>
                  <a:pt x="4094" y="4146807"/>
                  <a:pt x="1332" y="6223543"/>
                </a:cubicBezTo>
              </a:path>
            </a:pathLst>
          </a:custGeom>
          <a:noFill/>
          <a:ln w="9525" cap="rnd">
            <a:solidFill>
              <a:srgbClr val="C0C0C0">
                <a:alpha val="24000"/>
              </a:srgbClr>
            </a:solidFill>
            <a:prstDash val="solid"/>
            <a:round/>
          </a:ln>
        </p:spPr>
        <p:txBody>
          <a:bodyPr rtlCol="0" anchor="ctr"/>
          <a:lstStyle/>
          <a:p>
            <a:endParaRPr lang="en-US"/>
          </a:p>
        </p:txBody>
      </p:sp>
      <p:sp>
        <p:nvSpPr>
          <p:cNvPr id="244" name="Freeform: Shape 243">
            <a:extLst>
              <a:ext uri="{FF2B5EF4-FFF2-40B4-BE49-F238E27FC236}">
                <a16:creationId xmlns:a16="http://schemas.microsoft.com/office/drawing/2014/main" id="{CC986714-9832-4AAD-BF4B-A5C97BBD04F0}"/>
              </a:ext>
            </a:extLst>
          </p:cNvPr>
          <p:cNvSpPr/>
          <p:nvPr/>
        </p:nvSpPr>
        <p:spPr>
          <a:xfrm>
            <a:off x="5131161"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245" name="Freeform: Shape 244">
            <a:extLst>
              <a:ext uri="{FF2B5EF4-FFF2-40B4-BE49-F238E27FC236}">
                <a16:creationId xmlns:a16="http://schemas.microsoft.com/office/drawing/2014/main" id="{AB38D5C0-09C1-4F9C-A28E-E780FBC8264D}"/>
              </a:ext>
            </a:extLst>
          </p:cNvPr>
          <p:cNvSpPr/>
          <p:nvPr/>
        </p:nvSpPr>
        <p:spPr>
          <a:xfrm>
            <a:off x="5197599"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246" name="Freeform: Shape 245">
            <a:extLst>
              <a:ext uri="{FF2B5EF4-FFF2-40B4-BE49-F238E27FC236}">
                <a16:creationId xmlns:a16="http://schemas.microsoft.com/office/drawing/2014/main" id="{5394AF37-3301-45F4-ABAD-2DF697E2A56A}"/>
              </a:ext>
            </a:extLst>
          </p:cNvPr>
          <p:cNvSpPr/>
          <p:nvPr/>
        </p:nvSpPr>
        <p:spPr>
          <a:xfrm>
            <a:off x="5264037"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247" name="Freeform: Shape 246">
            <a:extLst>
              <a:ext uri="{FF2B5EF4-FFF2-40B4-BE49-F238E27FC236}">
                <a16:creationId xmlns:a16="http://schemas.microsoft.com/office/drawing/2014/main" id="{6EC437F1-B023-4145-987F-7B3586D04D90}"/>
              </a:ext>
            </a:extLst>
          </p:cNvPr>
          <p:cNvSpPr/>
          <p:nvPr/>
        </p:nvSpPr>
        <p:spPr>
          <a:xfrm>
            <a:off x="539691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48" name="Freeform: Shape 247">
            <a:extLst>
              <a:ext uri="{FF2B5EF4-FFF2-40B4-BE49-F238E27FC236}">
                <a16:creationId xmlns:a16="http://schemas.microsoft.com/office/drawing/2014/main" id="{F6702232-FB44-402E-8C1A-CB9C204F0049}"/>
              </a:ext>
            </a:extLst>
          </p:cNvPr>
          <p:cNvSpPr/>
          <p:nvPr/>
        </p:nvSpPr>
        <p:spPr>
          <a:xfrm>
            <a:off x="546335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49" name="Freeform: Shape 248">
            <a:extLst>
              <a:ext uri="{FF2B5EF4-FFF2-40B4-BE49-F238E27FC236}">
                <a16:creationId xmlns:a16="http://schemas.microsoft.com/office/drawing/2014/main" id="{40260F7A-6691-4754-BBA8-D15E829598A3}"/>
              </a:ext>
            </a:extLst>
          </p:cNvPr>
          <p:cNvSpPr/>
          <p:nvPr/>
        </p:nvSpPr>
        <p:spPr>
          <a:xfrm>
            <a:off x="5529789"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0" name="Freeform: Shape 249">
            <a:extLst>
              <a:ext uri="{FF2B5EF4-FFF2-40B4-BE49-F238E27FC236}">
                <a16:creationId xmlns:a16="http://schemas.microsoft.com/office/drawing/2014/main" id="{85CA6629-0EFC-4637-8EBF-1DDC431BB357}"/>
              </a:ext>
            </a:extLst>
          </p:cNvPr>
          <p:cNvSpPr/>
          <p:nvPr/>
        </p:nvSpPr>
        <p:spPr>
          <a:xfrm>
            <a:off x="5596227"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1" name="Freeform: Shape 250">
            <a:extLst>
              <a:ext uri="{FF2B5EF4-FFF2-40B4-BE49-F238E27FC236}">
                <a16:creationId xmlns:a16="http://schemas.microsoft.com/office/drawing/2014/main" id="{5D1EE97D-5EF1-44E1-8997-18476BAA07D3}"/>
              </a:ext>
            </a:extLst>
          </p:cNvPr>
          <p:cNvSpPr/>
          <p:nvPr/>
        </p:nvSpPr>
        <p:spPr>
          <a:xfrm>
            <a:off x="572910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2" name="Freeform: Shape 251">
            <a:extLst>
              <a:ext uri="{FF2B5EF4-FFF2-40B4-BE49-F238E27FC236}">
                <a16:creationId xmlns:a16="http://schemas.microsoft.com/office/drawing/2014/main" id="{16500AFB-FFA4-4339-9E85-ACEF3C6C5651}"/>
              </a:ext>
            </a:extLst>
          </p:cNvPr>
          <p:cNvSpPr/>
          <p:nvPr/>
        </p:nvSpPr>
        <p:spPr>
          <a:xfrm>
            <a:off x="579554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3" name="Freeform: Shape 252">
            <a:extLst>
              <a:ext uri="{FF2B5EF4-FFF2-40B4-BE49-F238E27FC236}">
                <a16:creationId xmlns:a16="http://schemas.microsoft.com/office/drawing/2014/main" id="{6BED9A72-550E-4BC2-B8E0-7CA548D3C27E}"/>
              </a:ext>
            </a:extLst>
          </p:cNvPr>
          <p:cNvSpPr/>
          <p:nvPr/>
        </p:nvSpPr>
        <p:spPr>
          <a:xfrm>
            <a:off x="5861980"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254" name="Freeform: Shape 253">
            <a:extLst>
              <a:ext uri="{FF2B5EF4-FFF2-40B4-BE49-F238E27FC236}">
                <a16:creationId xmlns:a16="http://schemas.microsoft.com/office/drawing/2014/main" id="{CB847EC5-B0E4-4AE6-82A4-0B934C2E6BFC}"/>
              </a:ext>
            </a:extLst>
          </p:cNvPr>
          <p:cNvSpPr/>
          <p:nvPr/>
        </p:nvSpPr>
        <p:spPr>
          <a:xfrm>
            <a:off x="5928418"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255" name="Freeform: Shape 254">
            <a:extLst>
              <a:ext uri="{FF2B5EF4-FFF2-40B4-BE49-F238E27FC236}">
                <a16:creationId xmlns:a16="http://schemas.microsoft.com/office/drawing/2014/main" id="{C9AF3D64-EBBC-496B-B6F6-526E8B05DFDA}"/>
              </a:ext>
            </a:extLst>
          </p:cNvPr>
          <p:cNvSpPr/>
          <p:nvPr/>
        </p:nvSpPr>
        <p:spPr>
          <a:xfrm>
            <a:off x="6061361"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256" name="Freeform: Shape 255">
            <a:extLst>
              <a:ext uri="{FF2B5EF4-FFF2-40B4-BE49-F238E27FC236}">
                <a16:creationId xmlns:a16="http://schemas.microsoft.com/office/drawing/2014/main" id="{7144E85E-74A1-4B97-B69F-664D81A11F74}"/>
              </a:ext>
            </a:extLst>
          </p:cNvPr>
          <p:cNvSpPr/>
          <p:nvPr/>
        </p:nvSpPr>
        <p:spPr>
          <a:xfrm>
            <a:off x="6127799"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257" name="Freeform: Shape 256">
            <a:extLst>
              <a:ext uri="{FF2B5EF4-FFF2-40B4-BE49-F238E27FC236}">
                <a16:creationId xmlns:a16="http://schemas.microsoft.com/office/drawing/2014/main" id="{BD6142D0-C1F5-4A4A-AC89-4946525496C7}"/>
              </a:ext>
            </a:extLst>
          </p:cNvPr>
          <p:cNvSpPr/>
          <p:nvPr/>
        </p:nvSpPr>
        <p:spPr>
          <a:xfrm>
            <a:off x="6194170" y="2474191"/>
            <a:ext cx="2275" cy="4336613"/>
          </a:xfrm>
          <a:custGeom>
            <a:avLst/>
            <a:gdLst>
              <a:gd name="connsiteX0" fmla="*/ -1 w 3262"/>
              <a:gd name="connsiteY0" fmla="*/ 3 h 6217253"/>
              <a:gd name="connsiteX1" fmla="*/ 1332 w 3262"/>
              <a:gd name="connsiteY1" fmla="*/ 6217256 h 6217253"/>
            </a:gdLst>
            <a:ahLst/>
            <a:cxnLst>
              <a:cxn ang="0">
                <a:pos x="connsiteX0" y="connsiteY0"/>
              </a:cxn>
              <a:cxn ang="0">
                <a:pos x="connsiteX1" y="connsiteY1"/>
              </a:cxn>
            </a:cxnLst>
            <a:rect l="l" t="t" r="r" b="b"/>
            <a:pathLst>
              <a:path w="3262" h="6217253">
                <a:moveTo>
                  <a:pt x="-1" y="3"/>
                </a:moveTo>
                <a:cubicBezTo>
                  <a:pt x="4094" y="2075595"/>
                  <a:pt x="4094" y="4142520"/>
                  <a:pt x="1332" y="6217256"/>
                </a:cubicBezTo>
              </a:path>
            </a:pathLst>
          </a:custGeom>
          <a:noFill/>
          <a:ln w="9525" cap="rnd">
            <a:solidFill>
              <a:srgbClr val="C0C0C0">
                <a:alpha val="24000"/>
              </a:srgbClr>
            </a:solidFill>
            <a:prstDash val="solid"/>
            <a:round/>
          </a:ln>
        </p:spPr>
        <p:txBody>
          <a:bodyPr rtlCol="0" anchor="ctr"/>
          <a:lstStyle/>
          <a:p>
            <a:endParaRPr lang="en-US"/>
          </a:p>
        </p:txBody>
      </p:sp>
      <p:sp>
        <p:nvSpPr>
          <p:cNvPr id="258" name="Freeform: Shape 257">
            <a:extLst>
              <a:ext uri="{FF2B5EF4-FFF2-40B4-BE49-F238E27FC236}">
                <a16:creationId xmlns:a16="http://schemas.microsoft.com/office/drawing/2014/main" id="{712B80B3-C10D-4279-B53D-9B1AEDB895F8}"/>
              </a:ext>
            </a:extLst>
          </p:cNvPr>
          <p:cNvSpPr/>
          <p:nvPr/>
        </p:nvSpPr>
        <p:spPr>
          <a:xfrm>
            <a:off x="6260675" y="2470803"/>
            <a:ext cx="2215" cy="4341397"/>
          </a:xfrm>
          <a:custGeom>
            <a:avLst/>
            <a:gdLst>
              <a:gd name="connsiteX0" fmla="*/ -1 w 3176"/>
              <a:gd name="connsiteY0" fmla="*/ 3 h 6224111"/>
              <a:gd name="connsiteX1" fmla="*/ 1237 w 3176"/>
              <a:gd name="connsiteY1" fmla="*/ 6224114 h 6224111"/>
            </a:gdLst>
            <a:ahLst/>
            <a:cxnLst>
              <a:cxn ang="0">
                <a:pos x="connsiteX0" y="connsiteY0"/>
              </a:cxn>
              <a:cxn ang="0">
                <a:pos x="connsiteX1" y="connsiteY1"/>
              </a:cxn>
            </a:cxnLst>
            <a:rect l="l" t="t" r="r" b="b"/>
            <a:pathLst>
              <a:path w="3176" h="6224111">
                <a:moveTo>
                  <a:pt x="-1" y="3"/>
                </a:moveTo>
                <a:cubicBezTo>
                  <a:pt x="3999" y="2080453"/>
                  <a:pt x="3999" y="4147378"/>
                  <a:pt x="1237" y="6224114"/>
                </a:cubicBezTo>
              </a:path>
            </a:pathLst>
          </a:custGeom>
          <a:noFill/>
          <a:ln w="9525" cap="rnd">
            <a:solidFill>
              <a:srgbClr val="C0C0C0">
                <a:alpha val="24000"/>
              </a:srgbClr>
            </a:solidFill>
            <a:prstDash val="solid"/>
            <a:round/>
          </a:ln>
        </p:spPr>
        <p:txBody>
          <a:bodyPr rtlCol="0" anchor="ctr"/>
          <a:lstStyle/>
          <a:p>
            <a:endParaRPr lang="en-US"/>
          </a:p>
        </p:txBody>
      </p:sp>
      <p:sp>
        <p:nvSpPr>
          <p:cNvPr id="259" name="Freeform: Shape 258">
            <a:extLst>
              <a:ext uri="{FF2B5EF4-FFF2-40B4-BE49-F238E27FC236}">
                <a16:creationId xmlns:a16="http://schemas.microsoft.com/office/drawing/2014/main" id="{21D8B729-C5DD-4800-AAAD-CD53020D225B}"/>
              </a:ext>
            </a:extLst>
          </p:cNvPr>
          <p:cNvSpPr/>
          <p:nvPr/>
        </p:nvSpPr>
        <p:spPr>
          <a:xfrm>
            <a:off x="6393551" y="2473261"/>
            <a:ext cx="2215" cy="4337543"/>
          </a:xfrm>
          <a:custGeom>
            <a:avLst/>
            <a:gdLst>
              <a:gd name="connsiteX0" fmla="*/ -1 w 3176"/>
              <a:gd name="connsiteY0" fmla="*/ 3 h 6218586"/>
              <a:gd name="connsiteX1" fmla="*/ 1237 w 3176"/>
              <a:gd name="connsiteY1" fmla="*/ 6218589 h 6218586"/>
            </a:gdLst>
            <a:ahLst/>
            <a:cxnLst>
              <a:cxn ang="0">
                <a:pos x="connsiteX0" y="connsiteY0"/>
              </a:cxn>
              <a:cxn ang="0">
                <a:pos x="connsiteX1" y="connsiteY1"/>
              </a:cxn>
            </a:cxnLst>
            <a:rect l="l" t="t" r="r" b="b"/>
            <a:pathLst>
              <a:path w="3176" h="6218586">
                <a:moveTo>
                  <a:pt x="-1" y="3"/>
                </a:moveTo>
                <a:cubicBezTo>
                  <a:pt x="3999" y="2076929"/>
                  <a:pt x="3999" y="4143854"/>
                  <a:pt x="1237" y="6218589"/>
                </a:cubicBezTo>
              </a:path>
            </a:pathLst>
          </a:custGeom>
          <a:noFill/>
          <a:ln w="9525" cap="rnd">
            <a:solidFill>
              <a:srgbClr val="C0C0C0">
                <a:alpha val="24000"/>
              </a:srgbClr>
            </a:solidFill>
            <a:prstDash val="solid"/>
            <a:round/>
          </a:ln>
        </p:spPr>
        <p:txBody>
          <a:bodyPr rtlCol="0" anchor="ctr"/>
          <a:lstStyle/>
          <a:p>
            <a:endParaRPr lang="en-US"/>
          </a:p>
        </p:txBody>
      </p:sp>
      <p:sp>
        <p:nvSpPr>
          <p:cNvPr id="260" name="Freeform: Shape 259">
            <a:extLst>
              <a:ext uri="{FF2B5EF4-FFF2-40B4-BE49-F238E27FC236}">
                <a16:creationId xmlns:a16="http://schemas.microsoft.com/office/drawing/2014/main" id="{3BCC2CD9-3A85-490E-B3BC-94E94F4C48BD}"/>
              </a:ext>
            </a:extLst>
          </p:cNvPr>
          <p:cNvSpPr/>
          <p:nvPr/>
        </p:nvSpPr>
        <p:spPr>
          <a:xfrm>
            <a:off x="6459989" y="2474125"/>
            <a:ext cx="2215" cy="4336680"/>
          </a:xfrm>
          <a:custGeom>
            <a:avLst/>
            <a:gdLst>
              <a:gd name="connsiteX0" fmla="*/ -1 w 3176"/>
              <a:gd name="connsiteY0" fmla="*/ 3 h 6217348"/>
              <a:gd name="connsiteX1" fmla="*/ 1237 w 3176"/>
              <a:gd name="connsiteY1" fmla="*/ 6217351 h 6217348"/>
            </a:gdLst>
            <a:ahLst/>
            <a:cxnLst>
              <a:cxn ang="0">
                <a:pos x="connsiteX0" y="connsiteY0"/>
              </a:cxn>
              <a:cxn ang="0">
                <a:pos x="connsiteX1" y="connsiteY1"/>
              </a:cxn>
            </a:cxnLst>
            <a:rect l="l" t="t" r="r" b="b"/>
            <a:pathLst>
              <a:path w="3176" h="6217348">
                <a:moveTo>
                  <a:pt x="-1" y="3"/>
                </a:moveTo>
                <a:cubicBezTo>
                  <a:pt x="3999" y="2075691"/>
                  <a:pt x="3999" y="4142616"/>
                  <a:pt x="1237" y="6217351"/>
                </a:cubicBezTo>
              </a:path>
            </a:pathLst>
          </a:custGeom>
          <a:noFill/>
          <a:ln w="9525" cap="rnd">
            <a:solidFill>
              <a:srgbClr val="C0C0C0">
                <a:alpha val="24000"/>
              </a:srgbClr>
            </a:solidFill>
            <a:prstDash val="solid"/>
            <a:round/>
          </a:ln>
        </p:spPr>
        <p:txBody>
          <a:bodyPr rtlCol="0" anchor="ctr"/>
          <a:lstStyle/>
          <a:p>
            <a:endParaRPr lang="en-US"/>
          </a:p>
        </p:txBody>
      </p:sp>
      <p:sp>
        <p:nvSpPr>
          <p:cNvPr id="261" name="Freeform: Shape 260">
            <a:extLst>
              <a:ext uri="{FF2B5EF4-FFF2-40B4-BE49-F238E27FC236}">
                <a16:creationId xmlns:a16="http://schemas.microsoft.com/office/drawing/2014/main" id="{7F331C8C-6C89-453C-B416-0A6C1A4CCAA1}"/>
              </a:ext>
            </a:extLst>
          </p:cNvPr>
          <p:cNvSpPr/>
          <p:nvPr/>
        </p:nvSpPr>
        <p:spPr>
          <a:xfrm>
            <a:off x="6526427" y="2471268"/>
            <a:ext cx="2215" cy="4340466"/>
          </a:xfrm>
          <a:custGeom>
            <a:avLst/>
            <a:gdLst>
              <a:gd name="connsiteX0" fmla="*/ -1 w 3176"/>
              <a:gd name="connsiteY0" fmla="*/ 3 h 6222777"/>
              <a:gd name="connsiteX1" fmla="*/ 1237 w 3176"/>
              <a:gd name="connsiteY1" fmla="*/ 6222781 h 6222777"/>
            </a:gdLst>
            <a:ahLst/>
            <a:cxnLst>
              <a:cxn ang="0">
                <a:pos x="connsiteX0" y="connsiteY0"/>
              </a:cxn>
              <a:cxn ang="0">
                <a:pos x="connsiteX1" y="connsiteY1"/>
              </a:cxn>
            </a:cxnLst>
            <a:rect l="l" t="t" r="r" b="b"/>
            <a:pathLst>
              <a:path w="3176" h="6222777">
                <a:moveTo>
                  <a:pt x="-1" y="3"/>
                </a:moveTo>
                <a:cubicBezTo>
                  <a:pt x="3999" y="2079882"/>
                  <a:pt x="3999" y="4146807"/>
                  <a:pt x="1237" y="6222781"/>
                </a:cubicBezTo>
              </a:path>
            </a:pathLst>
          </a:custGeom>
          <a:noFill/>
          <a:ln w="9525" cap="rnd">
            <a:solidFill>
              <a:srgbClr val="C0C0C0">
                <a:alpha val="24000"/>
              </a:srgbClr>
            </a:solidFill>
            <a:prstDash val="solid"/>
            <a:round/>
          </a:ln>
        </p:spPr>
        <p:txBody>
          <a:bodyPr rtlCol="0" anchor="ctr"/>
          <a:lstStyle/>
          <a:p>
            <a:endParaRPr lang="en-US"/>
          </a:p>
        </p:txBody>
      </p:sp>
      <p:sp>
        <p:nvSpPr>
          <p:cNvPr id="262" name="Freeform: Shape 261">
            <a:extLst>
              <a:ext uri="{FF2B5EF4-FFF2-40B4-BE49-F238E27FC236}">
                <a16:creationId xmlns:a16="http://schemas.microsoft.com/office/drawing/2014/main" id="{66F2F71A-E3E7-4742-90A1-E915C04519D4}"/>
              </a:ext>
            </a:extLst>
          </p:cNvPr>
          <p:cNvSpPr/>
          <p:nvPr/>
        </p:nvSpPr>
        <p:spPr>
          <a:xfrm>
            <a:off x="6592932" y="2473925"/>
            <a:ext cx="2155" cy="4336879"/>
          </a:xfrm>
          <a:custGeom>
            <a:avLst/>
            <a:gdLst>
              <a:gd name="connsiteX0" fmla="*/ -1 w 3090"/>
              <a:gd name="connsiteY0" fmla="*/ 3 h 6217634"/>
              <a:gd name="connsiteX1" fmla="*/ 1142 w 3090"/>
              <a:gd name="connsiteY1" fmla="*/ 6217637 h 6217634"/>
            </a:gdLst>
            <a:ahLst/>
            <a:cxnLst>
              <a:cxn ang="0">
                <a:pos x="connsiteX0" y="connsiteY0"/>
              </a:cxn>
              <a:cxn ang="0">
                <a:pos x="connsiteX1" y="connsiteY1"/>
              </a:cxn>
            </a:cxnLst>
            <a:rect l="l" t="t" r="r" b="b"/>
            <a:pathLst>
              <a:path w="3090" h="6217634">
                <a:moveTo>
                  <a:pt x="-1" y="3"/>
                </a:moveTo>
                <a:cubicBezTo>
                  <a:pt x="3904" y="2076453"/>
                  <a:pt x="3904" y="4143378"/>
                  <a:pt x="1142" y="6217637"/>
                </a:cubicBezTo>
              </a:path>
            </a:pathLst>
          </a:custGeom>
          <a:noFill/>
          <a:ln w="9525" cap="rnd">
            <a:solidFill>
              <a:srgbClr val="C0C0C0">
                <a:alpha val="24000"/>
              </a:srgbClr>
            </a:solidFill>
            <a:prstDash val="solid"/>
            <a:round/>
          </a:ln>
        </p:spPr>
        <p:txBody>
          <a:bodyPr rtlCol="0" anchor="ctr"/>
          <a:lstStyle/>
          <a:p>
            <a:endParaRPr lang="en-US"/>
          </a:p>
        </p:txBody>
      </p:sp>
      <p:sp>
        <p:nvSpPr>
          <p:cNvPr id="263" name="Freeform: Shape 262">
            <a:extLst>
              <a:ext uri="{FF2B5EF4-FFF2-40B4-BE49-F238E27FC236}">
                <a16:creationId xmlns:a16="http://schemas.microsoft.com/office/drawing/2014/main" id="{93D425D4-DBF5-44B1-9658-64194D845D15}"/>
              </a:ext>
            </a:extLst>
          </p:cNvPr>
          <p:cNvSpPr/>
          <p:nvPr/>
        </p:nvSpPr>
        <p:spPr>
          <a:xfrm>
            <a:off x="6725808" y="2472198"/>
            <a:ext cx="2155" cy="4339337"/>
          </a:xfrm>
          <a:custGeom>
            <a:avLst/>
            <a:gdLst>
              <a:gd name="connsiteX0" fmla="*/ -1 w 3090"/>
              <a:gd name="connsiteY0" fmla="*/ 3 h 6221158"/>
              <a:gd name="connsiteX1" fmla="*/ 1142 w 3090"/>
              <a:gd name="connsiteY1" fmla="*/ 6221162 h 6221158"/>
            </a:gdLst>
            <a:ahLst/>
            <a:cxnLst>
              <a:cxn ang="0">
                <a:pos x="connsiteX0" y="connsiteY0"/>
              </a:cxn>
              <a:cxn ang="0">
                <a:pos x="connsiteX1" y="connsiteY1"/>
              </a:cxn>
            </a:cxnLst>
            <a:rect l="l" t="t" r="r" b="b"/>
            <a:pathLst>
              <a:path w="3090" h="6221158">
                <a:moveTo>
                  <a:pt x="-1" y="3"/>
                </a:moveTo>
                <a:cubicBezTo>
                  <a:pt x="3904" y="2078453"/>
                  <a:pt x="3904" y="4145378"/>
                  <a:pt x="1142" y="6221162"/>
                </a:cubicBezTo>
              </a:path>
            </a:pathLst>
          </a:custGeom>
          <a:noFill/>
          <a:ln w="9525" cap="rnd">
            <a:solidFill>
              <a:srgbClr val="C0C0C0">
                <a:alpha val="24000"/>
              </a:srgbClr>
            </a:solidFill>
            <a:prstDash val="solid"/>
            <a:round/>
          </a:ln>
        </p:spPr>
        <p:txBody>
          <a:bodyPr rtlCol="0" anchor="ctr"/>
          <a:lstStyle/>
          <a:p>
            <a:endParaRPr lang="en-US"/>
          </a:p>
        </p:txBody>
      </p:sp>
      <p:sp>
        <p:nvSpPr>
          <p:cNvPr id="264" name="Freeform: Shape 263">
            <a:extLst>
              <a:ext uri="{FF2B5EF4-FFF2-40B4-BE49-F238E27FC236}">
                <a16:creationId xmlns:a16="http://schemas.microsoft.com/office/drawing/2014/main" id="{0212090E-CBE2-4BB2-AA29-E27A2B6CB76D}"/>
              </a:ext>
            </a:extLst>
          </p:cNvPr>
          <p:cNvSpPr/>
          <p:nvPr/>
        </p:nvSpPr>
        <p:spPr>
          <a:xfrm>
            <a:off x="6792246" y="2473128"/>
            <a:ext cx="2155" cy="4338407"/>
          </a:xfrm>
          <a:custGeom>
            <a:avLst/>
            <a:gdLst>
              <a:gd name="connsiteX0" fmla="*/ -1 w 3090"/>
              <a:gd name="connsiteY0" fmla="*/ 3 h 6219825"/>
              <a:gd name="connsiteX1" fmla="*/ 1142 w 3090"/>
              <a:gd name="connsiteY1" fmla="*/ 6219828 h 6219825"/>
            </a:gdLst>
            <a:ahLst/>
            <a:cxnLst>
              <a:cxn ang="0">
                <a:pos x="connsiteX0" y="connsiteY0"/>
              </a:cxn>
              <a:cxn ang="0">
                <a:pos x="connsiteX1" y="connsiteY1"/>
              </a:cxn>
            </a:cxnLst>
            <a:rect l="l" t="t" r="r" b="b"/>
            <a:pathLst>
              <a:path w="3090" h="6219825">
                <a:moveTo>
                  <a:pt x="-1" y="3"/>
                </a:moveTo>
                <a:cubicBezTo>
                  <a:pt x="3904" y="2077119"/>
                  <a:pt x="3904" y="4144044"/>
                  <a:pt x="114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65" name="Freeform: Shape 264">
            <a:extLst>
              <a:ext uri="{FF2B5EF4-FFF2-40B4-BE49-F238E27FC236}">
                <a16:creationId xmlns:a16="http://schemas.microsoft.com/office/drawing/2014/main" id="{575E12A5-1842-43AF-AAB7-07BC16871B44}"/>
              </a:ext>
            </a:extLst>
          </p:cNvPr>
          <p:cNvSpPr/>
          <p:nvPr/>
        </p:nvSpPr>
        <p:spPr>
          <a:xfrm>
            <a:off x="6858684"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266" name="Freeform: Shape 265">
            <a:extLst>
              <a:ext uri="{FF2B5EF4-FFF2-40B4-BE49-F238E27FC236}">
                <a16:creationId xmlns:a16="http://schemas.microsoft.com/office/drawing/2014/main" id="{66685024-82C9-4CAB-94D9-B106318466FF}"/>
              </a:ext>
            </a:extLst>
          </p:cNvPr>
          <p:cNvSpPr/>
          <p:nvPr/>
        </p:nvSpPr>
        <p:spPr>
          <a:xfrm>
            <a:off x="6925122"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267" name="Freeform: Shape 266">
            <a:extLst>
              <a:ext uri="{FF2B5EF4-FFF2-40B4-BE49-F238E27FC236}">
                <a16:creationId xmlns:a16="http://schemas.microsoft.com/office/drawing/2014/main" id="{2908A802-4DB7-4D16-9B17-8C51FA5A5A48}"/>
              </a:ext>
            </a:extLst>
          </p:cNvPr>
          <p:cNvSpPr/>
          <p:nvPr/>
        </p:nvSpPr>
        <p:spPr>
          <a:xfrm>
            <a:off x="7058065" y="2473261"/>
            <a:ext cx="2095" cy="4337543"/>
          </a:xfrm>
          <a:custGeom>
            <a:avLst/>
            <a:gdLst>
              <a:gd name="connsiteX0" fmla="*/ -1 w 3003"/>
              <a:gd name="connsiteY0" fmla="*/ 3 h 6218586"/>
              <a:gd name="connsiteX1" fmla="*/ 1046 w 3003"/>
              <a:gd name="connsiteY1" fmla="*/ 6218589 h 6218586"/>
            </a:gdLst>
            <a:ahLst/>
            <a:cxnLst>
              <a:cxn ang="0">
                <a:pos x="connsiteX0" y="connsiteY0"/>
              </a:cxn>
              <a:cxn ang="0">
                <a:pos x="connsiteX1" y="connsiteY1"/>
              </a:cxn>
            </a:cxnLst>
            <a:rect l="l" t="t" r="r" b="b"/>
            <a:pathLst>
              <a:path w="3003" h="6218586">
                <a:moveTo>
                  <a:pt x="-1" y="3"/>
                </a:moveTo>
                <a:cubicBezTo>
                  <a:pt x="3808" y="2076929"/>
                  <a:pt x="3808" y="4143854"/>
                  <a:pt x="1046" y="6218589"/>
                </a:cubicBezTo>
              </a:path>
            </a:pathLst>
          </a:custGeom>
          <a:noFill/>
          <a:ln w="9525" cap="rnd">
            <a:solidFill>
              <a:srgbClr val="C0C0C0">
                <a:alpha val="24000"/>
              </a:srgbClr>
            </a:solidFill>
            <a:prstDash val="solid"/>
            <a:round/>
          </a:ln>
        </p:spPr>
        <p:txBody>
          <a:bodyPr rtlCol="0" anchor="ctr"/>
          <a:lstStyle/>
          <a:p>
            <a:endParaRPr lang="en-US"/>
          </a:p>
        </p:txBody>
      </p:sp>
      <p:sp>
        <p:nvSpPr>
          <p:cNvPr id="268" name="Freeform: Shape 267">
            <a:extLst>
              <a:ext uri="{FF2B5EF4-FFF2-40B4-BE49-F238E27FC236}">
                <a16:creationId xmlns:a16="http://schemas.microsoft.com/office/drawing/2014/main" id="{9A5F6E81-EE62-47B9-AA49-822458CAC9D6}"/>
              </a:ext>
            </a:extLst>
          </p:cNvPr>
          <p:cNvSpPr/>
          <p:nvPr/>
        </p:nvSpPr>
        <p:spPr>
          <a:xfrm>
            <a:off x="7124503"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269" name="Freeform: Shape 268">
            <a:extLst>
              <a:ext uri="{FF2B5EF4-FFF2-40B4-BE49-F238E27FC236}">
                <a16:creationId xmlns:a16="http://schemas.microsoft.com/office/drawing/2014/main" id="{C32E960B-3BE5-4E45-A5BE-45B2AD65CDFE}"/>
              </a:ext>
            </a:extLst>
          </p:cNvPr>
          <p:cNvSpPr/>
          <p:nvPr/>
        </p:nvSpPr>
        <p:spPr>
          <a:xfrm>
            <a:off x="7190941"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270" name="Freeform: Shape 269">
            <a:extLst>
              <a:ext uri="{FF2B5EF4-FFF2-40B4-BE49-F238E27FC236}">
                <a16:creationId xmlns:a16="http://schemas.microsoft.com/office/drawing/2014/main" id="{8AA2A0FE-DF4D-402F-9781-B6CED425A08E}"/>
              </a:ext>
            </a:extLst>
          </p:cNvPr>
          <p:cNvSpPr/>
          <p:nvPr/>
        </p:nvSpPr>
        <p:spPr>
          <a:xfrm>
            <a:off x="7257379"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alpha val="24000"/>
              </a:srgbClr>
            </a:solidFill>
            <a:prstDash val="solid"/>
            <a:round/>
          </a:ln>
        </p:spPr>
        <p:txBody>
          <a:bodyPr rtlCol="0" anchor="ctr"/>
          <a:lstStyle/>
          <a:p>
            <a:endParaRPr lang="en-US"/>
          </a:p>
        </p:txBody>
      </p:sp>
      <p:sp>
        <p:nvSpPr>
          <p:cNvPr id="271" name="Freeform: Shape 270">
            <a:extLst>
              <a:ext uri="{FF2B5EF4-FFF2-40B4-BE49-F238E27FC236}">
                <a16:creationId xmlns:a16="http://schemas.microsoft.com/office/drawing/2014/main" id="{4E82DE76-7097-4D37-BCBF-329216715ADA}"/>
              </a:ext>
            </a:extLst>
          </p:cNvPr>
          <p:cNvSpPr/>
          <p:nvPr/>
        </p:nvSpPr>
        <p:spPr>
          <a:xfrm>
            <a:off x="7390255"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272" name="Freeform: Shape 271">
            <a:extLst>
              <a:ext uri="{FF2B5EF4-FFF2-40B4-BE49-F238E27FC236}">
                <a16:creationId xmlns:a16="http://schemas.microsoft.com/office/drawing/2014/main" id="{6208605F-0568-4C26-A078-5AB1FF3A93E5}"/>
              </a:ext>
            </a:extLst>
          </p:cNvPr>
          <p:cNvSpPr/>
          <p:nvPr/>
        </p:nvSpPr>
        <p:spPr>
          <a:xfrm>
            <a:off x="7456693"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273" name="Freeform: Shape 272">
            <a:extLst>
              <a:ext uri="{FF2B5EF4-FFF2-40B4-BE49-F238E27FC236}">
                <a16:creationId xmlns:a16="http://schemas.microsoft.com/office/drawing/2014/main" id="{6EF07BEF-8E13-456B-AE2B-D261DE622B4D}"/>
              </a:ext>
            </a:extLst>
          </p:cNvPr>
          <p:cNvSpPr/>
          <p:nvPr/>
        </p:nvSpPr>
        <p:spPr>
          <a:xfrm>
            <a:off x="7523131"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274" name="Freeform: Shape 273">
            <a:extLst>
              <a:ext uri="{FF2B5EF4-FFF2-40B4-BE49-F238E27FC236}">
                <a16:creationId xmlns:a16="http://schemas.microsoft.com/office/drawing/2014/main" id="{E2F14222-67B4-4332-ADE2-3739AF61B1DE}"/>
              </a:ext>
            </a:extLst>
          </p:cNvPr>
          <p:cNvSpPr/>
          <p:nvPr/>
        </p:nvSpPr>
        <p:spPr>
          <a:xfrm>
            <a:off x="7589569"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275" name="Freeform: Shape 274">
            <a:extLst>
              <a:ext uri="{FF2B5EF4-FFF2-40B4-BE49-F238E27FC236}">
                <a16:creationId xmlns:a16="http://schemas.microsoft.com/office/drawing/2014/main" id="{203AE667-2480-471D-BB1A-D8C96BA48C56}"/>
              </a:ext>
            </a:extLst>
          </p:cNvPr>
          <p:cNvSpPr/>
          <p:nvPr/>
        </p:nvSpPr>
        <p:spPr>
          <a:xfrm>
            <a:off x="7722512"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276" name="Freeform: Shape 275">
            <a:extLst>
              <a:ext uri="{FF2B5EF4-FFF2-40B4-BE49-F238E27FC236}">
                <a16:creationId xmlns:a16="http://schemas.microsoft.com/office/drawing/2014/main" id="{9BC60F89-88D6-4648-ADA8-40C45AF35CBC}"/>
              </a:ext>
            </a:extLst>
          </p:cNvPr>
          <p:cNvSpPr/>
          <p:nvPr/>
        </p:nvSpPr>
        <p:spPr>
          <a:xfrm>
            <a:off x="7788950"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277" name="Freeform: Shape 276">
            <a:extLst>
              <a:ext uri="{FF2B5EF4-FFF2-40B4-BE49-F238E27FC236}">
                <a16:creationId xmlns:a16="http://schemas.microsoft.com/office/drawing/2014/main" id="{E1016B7A-1564-45E5-AD0C-79F9FAF0AC5C}"/>
              </a:ext>
            </a:extLst>
          </p:cNvPr>
          <p:cNvSpPr/>
          <p:nvPr/>
        </p:nvSpPr>
        <p:spPr>
          <a:xfrm>
            <a:off x="7855388"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278" name="Freeform: Shape 277">
            <a:extLst>
              <a:ext uri="{FF2B5EF4-FFF2-40B4-BE49-F238E27FC236}">
                <a16:creationId xmlns:a16="http://schemas.microsoft.com/office/drawing/2014/main" id="{FBAB86EC-DA70-4ED8-B87E-0E0D47B937B6}"/>
              </a:ext>
            </a:extLst>
          </p:cNvPr>
          <p:cNvSpPr/>
          <p:nvPr/>
        </p:nvSpPr>
        <p:spPr>
          <a:xfrm>
            <a:off x="7921826"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279" name="Freeform: Shape 278">
            <a:extLst>
              <a:ext uri="{FF2B5EF4-FFF2-40B4-BE49-F238E27FC236}">
                <a16:creationId xmlns:a16="http://schemas.microsoft.com/office/drawing/2014/main" id="{FE70F680-D03A-41E1-AD62-3464CF4445DE}"/>
              </a:ext>
            </a:extLst>
          </p:cNvPr>
          <p:cNvSpPr/>
          <p:nvPr/>
        </p:nvSpPr>
        <p:spPr>
          <a:xfrm>
            <a:off x="8054702"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alpha val="24000"/>
              </a:srgbClr>
            </a:solidFill>
            <a:prstDash val="solid"/>
            <a:round/>
          </a:ln>
        </p:spPr>
        <p:txBody>
          <a:bodyPr rtlCol="0" anchor="ctr"/>
          <a:lstStyle/>
          <a:p>
            <a:endParaRPr lang="en-US"/>
          </a:p>
        </p:txBody>
      </p:sp>
      <p:sp>
        <p:nvSpPr>
          <p:cNvPr id="280" name="Freeform: Shape 279">
            <a:extLst>
              <a:ext uri="{FF2B5EF4-FFF2-40B4-BE49-F238E27FC236}">
                <a16:creationId xmlns:a16="http://schemas.microsoft.com/office/drawing/2014/main" id="{9A12FBF3-A15B-46BA-8D8C-70AB36F4461A}"/>
              </a:ext>
            </a:extLst>
          </p:cNvPr>
          <p:cNvSpPr/>
          <p:nvPr/>
        </p:nvSpPr>
        <p:spPr>
          <a:xfrm>
            <a:off x="8121140"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81" name="Freeform: Shape 280">
            <a:extLst>
              <a:ext uri="{FF2B5EF4-FFF2-40B4-BE49-F238E27FC236}">
                <a16:creationId xmlns:a16="http://schemas.microsoft.com/office/drawing/2014/main" id="{30638F23-A256-486B-9B56-ACD6E9CB66C5}"/>
              </a:ext>
            </a:extLst>
          </p:cNvPr>
          <p:cNvSpPr/>
          <p:nvPr/>
        </p:nvSpPr>
        <p:spPr>
          <a:xfrm>
            <a:off x="8187578"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82" name="Freeform: Shape 281">
            <a:extLst>
              <a:ext uri="{FF2B5EF4-FFF2-40B4-BE49-F238E27FC236}">
                <a16:creationId xmlns:a16="http://schemas.microsoft.com/office/drawing/2014/main" id="{533D6CE0-0AD6-4EC4-902D-AE4445A882E3}"/>
              </a:ext>
            </a:extLst>
          </p:cNvPr>
          <p:cNvSpPr/>
          <p:nvPr/>
        </p:nvSpPr>
        <p:spPr>
          <a:xfrm>
            <a:off x="8254017"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83" name="Freeform: Shape 282">
            <a:extLst>
              <a:ext uri="{FF2B5EF4-FFF2-40B4-BE49-F238E27FC236}">
                <a16:creationId xmlns:a16="http://schemas.microsoft.com/office/drawing/2014/main" id="{3D148A4C-A7BE-4B37-9057-C51FEF15471F}"/>
              </a:ext>
            </a:extLst>
          </p:cNvPr>
          <p:cNvSpPr/>
          <p:nvPr/>
        </p:nvSpPr>
        <p:spPr>
          <a:xfrm>
            <a:off x="8386959" y="2475121"/>
            <a:ext cx="1975" cy="4337079"/>
          </a:xfrm>
          <a:custGeom>
            <a:avLst/>
            <a:gdLst>
              <a:gd name="connsiteX0" fmla="*/ -1 w 2832"/>
              <a:gd name="connsiteY0" fmla="*/ 3 h 6217920"/>
              <a:gd name="connsiteX1" fmla="*/ 856 w 2832"/>
              <a:gd name="connsiteY1" fmla="*/ 6217923 h 6217920"/>
            </a:gdLst>
            <a:ahLst/>
            <a:cxnLst>
              <a:cxn ang="0">
                <a:pos x="connsiteX0" y="connsiteY0"/>
              </a:cxn>
              <a:cxn ang="0">
                <a:pos x="connsiteX1" y="connsiteY1"/>
              </a:cxn>
            </a:cxnLst>
            <a:rect l="l" t="t" r="r" b="b"/>
            <a:pathLst>
              <a:path w="2832" h="6217920">
                <a:moveTo>
                  <a:pt x="-1" y="3"/>
                </a:moveTo>
                <a:cubicBezTo>
                  <a:pt x="3618" y="2074262"/>
                  <a:pt x="3618" y="4141187"/>
                  <a:pt x="856" y="6217923"/>
                </a:cubicBezTo>
              </a:path>
            </a:pathLst>
          </a:custGeom>
          <a:noFill/>
          <a:ln w="9525" cap="rnd">
            <a:solidFill>
              <a:srgbClr val="C0C0C0">
                <a:alpha val="24000"/>
              </a:srgbClr>
            </a:solidFill>
            <a:prstDash val="solid"/>
            <a:round/>
          </a:ln>
        </p:spPr>
        <p:txBody>
          <a:bodyPr rtlCol="0" anchor="ctr"/>
          <a:lstStyle/>
          <a:p>
            <a:endParaRPr lang="en-US"/>
          </a:p>
        </p:txBody>
      </p:sp>
      <p:sp>
        <p:nvSpPr>
          <p:cNvPr id="284" name="Freeform: Shape 283">
            <a:extLst>
              <a:ext uri="{FF2B5EF4-FFF2-40B4-BE49-F238E27FC236}">
                <a16:creationId xmlns:a16="http://schemas.microsoft.com/office/drawing/2014/main" id="{3F6E2145-9840-4B48-88D9-7C6AF06E487C}"/>
              </a:ext>
            </a:extLst>
          </p:cNvPr>
          <p:cNvSpPr/>
          <p:nvPr/>
        </p:nvSpPr>
        <p:spPr>
          <a:xfrm>
            <a:off x="8453331" y="2470736"/>
            <a:ext cx="2035" cy="4342194"/>
          </a:xfrm>
          <a:custGeom>
            <a:avLst/>
            <a:gdLst>
              <a:gd name="connsiteX0" fmla="*/ -1 w 2918"/>
              <a:gd name="connsiteY0" fmla="*/ 3 h 6225254"/>
              <a:gd name="connsiteX1" fmla="*/ 952 w 2918"/>
              <a:gd name="connsiteY1" fmla="*/ 6225257 h 6225254"/>
            </a:gdLst>
            <a:ahLst/>
            <a:cxnLst>
              <a:cxn ang="0">
                <a:pos x="connsiteX0" y="connsiteY0"/>
              </a:cxn>
              <a:cxn ang="0">
                <a:pos x="connsiteX1" y="connsiteY1"/>
              </a:cxn>
            </a:cxnLst>
            <a:rect l="l" t="t" r="r" b="b"/>
            <a:pathLst>
              <a:path w="2918" h="6225254">
                <a:moveTo>
                  <a:pt x="-1" y="3"/>
                </a:moveTo>
                <a:cubicBezTo>
                  <a:pt x="3714" y="2080548"/>
                  <a:pt x="3714" y="4147473"/>
                  <a:pt x="952" y="6225257"/>
                </a:cubicBezTo>
              </a:path>
            </a:pathLst>
          </a:custGeom>
          <a:noFill/>
          <a:ln w="9525" cap="rnd">
            <a:solidFill>
              <a:srgbClr val="C0C0C0">
                <a:alpha val="24000"/>
              </a:srgbClr>
            </a:solidFill>
            <a:prstDash val="solid"/>
            <a:round/>
          </a:ln>
        </p:spPr>
        <p:txBody>
          <a:bodyPr rtlCol="0" anchor="ctr"/>
          <a:lstStyle/>
          <a:p>
            <a:endParaRPr lang="en-US"/>
          </a:p>
        </p:txBody>
      </p:sp>
      <p:sp>
        <p:nvSpPr>
          <p:cNvPr id="285" name="Freeform: Shape 284">
            <a:extLst>
              <a:ext uri="{FF2B5EF4-FFF2-40B4-BE49-F238E27FC236}">
                <a16:creationId xmlns:a16="http://schemas.microsoft.com/office/drawing/2014/main" id="{FC90F146-11E1-4AAC-88FE-09FFF37ACDD1}"/>
              </a:ext>
            </a:extLst>
          </p:cNvPr>
          <p:cNvSpPr/>
          <p:nvPr/>
        </p:nvSpPr>
        <p:spPr>
          <a:xfrm>
            <a:off x="8519835" y="2471600"/>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9310"/>
                  <a:pt x="3618" y="4146235"/>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286" name="Freeform: Shape 285">
            <a:extLst>
              <a:ext uri="{FF2B5EF4-FFF2-40B4-BE49-F238E27FC236}">
                <a16:creationId xmlns:a16="http://schemas.microsoft.com/office/drawing/2014/main" id="{7FA1A8ED-28E8-42F6-9390-35C031B3A7FB}"/>
              </a:ext>
            </a:extLst>
          </p:cNvPr>
          <p:cNvSpPr/>
          <p:nvPr/>
        </p:nvSpPr>
        <p:spPr>
          <a:xfrm>
            <a:off x="8586273"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alpha val="24000"/>
              </a:srgbClr>
            </a:solidFill>
            <a:prstDash val="solid"/>
            <a:round/>
          </a:ln>
        </p:spPr>
        <p:txBody>
          <a:bodyPr rtlCol="0" anchor="ctr"/>
          <a:lstStyle/>
          <a:p>
            <a:endParaRPr lang="en-US"/>
          </a:p>
        </p:txBody>
      </p:sp>
      <p:sp>
        <p:nvSpPr>
          <p:cNvPr id="287" name="Freeform: Shape 286">
            <a:extLst>
              <a:ext uri="{FF2B5EF4-FFF2-40B4-BE49-F238E27FC236}">
                <a16:creationId xmlns:a16="http://schemas.microsoft.com/office/drawing/2014/main" id="{30AB27F6-D70A-4D94-8A61-837528FB340E}"/>
              </a:ext>
            </a:extLst>
          </p:cNvPr>
          <p:cNvSpPr/>
          <p:nvPr/>
        </p:nvSpPr>
        <p:spPr>
          <a:xfrm>
            <a:off x="8719149" y="2470537"/>
            <a:ext cx="1975" cy="4341529"/>
          </a:xfrm>
          <a:custGeom>
            <a:avLst/>
            <a:gdLst>
              <a:gd name="connsiteX0" fmla="*/ -1 w 2832"/>
              <a:gd name="connsiteY0" fmla="*/ 3 h 6224301"/>
              <a:gd name="connsiteX1" fmla="*/ 856 w 2832"/>
              <a:gd name="connsiteY1" fmla="*/ 6224304 h 6224301"/>
            </a:gdLst>
            <a:ahLst/>
            <a:cxnLst>
              <a:cxn ang="0">
                <a:pos x="connsiteX0" y="connsiteY0"/>
              </a:cxn>
              <a:cxn ang="0">
                <a:pos x="connsiteX1" y="connsiteY1"/>
              </a:cxn>
            </a:cxnLst>
            <a:rect l="l" t="t" r="r" b="b"/>
            <a:pathLst>
              <a:path w="2832" h="6224301">
                <a:moveTo>
                  <a:pt x="-1" y="3"/>
                </a:moveTo>
                <a:cubicBezTo>
                  <a:pt x="3618" y="2080834"/>
                  <a:pt x="3618" y="4147759"/>
                  <a:pt x="856" y="6224304"/>
                </a:cubicBezTo>
              </a:path>
            </a:pathLst>
          </a:custGeom>
          <a:noFill/>
          <a:ln w="9525" cap="rnd">
            <a:solidFill>
              <a:srgbClr val="C0C0C0">
                <a:alpha val="24000"/>
              </a:srgbClr>
            </a:solidFill>
            <a:prstDash val="solid"/>
            <a:round/>
          </a:ln>
        </p:spPr>
        <p:txBody>
          <a:bodyPr rtlCol="0" anchor="ctr"/>
          <a:lstStyle/>
          <a:p>
            <a:endParaRPr lang="en-US"/>
          </a:p>
        </p:txBody>
      </p:sp>
      <p:sp>
        <p:nvSpPr>
          <p:cNvPr id="288" name="Freeform: Shape 287">
            <a:extLst>
              <a:ext uri="{FF2B5EF4-FFF2-40B4-BE49-F238E27FC236}">
                <a16:creationId xmlns:a16="http://schemas.microsoft.com/office/drawing/2014/main" id="{23FE7DD1-DCF1-49E2-981A-34AFF9098201}"/>
              </a:ext>
            </a:extLst>
          </p:cNvPr>
          <p:cNvSpPr/>
          <p:nvPr/>
        </p:nvSpPr>
        <p:spPr>
          <a:xfrm>
            <a:off x="8785588" y="2471866"/>
            <a:ext cx="1975" cy="4339603"/>
          </a:xfrm>
          <a:custGeom>
            <a:avLst/>
            <a:gdLst>
              <a:gd name="connsiteX0" fmla="*/ -1 w 2832"/>
              <a:gd name="connsiteY0" fmla="*/ 3 h 6221539"/>
              <a:gd name="connsiteX1" fmla="*/ 856 w 2832"/>
              <a:gd name="connsiteY1" fmla="*/ 6221542 h 6221539"/>
            </a:gdLst>
            <a:ahLst/>
            <a:cxnLst>
              <a:cxn ang="0">
                <a:pos x="connsiteX0" y="connsiteY0"/>
              </a:cxn>
              <a:cxn ang="0">
                <a:pos x="connsiteX1" y="connsiteY1"/>
              </a:cxn>
            </a:cxnLst>
            <a:rect l="l" t="t" r="r" b="b"/>
            <a:pathLst>
              <a:path w="2832" h="6221539">
                <a:moveTo>
                  <a:pt x="-1" y="3"/>
                </a:moveTo>
                <a:cubicBezTo>
                  <a:pt x="3618" y="2078929"/>
                  <a:pt x="3618" y="4145854"/>
                  <a:pt x="856" y="6221542"/>
                </a:cubicBezTo>
              </a:path>
            </a:pathLst>
          </a:custGeom>
          <a:noFill/>
          <a:ln w="9525" cap="rnd">
            <a:solidFill>
              <a:srgbClr val="C0C0C0">
                <a:alpha val="24000"/>
              </a:srgbClr>
            </a:solidFill>
            <a:prstDash val="solid"/>
            <a:round/>
          </a:ln>
        </p:spPr>
        <p:txBody>
          <a:bodyPr rtlCol="0" anchor="ctr"/>
          <a:lstStyle/>
          <a:p>
            <a:endParaRPr lang="en-US"/>
          </a:p>
        </p:txBody>
      </p:sp>
      <p:sp>
        <p:nvSpPr>
          <p:cNvPr id="289" name="Freeform: Shape 288">
            <a:extLst>
              <a:ext uri="{FF2B5EF4-FFF2-40B4-BE49-F238E27FC236}">
                <a16:creationId xmlns:a16="http://schemas.microsoft.com/office/drawing/2014/main" id="{21730A3B-5CC1-4294-9B3E-246A5B62734F}"/>
              </a:ext>
            </a:extLst>
          </p:cNvPr>
          <p:cNvSpPr/>
          <p:nvPr/>
        </p:nvSpPr>
        <p:spPr>
          <a:xfrm>
            <a:off x="8852026" y="2471866"/>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8929"/>
                  <a:pt x="3618" y="4145854"/>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290" name="Freeform: Shape 289">
            <a:extLst>
              <a:ext uri="{FF2B5EF4-FFF2-40B4-BE49-F238E27FC236}">
                <a16:creationId xmlns:a16="http://schemas.microsoft.com/office/drawing/2014/main" id="{16A73471-B802-49A5-891A-E1438D004C73}"/>
              </a:ext>
            </a:extLst>
          </p:cNvPr>
          <p:cNvSpPr/>
          <p:nvPr/>
        </p:nvSpPr>
        <p:spPr>
          <a:xfrm>
            <a:off x="8918464"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alpha val="24000"/>
              </a:srgbClr>
            </a:solidFill>
            <a:prstDash val="solid"/>
            <a:round/>
          </a:ln>
        </p:spPr>
        <p:txBody>
          <a:bodyPr rtlCol="0" anchor="ctr"/>
          <a:lstStyle/>
          <a:p>
            <a:endParaRPr lang="en-US"/>
          </a:p>
        </p:txBody>
      </p:sp>
      <p:sp>
        <p:nvSpPr>
          <p:cNvPr id="291" name="Freeform: Shape 290">
            <a:extLst>
              <a:ext uri="{FF2B5EF4-FFF2-40B4-BE49-F238E27FC236}">
                <a16:creationId xmlns:a16="http://schemas.microsoft.com/office/drawing/2014/main" id="{2DC805E7-6612-479A-A918-3340FE8DF197}"/>
              </a:ext>
            </a:extLst>
          </p:cNvPr>
          <p:cNvSpPr/>
          <p:nvPr/>
        </p:nvSpPr>
        <p:spPr>
          <a:xfrm>
            <a:off x="9051340" y="2473593"/>
            <a:ext cx="1975" cy="4337477"/>
          </a:xfrm>
          <a:custGeom>
            <a:avLst/>
            <a:gdLst>
              <a:gd name="connsiteX0" fmla="*/ -1 w 2832"/>
              <a:gd name="connsiteY0" fmla="*/ 3 h 6218491"/>
              <a:gd name="connsiteX1" fmla="*/ 856 w 2832"/>
              <a:gd name="connsiteY1" fmla="*/ 6218494 h 6218491"/>
            </a:gdLst>
            <a:ahLst/>
            <a:cxnLst>
              <a:cxn ang="0">
                <a:pos x="connsiteX0" y="connsiteY0"/>
              </a:cxn>
              <a:cxn ang="0">
                <a:pos x="connsiteX1" y="connsiteY1"/>
              </a:cxn>
            </a:cxnLst>
            <a:rect l="l" t="t" r="r" b="b"/>
            <a:pathLst>
              <a:path w="2832" h="6218491">
                <a:moveTo>
                  <a:pt x="-1" y="3"/>
                </a:moveTo>
                <a:cubicBezTo>
                  <a:pt x="3618" y="2076453"/>
                  <a:pt x="3618" y="4143378"/>
                  <a:pt x="856" y="6218494"/>
                </a:cubicBezTo>
              </a:path>
            </a:pathLst>
          </a:custGeom>
          <a:noFill/>
          <a:ln w="9525" cap="rnd">
            <a:solidFill>
              <a:srgbClr val="C0C0C0">
                <a:alpha val="24000"/>
              </a:srgbClr>
            </a:solidFill>
            <a:prstDash val="solid"/>
            <a:round/>
          </a:ln>
        </p:spPr>
        <p:txBody>
          <a:bodyPr rtlCol="0" anchor="ctr"/>
          <a:lstStyle/>
          <a:p>
            <a:endParaRPr lang="en-US"/>
          </a:p>
        </p:txBody>
      </p:sp>
      <p:sp>
        <p:nvSpPr>
          <p:cNvPr id="292" name="Freeform: Shape 291">
            <a:extLst>
              <a:ext uri="{FF2B5EF4-FFF2-40B4-BE49-F238E27FC236}">
                <a16:creationId xmlns:a16="http://schemas.microsoft.com/office/drawing/2014/main" id="{85CA0F4D-A68C-4F32-81E6-6F83318996DB}"/>
              </a:ext>
            </a:extLst>
          </p:cNvPr>
          <p:cNvSpPr/>
          <p:nvPr/>
        </p:nvSpPr>
        <p:spPr>
          <a:xfrm>
            <a:off x="9117845" y="2472729"/>
            <a:ext cx="1916" cy="4338739"/>
          </a:xfrm>
          <a:custGeom>
            <a:avLst/>
            <a:gdLst>
              <a:gd name="connsiteX0" fmla="*/ -1 w 2747"/>
              <a:gd name="connsiteY0" fmla="*/ 3 h 6220301"/>
              <a:gd name="connsiteX1" fmla="*/ 761 w 2747"/>
              <a:gd name="connsiteY1" fmla="*/ 6220304 h 6220301"/>
            </a:gdLst>
            <a:ahLst/>
            <a:cxnLst>
              <a:cxn ang="0">
                <a:pos x="connsiteX0" y="connsiteY0"/>
              </a:cxn>
              <a:cxn ang="0">
                <a:pos x="connsiteX1" y="connsiteY1"/>
              </a:cxn>
            </a:cxnLst>
            <a:rect l="l" t="t" r="r" b="b"/>
            <a:pathLst>
              <a:path w="2747" h="6220301">
                <a:moveTo>
                  <a:pt x="-1" y="3"/>
                </a:moveTo>
                <a:cubicBezTo>
                  <a:pt x="3523" y="2077691"/>
                  <a:pt x="3523" y="4144616"/>
                  <a:pt x="761" y="6220304"/>
                </a:cubicBezTo>
              </a:path>
            </a:pathLst>
          </a:custGeom>
          <a:noFill/>
          <a:ln w="9525" cap="rnd">
            <a:solidFill>
              <a:srgbClr val="C0C0C0">
                <a:alpha val="24000"/>
              </a:srgbClr>
            </a:solidFill>
            <a:prstDash val="solid"/>
            <a:round/>
          </a:ln>
        </p:spPr>
        <p:txBody>
          <a:bodyPr rtlCol="0" anchor="ctr"/>
          <a:lstStyle/>
          <a:p>
            <a:endParaRPr lang="en-US"/>
          </a:p>
        </p:txBody>
      </p:sp>
      <p:sp>
        <p:nvSpPr>
          <p:cNvPr id="293" name="Freeform: Shape 292">
            <a:extLst>
              <a:ext uri="{FF2B5EF4-FFF2-40B4-BE49-F238E27FC236}">
                <a16:creationId xmlns:a16="http://schemas.microsoft.com/office/drawing/2014/main" id="{B4E3FADF-779D-492C-A4C9-40139CC3C203}"/>
              </a:ext>
            </a:extLst>
          </p:cNvPr>
          <p:cNvSpPr/>
          <p:nvPr/>
        </p:nvSpPr>
        <p:spPr>
          <a:xfrm>
            <a:off x="2725570" y="2580654"/>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solidFill>
            <a:prstDash val="solid"/>
            <a:round/>
          </a:ln>
        </p:spPr>
        <p:txBody>
          <a:bodyPr rtlCol="0" anchor="ctr"/>
          <a:lstStyle/>
          <a:p>
            <a:endParaRPr lang="en-US"/>
          </a:p>
        </p:txBody>
      </p:sp>
      <p:sp>
        <p:nvSpPr>
          <p:cNvPr id="294" name="Freeform: Shape 293">
            <a:extLst>
              <a:ext uri="{FF2B5EF4-FFF2-40B4-BE49-F238E27FC236}">
                <a16:creationId xmlns:a16="http://schemas.microsoft.com/office/drawing/2014/main" id="{08D1D1F0-7C40-4C64-A50E-57C538301D2C}"/>
              </a:ext>
            </a:extLst>
          </p:cNvPr>
          <p:cNvSpPr/>
          <p:nvPr/>
        </p:nvSpPr>
        <p:spPr>
          <a:xfrm>
            <a:off x="2720920" y="291284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295" name="Freeform: Shape 294">
            <a:extLst>
              <a:ext uri="{FF2B5EF4-FFF2-40B4-BE49-F238E27FC236}">
                <a16:creationId xmlns:a16="http://schemas.microsoft.com/office/drawing/2014/main" id="{98693F4C-CD87-44CC-9400-570573459C0D}"/>
              </a:ext>
            </a:extLst>
          </p:cNvPr>
          <p:cNvSpPr/>
          <p:nvPr/>
        </p:nvSpPr>
        <p:spPr>
          <a:xfrm>
            <a:off x="2711619" y="3245098"/>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296" name="Freeform: Shape 295">
            <a:extLst>
              <a:ext uri="{FF2B5EF4-FFF2-40B4-BE49-F238E27FC236}">
                <a16:creationId xmlns:a16="http://schemas.microsoft.com/office/drawing/2014/main" id="{550FC2B5-89D4-4D7C-803E-D54EC7D64B48}"/>
              </a:ext>
            </a:extLst>
          </p:cNvPr>
          <p:cNvSpPr/>
          <p:nvPr/>
        </p:nvSpPr>
        <p:spPr>
          <a:xfrm>
            <a:off x="2646011" y="3578122"/>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297" name="Freeform: Shape 296">
            <a:extLst>
              <a:ext uri="{FF2B5EF4-FFF2-40B4-BE49-F238E27FC236}">
                <a16:creationId xmlns:a16="http://schemas.microsoft.com/office/drawing/2014/main" id="{2973237C-E1F1-4D45-82A5-C9945B1169C6}"/>
              </a:ext>
            </a:extLst>
          </p:cNvPr>
          <p:cNvSpPr/>
          <p:nvPr/>
        </p:nvSpPr>
        <p:spPr>
          <a:xfrm>
            <a:off x="2720920" y="390941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298" name="Freeform: Shape 297">
            <a:extLst>
              <a:ext uri="{FF2B5EF4-FFF2-40B4-BE49-F238E27FC236}">
                <a16:creationId xmlns:a16="http://schemas.microsoft.com/office/drawing/2014/main" id="{D43088AC-8CEE-4CD5-ADC2-BC1B4EE21E43}"/>
              </a:ext>
            </a:extLst>
          </p:cNvPr>
          <p:cNvSpPr/>
          <p:nvPr/>
        </p:nvSpPr>
        <p:spPr>
          <a:xfrm>
            <a:off x="2719325" y="4237457"/>
            <a:ext cx="6424563" cy="6711"/>
          </a:xfrm>
          <a:custGeom>
            <a:avLst/>
            <a:gdLst>
              <a:gd name="connsiteX0" fmla="*/ -1 w 9210674"/>
              <a:gd name="connsiteY0" fmla="*/ 8863 h 9622"/>
              <a:gd name="connsiteX1" fmla="*/ 9210673 w 9210674"/>
              <a:gd name="connsiteY1" fmla="*/ 9625 h 9622"/>
            </a:gdLst>
            <a:ahLst/>
            <a:cxnLst>
              <a:cxn ang="0">
                <a:pos x="connsiteX0" y="connsiteY0"/>
              </a:cxn>
              <a:cxn ang="0">
                <a:pos x="connsiteX1" y="connsiteY1"/>
              </a:cxn>
            </a:cxnLst>
            <a:rect l="l" t="t" r="r" b="b"/>
            <a:pathLst>
              <a:path w="9210674" h="9622">
                <a:moveTo>
                  <a:pt x="-1" y="8863"/>
                </a:moveTo>
                <a:cubicBezTo>
                  <a:pt x="3071335" y="14388"/>
                  <a:pt x="6147910" y="-14187"/>
                  <a:pt x="9210673" y="9625"/>
                </a:cubicBezTo>
              </a:path>
            </a:pathLst>
          </a:custGeom>
          <a:noFill/>
          <a:ln w="9525" cap="rnd">
            <a:solidFill>
              <a:srgbClr val="C0C0C0"/>
            </a:solidFill>
            <a:prstDash val="solid"/>
            <a:round/>
          </a:ln>
        </p:spPr>
        <p:txBody>
          <a:bodyPr rtlCol="0" anchor="ctr"/>
          <a:lstStyle/>
          <a:p>
            <a:endParaRPr lang="en-US"/>
          </a:p>
        </p:txBody>
      </p:sp>
      <p:sp>
        <p:nvSpPr>
          <p:cNvPr id="299" name="Freeform: Shape 298">
            <a:extLst>
              <a:ext uri="{FF2B5EF4-FFF2-40B4-BE49-F238E27FC236}">
                <a16:creationId xmlns:a16="http://schemas.microsoft.com/office/drawing/2014/main" id="{ABF61D5A-D523-45E9-B95C-386E6E35ECBC}"/>
              </a:ext>
            </a:extLst>
          </p:cNvPr>
          <p:cNvSpPr/>
          <p:nvPr/>
        </p:nvSpPr>
        <p:spPr>
          <a:xfrm>
            <a:off x="2703114" y="4570194"/>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solidFill>
            <a:prstDash val="solid"/>
            <a:round/>
          </a:ln>
        </p:spPr>
        <p:txBody>
          <a:bodyPr rtlCol="0" anchor="ctr"/>
          <a:lstStyle/>
          <a:p>
            <a:endParaRPr lang="en-US"/>
          </a:p>
        </p:txBody>
      </p:sp>
      <p:sp>
        <p:nvSpPr>
          <p:cNvPr id="300" name="Freeform: Shape 299">
            <a:extLst>
              <a:ext uri="{FF2B5EF4-FFF2-40B4-BE49-F238E27FC236}">
                <a16:creationId xmlns:a16="http://schemas.microsoft.com/office/drawing/2014/main" id="{03255B71-6F66-41F6-9B20-17275B859DB9}"/>
              </a:ext>
            </a:extLst>
          </p:cNvPr>
          <p:cNvSpPr/>
          <p:nvPr/>
        </p:nvSpPr>
        <p:spPr>
          <a:xfrm>
            <a:off x="2718993" y="4906051"/>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solidFill>
            <a:prstDash val="solid"/>
            <a:round/>
          </a:ln>
        </p:spPr>
        <p:txBody>
          <a:bodyPr rtlCol="0" anchor="ctr"/>
          <a:lstStyle/>
          <a:p>
            <a:endParaRPr lang="en-US"/>
          </a:p>
        </p:txBody>
      </p:sp>
      <p:sp>
        <p:nvSpPr>
          <p:cNvPr id="301" name="Freeform: Shape 300">
            <a:extLst>
              <a:ext uri="{FF2B5EF4-FFF2-40B4-BE49-F238E27FC236}">
                <a16:creationId xmlns:a16="http://schemas.microsoft.com/office/drawing/2014/main" id="{850B7787-71CB-457C-984D-13C5DC74B3B3}"/>
              </a:ext>
            </a:extLst>
          </p:cNvPr>
          <p:cNvSpPr/>
          <p:nvPr/>
        </p:nvSpPr>
        <p:spPr>
          <a:xfrm>
            <a:off x="2701652" y="5233148"/>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solidFill>
            <a:prstDash val="solid"/>
            <a:round/>
          </a:ln>
        </p:spPr>
        <p:txBody>
          <a:bodyPr rtlCol="0" anchor="ctr"/>
          <a:lstStyle/>
          <a:p>
            <a:endParaRPr lang="en-US"/>
          </a:p>
        </p:txBody>
      </p:sp>
      <p:sp>
        <p:nvSpPr>
          <p:cNvPr id="302" name="Freeform: Shape 301">
            <a:extLst>
              <a:ext uri="{FF2B5EF4-FFF2-40B4-BE49-F238E27FC236}">
                <a16:creationId xmlns:a16="http://schemas.microsoft.com/office/drawing/2014/main" id="{D978DC34-484D-43D9-905E-383F3D0C5F96}"/>
              </a:ext>
            </a:extLst>
          </p:cNvPr>
          <p:cNvSpPr/>
          <p:nvPr/>
        </p:nvSpPr>
        <p:spPr>
          <a:xfrm>
            <a:off x="2720322" y="5566220"/>
            <a:ext cx="6423234" cy="6734"/>
          </a:xfrm>
          <a:custGeom>
            <a:avLst/>
            <a:gdLst>
              <a:gd name="connsiteX0" fmla="*/ -1 w 9208769"/>
              <a:gd name="connsiteY0" fmla="*/ 8956 h 9655"/>
              <a:gd name="connsiteX1" fmla="*/ 9208769 w 9208769"/>
              <a:gd name="connsiteY1" fmla="*/ 9622 h 9655"/>
            </a:gdLst>
            <a:ahLst/>
            <a:cxnLst>
              <a:cxn ang="0">
                <a:pos x="connsiteX0" y="connsiteY0"/>
              </a:cxn>
              <a:cxn ang="0">
                <a:pos x="connsiteX1" y="connsiteY1"/>
              </a:cxn>
            </a:cxnLst>
            <a:rect l="l" t="t" r="r" b="b"/>
            <a:pathLst>
              <a:path w="9208769" h="9655">
                <a:moveTo>
                  <a:pt x="-1" y="8956"/>
                </a:moveTo>
                <a:cubicBezTo>
                  <a:pt x="3069906" y="14385"/>
                  <a:pt x="6136956" y="-14190"/>
                  <a:pt x="9208769" y="9622"/>
                </a:cubicBezTo>
              </a:path>
            </a:pathLst>
          </a:custGeom>
          <a:noFill/>
          <a:ln w="9525" cap="rnd">
            <a:solidFill>
              <a:srgbClr val="C0C0C0"/>
            </a:solidFill>
            <a:prstDash val="solid"/>
            <a:round/>
          </a:ln>
        </p:spPr>
        <p:txBody>
          <a:bodyPr rtlCol="0" anchor="ctr"/>
          <a:lstStyle/>
          <a:p>
            <a:endParaRPr lang="en-US"/>
          </a:p>
        </p:txBody>
      </p:sp>
      <p:sp>
        <p:nvSpPr>
          <p:cNvPr id="303" name="Freeform: Shape 302">
            <a:extLst>
              <a:ext uri="{FF2B5EF4-FFF2-40B4-BE49-F238E27FC236}">
                <a16:creationId xmlns:a16="http://schemas.microsoft.com/office/drawing/2014/main" id="{280DCABA-2AA7-4D02-B8BA-E9E759A03988}"/>
              </a:ext>
            </a:extLst>
          </p:cNvPr>
          <p:cNvSpPr/>
          <p:nvPr/>
        </p:nvSpPr>
        <p:spPr>
          <a:xfrm>
            <a:off x="2760317" y="5902568"/>
            <a:ext cx="6383239" cy="2552"/>
          </a:xfrm>
          <a:custGeom>
            <a:avLst/>
            <a:gdLst>
              <a:gd name="connsiteX0" fmla="*/ -1 w 9151429"/>
              <a:gd name="connsiteY0" fmla="*/ 2996 h 3659"/>
              <a:gd name="connsiteX1" fmla="*/ 9151428 w 9151429"/>
              <a:gd name="connsiteY1" fmla="*/ 3662 h 3659"/>
            </a:gdLst>
            <a:ahLst/>
            <a:cxnLst>
              <a:cxn ang="0">
                <a:pos x="connsiteX0" y="connsiteY0"/>
              </a:cxn>
              <a:cxn ang="0">
                <a:pos x="connsiteX1" y="connsiteY1"/>
              </a:cxn>
            </a:cxnLst>
            <a:rect l="l" t="t" r="r" b="b"/>
            <a:pathLst>
              <a:path w="9151429" h="3659">
                <a:moveTo>
                  <a:pt x="-1" y="2996"/>
                </a:moveTo>
                <a:cubicBezTo>
                  <a:pt x="3050666" y="-1100"/>
                  <a:pt x="6108191" y="-1100"/>
                  <a:pt x="9151428" y="3662"/>
                </a:cubicBezTo>
              </a:path>
            </a:pathLst>
          </a:custGeom>
          <a:noFill/>
          <a:ln w="9525" cap="rnd">
            <a:solidFill>
              <a:srgbClr val="C0C0C0"/>
            </a:solidFill>
            <a:prstDash val="solid"/>
            <a:round/>
          </a:ln>
        </p:spPr>
        <p:txBody>
          <a:bodyPr rtlCol="0" anchor="ctr"/>
          <a:lstStyle/>
          <a:p>
            <a:endParaRPr lang="en-US"/>
          </a:p>
        </p:txBody>
      </p:sp>
      <p:sp>
        <p:nvSpPr>
          <p:cNvPr id="304" name="Freeform: Shape 303">
            <a:extLst>
              <a:ext uri="{FF2B5EF4-FFF2-40B4-BE49-F238E27FC236}">
                <a16:creationId xmlns:a16="http://schemas.microsoft.com/office/drawing/2014/main" id="{D4EAE6DC-30E1-487C-9402-30D5D4529EF5}"/>
              </a:ext>
            </a:extLst>
          </p:cNvPr>
          <p:cNvSpPr/>
          <p:nvPr/>
        </p:nvSpPr>
        <p:spPr>
          <a:xfrm>
            <a:off x="2709493" y="6234833"/>
            <a:ext cx="6434063" cy="2478"/>
          </a:xfrm>
          <a:custGeom>
            <a:avLst/>
            <a:gdLst>
              <a:gd name="connsiteX0" fmla="*/ -1 w 9224295"/>
              <a:gd name="connsiteY0" fmla="*/ 3080 h 3553"/>
              <a:gd name="connsiteX1" fmla="*/ 9224294 w 9224295"/>
              <a:gd name="connsiteY1" fmla="*/ 3556 h 3553"/>
            </a:gdLst>
            <a:ahLst/>
            <a:cxnLst>
              <a:cxn ang="0">
                <a:pos x="connsiteX0" y="connsiteY0"/>
              </a:cxn>
              <a:cxn ang="0">
                <a:pos x="connsiteX1" y="connsiteY1"/>
              </a:cxn>
            </a:cxnLst>
            <a:rect l="l" t="t" r="r" b="b"/>
            <a:pathLst>
              <a:path w="9224295" h="3553">
                <a:moveTo>
                  <a:pt x="-1" y="3080"/>
                </a:moveTo>
                <a:cubicBezTo>
                  <a:pt x="3075936" y="-1178"/>
                  <a:pt x="6150701" y="-1016"/>
                  <a:pt x="9224294" y="3556"/>
                </a:cubicBezTo>
              </a:path>
            </a:pathLst>
          </a:custGeom>
          <a:noFill/>
          <a:ln w="9525" cap="rnd">
            <a:solidFill>
              <a:srgbClr val="C0C0C0"/>
            </a:solidFill>
            <a:prstDash val="solid"/>
            <a:round/>
          </a:ln>
        </p:spPr>
        <p:txBody>
          <a:bodyPr rtlCol="0" anchor="ctr"/>
          <a:lstStyle/>
          <a:p>
            <a:endParaRPr lang="en-US"/>
          </a:p>
        </p:txBody>
      </p:sp>
      <p:sp>
        <p:nvSpPr>
          <p:cNvPr id="305" name="Freeform: Shape 304">
            <a:extLst>
              <a:ext uri="{FF2B5EF4-FFF2-40B4-BE49-F238E27FC236}">
                <a16:creationId xmlns:a16="http://schemas.microsoft.com/office/drawing/2014/main" id="{A8351071-8914-4256-A76A-C3A418D8A609}"/>
              </a:ext>
            </a:extLst>
          </p:cNvPr>
          <p:cNvSpPr/>
          <p:nvPr/>
        </p:nvSpPr>
        <p:spPr>
          <a:xfrm>
            <a:off x="2711884" y="6562706"/>
            <a:ext cx="6431672" cy="6971"/>
          </a:xfrm>
          <a:custGeom>
            <a:avLst/>
            <a:gdLst>
              <a:gd name="connsiteX0" fmla="*/ -1 w 9220866"/>
              <a:gd name="connsiteY0" fmla="*/ 9364 h 9994"/>
              <a:gd name="connsiteX1" fmla="*/ 9220865 w 9220866"/>
              <a:gd name="connsiteY1" fmla="*/ 9364 h 9994"/>
            </a:gdLst>
            <a:ahLst/>
            <a:cxnLst>
              <a:cxn ang="0">
                <a:pos x="connsiteX0" y="connsiteY0"/>
              </a:cxn>
              <a:cxn ang="0">
                <a:pos x="connsiteX1" y="connsiteY1"/>
              </a:cxn>
            </a:cxnLst>
            <a:rect l="l" t="t" r="r" b="b"/>
            <a:pathLst>
              <a:path w="9220866" h="9994">
                <a:moveTo>
                  <a:pt x="-1" y="9364"/>
                </a:moveTo>
                <a:cubicBezTo>
                  <a:pt x="3072478" y="14507"/>
                  <a:pt x="6149053" y="-14068"/>
                  <a:pt x="9220865" y="9364"/>
                </a:cubicBezTo>
              </a:path>
            </a:pathLst>
          </a:custGeom>
          <a:noFill/>
          <a:ln w="9525" cap="rnd">
            <a:solidFill>
              <a:srgbClr val="C0C0C0"/>
            </a:solidFill>
            <a:prstDash val="solid"/>
            <a:round/>
          </a:ln>
        </p:spPr>
        <p:txBody>
          <a:bodyPr rtlCol="0" anchor="ctr"/>
          <a:lstStyle/>
          <a:p>
            <a:endParaRPr lang="en-US"/>
          </a:p>
        </p:txBody>
      </p:sp>
      <p:sp>
        <p:nvSpPr>
          <p:cNvPr id="306" name="Freeform: Shape 305">
            <a:extLst>
              <a:ext uri="{FF2B5EF4-FFF2-40B4-BE49-F238E27FC236}">
                <a16:creationId xmlns:a16="http://schemas.microsoft.com/office/drawing/2014/main" id="{CFDF3AAB-DA86-47C0-9092-BE3E7CF14269}"/>
              </a:ext>
            </a:extLst>
          </p:cNvPr>
          <p:cNvSpPr/>
          <p:nvPr/>
        </p:nvSpPr>
        <p:spPr>
          <a:xfrm>
            <a:off x="2725570" y="2514216"/>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307" name="Freeform: Shape 306">
            <a:extLst>
              <a:ext uri="{FF2B5EF4-FFF2-40B4-BE49-F238E27FC236}">
                <a16:creationId xmlns:a16="http://schemas.microsoft.com/office/drawing/2014/main" id="{1F3B1C53-CB67-4C97-81DF-9C250CC8D651}"/>
              </a:ext>
            </a:extLst>
          </p:cNvPr>
          <p:cNvSpPr/>
          <p:nvPr/>
        </p:nvSpPr>
        <p:spPr>
          <a:xfrm>
            <a:off x="2725570" y="2647092"/>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308" name="Freeform: Shape 307">
            <a:extLst>
              <a:ext uri="{FF2B5EF4-FFF2-40B4-BE49-F238E27FC236}">
                <a16:creationId xmlns:a16="http://schemas.microsoft.com/office/drawing/2014/main" id="{220F00BE-42D0-4B3F-933A-2BB225B75C83}"/>
              </a:ext>
            </a:extLst>
          </p:cNvPr>
          <p:cNvSpPr/>
          <p:nvPr/>
        </p:nvSpPr>
        <p:spPr>
          <a:xfrm>
            <a:off x="2725570" y="2713530"/>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309" name="Freeform: Shape 308">
            <a:extLst>
              <a:ext uri="{FF2B5EF4-FFF2-40B4-BE49-F238E27FC236}">
                <a16:creationId xmlns:a16="http://schemas.microsoft.com/office/drawing/2014/main" id="{398ADD69-B285-4593-BE32-BE471FC7AC41}"/>
              </a:ext>
            </a:extLst>
          </p:cNvPr>
          <p:cNvSpPr/>
          <p:nvPr/>
        </p:nvSpPr>
        <p:spPr>
          <a:xfrm>
            <a:off x="2720920" y="277996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10" name="Freeform: Shape 309">
            <a:extLst>
              <a:ext uri="{FF2B5EF4-FFF2-40B4-BE49-F238E27FC236}">
                <a16:creationId xmlns:a16="http://schemas.microsoft.com/office/drawing/2014/main" id="{754CBDBC-480D-426B-ABD4-5D6302D46EDA}"/>
              </a:ext>
            </a:extLst>
          </p:cNvPr>
          <p:cNvSpPr/>
          <p:nvPr/>
        </p:nvSpPr>
        <p:spPr>
          <a:xfrm>
            <a:off x="2720920" y="284640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11" name="Freeform: Shape 310">
            <a:extLst>
              <a:ext uri="{FF2B5EF4-FFF2-40B4-BE49-F238E27FC236}">
                <a16:creationId xmlns:a16="http://schemas.microsoft.com/office/drawing/2014/main" id="{C4FBC17F-BCBA-41A1-AF6E-16490BBDF422}"/>
              </a:ext>
            </a:extLst>
          </p:cNvPr>
          <p:cNvSpPr/>
          <p:nvPr/>
        </p:nvSpPr>
        <p:spPr>
          <a:xfrm>
            <a:off x="2711619" y="2979345"/>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312" name="Freeform: Shape 311">
            <a:extLst>
              <a:ext uri="{FF2B5EF4-FFF2-40B4-BE49-F238E27FC236}">
                <a16:creationId xmlns:a16="http://schemas.microsoft.com/office/drawing/2014/main" id="{E22EC3F7-67E9-48B4-87FE-A4520A85FBEF}"/>
              </a:ext>
            </a:extLst>
          </p:cNvPr>
          <p:cNvSpPr/>
          <p:nvPr/>
        </p:nvSpPr>
        <p:spPr>
          <a:xfrm>
            <a:off x="2711619" y="3045783"/>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313" name="Freeform: Shape 312">
            <a:extLst>
              <a:ext uri="{FF2B5EF4-FFF2-40B4-BE49-F238E27FC236}">
                <a16:creationId xmlns:a16="http://schemas.microsoft.com/office/drawing/2014/main" id="{E6C2C5B3-1BF9-4155-81DD-B95C94AE3E9D}"/>
              </a:ext>
            </a:extLst>
          </p:cNvPr>
          <p:cNvSpPr/>
          <p:nvPr/>
        </p:nvSpPr>
        <p:spPr>
          <a:xfrm>
            <a:off x="2711619" y="3112221"/>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314" name="Freeform: Shape 313">
            <a:extLst>
              <a:ext uri="{FF2B5EF4-FFF2-40B4-BE49-F238E27FC236}">
                <a16:creationId xmlns:a16="http://schemas.microsoft.com/office/drawing/2014/main" id="{B9140F77-186E-4FCC-91C6-66917984437E}"/>
              </a:ext>
            </a:extLst>
          </p:cNvPr>
          <p:cNvSpPr/>
          <p:nvPr/>
        </p:nvSpPr>
        <p:spPr>
          <a:xfrm>
            <a:off x="2711619" y="3178660"/>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5" name="Freeform: Shape 314">
            <a:extLst>
              <a:ext uri="{FF2B5EF4-FFF2-40B4-BE49-F238E27FC236}">
                <a16:creationId xmlns:a16="http://schemas.microsoft.com/office/drawing/2014/main" id="{533B72DA-26CD-4C6C-88C0-ACE7B0F1FB98}"/>
              </a:ext>
            </a:extLst>
          </p:cNvPr>
          <p:cNvSpPr/>
          <p:nvPr/>
        </p:nvSpPr>
        <p:spPr>
          <a:xfrm>
            <a:off x="2711619" y="3311536"/>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6" name="Freeform: Shape 315">
            <a:extLst>
              <a:ext uri="{FF2B5EF4-FFF2-40B4-BE49-F238E27FC236}">
                <a16:creationId xmlns:a16="http://schemas.microsoft.com/office/drawing/2014/main" id="{C35EDF6A-738E-4496-83A5-D5424AA2E595}"/>
              </a:ext>
            </a:extLst>
          </p:cNvPr>
          <p:cNvSpPr/>
          <p:nvPr/>
        </p:nvSpPr>
        <p:spPr>
          <a:xfrm>
            <a:off x="2711619" y="3377975"/>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7" name="Freeform: Shape 316">
            <a:extLst>
              <a:ext uri="{FF2B5EF4-FFF2-40B4-BE49-F238E27FC236}">
                <a16:creationId xmlns:a16="http://schemas.microsoft.com/office/drawing/2014/main" id="{C4F2B480-F1A3-428C-929D-F4BDD2650B60}"/>
              </a:ext>
            </a:extLst>
          </p:cNvPr>
          <p:cNvSpPr/>
          <p:nvPr/>
        </p:nvSpPr>
        <p:spPr>
          <a:xfrm>
            <a:off x="2711619" y="3444413"/>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8" name="Freeform: Shape 317">
            <a:extLst>
              <a:ext uri="{FF2B5EF4-FFF2-40B4-BE49-F238E27FC236}">
                <a16:creationId xmlns:a16="http://schemas.microsoft.com/office/drawing/2014/main" id="{4789F860-FA68-48F7-8351-304183E60D84}"/>
              </a:ext>
            </a:extLst>
          </p:cNvPr>
          <p:cNvSpPr/>
          <p:nvPr/>
        </p:nvSpPr>
        <p:spPr>
          <a:xfrm>
            <a:off x="2711619" y="3510851"/>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9" name="Freeform: Shape 318">
            <a:extLst>
              <a:ext uri="{FF2B5EF4-FFF2-40B4-BE49-F238E27FC236}">
                <a16:creationId xmlns:a16="http://schemas.microsoft.com/office/drawing/2014/main" id="{099E827B-99A1-4BE0-9742-8EB9DD4C7EDB}"/>
              </a:ext>
            </a:extLst>
          </p:cNvPr>
          <p:cNvSpPr/>
          <p:nvPr/>
        </p:nvSpPr>
        <p:spPr>
          <a:xfrm>
            <a:off x="2711619" y="3643727"/>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20" name="Freeform: Shape 319">
            <a:extLst>
              <a:ext uri="{FF2B5EF4-FFF2-40B4-BE49-F238E27FC236}">
                <a16:creationId xmlns:a16="http://schemas.microsoft.com/office/drawing/2014/main" id="{C8AFCD17-B57D-4A73-B15B-3893D4188AA5}"/>
              </a:ext>
            </a:extLst>
          </p:cNvPr>
          <p:cNvSpPr/>
          <p:nvPr/>
        </p:nvSpPr>
        <p:spPr>
          <a:xfrm>
            <a:off x="2720920" y="371010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1" name="Freeform: Shape 320">
            <a:extLst>
              <a:ext uri="{FF2B5EF4-FFF2-40B4-BE49-F238E27FC236}">
                <a16:creationId xmlns:a16="http://schemas.microsoft.com/office/drawing/2014/main" id="{65B832FC-E473-4427-A54E-D8F4CB2631DA}"/>
              </a:ext>
            </a:extLst>
          </p:cNvPr>
          <p:cNvSpPr/>
          <p:nvPr/>
        </p:nvSpPr>
        <p:spPr>
          <a:xfrm>
            <a:off x="2720920" y="3776540"/>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2" name="Freeform: Shape 321">
            <a:extLst>
              <a:ext uri="{FF2B5EF4-FFF2-40B4-BE49-F238E27FC236}">
                <a16:creationId xmlns:a16="http://schemas.microsoft.com/office/drawing/2014/main" id="{303CEFD2-9B78-4E81-BD69-040B7737ABCC}"/>
              </a:ext>
            </a:extLst>
          </p:cNvPr>
          <p:cNvSpPr/>
          <p:nvPr/>
        </p:nvSpPr>
        <p:spPr>
          <a:xfrm>
            <a:off x="2720920" y="384297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3" name="Freeform: Shape 322">
            <a:extLst>
              <a:ext uri="{FF2B5EF4-FFF2-40B4-BE49-F238E27FC236}">
                <a16:creationId xmlns:a16="http://schemas.microsoft.com/office/drawing/2014/main" id="{179284E9-1484-4C8F-8CE8-8F7D84150C49}"/>
              </a:ext>
            </a:extLst>
          </p:cNvPr>
          <p:cNvSpPr/>
          <p:nvPr/>
        </p:nvSpPr>
        <p:spPr>
          <a:xfrm>
            <a:off x="2720920" y="397585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4" name="Freeform: Shape 323">
            <a:extLst>
              <a:ext uri="{FF2B5EF4-FFF2-40B4-BE49-F238E27FC236}">
                <a16:creationId xmlns:a16="http://schemas.microsoft.com/office/drawing/2014/main" id="{7E496F93-2C3E-4888-BC8A-435D674DDB8B}"/>
              </a:ext>
            </a:extLst>
          </p:cNvPr>
          <p:cNvSpPr/>
          <p:nvPr/>
        </p:nvSpPr>
        <p:spPr>
          <a:xfrm>
            <a:off x="2720920" y="404229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5" name="Freeform: Shape 324">
            <a:extLst>
              <a:ext uri="{FF2B5EF4-FFF2-40B4-BE49-F238E27FC236}">
                <a16:creationId xmlns:a16="http://schemas.microsoft.com/office/drawing/2014/main" id="{113A2C0A-1266-4F76-AC30-95A15798380B}"/>
              </a:ext>
            </a:extLst>
          </p:cNvPr>
          <p:cNvSpPr/>
          <p:nvPr/>
        </p:nvSpPr>
        <p:spPr>
          <a:xfrm>
            <a:off x="2719325" y="4108730"/>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326" name="Freeform: Shape 325">
            <a:extLst>
              <a:ext uri="{FF2B5EF4-FFF2-40B4-BE49-F238E27FC236}">
                <a16:creationId xmlns:a16="http://schemas.microsoft.com/office/drawing/2014/main" id="{BB436D2E-0D84-4836-9218-EA95618C8911}"/>
              </a:ext>
            </a:extLst>
          </p:cNvPr>
          <p:cNvSpPr/>
          <p:nvPr/>
        </p:nvSpPr>
        <p:spPr>
          <a:xfrm>
            <a:off x="2719325" y="4175168"/>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327" name="Freeform: Shape 326">
            <a:extLst>
              <a:ext uri="{FF2B5EF4-FFF2-40B4-BE49-F238E27FC236}">
                <a16:creationId xmlns:a16="http://schemas.microsoft.com/office/drawing/2014/main" id="{3F3C613C-960C-49C6-8FE8-2E59016615FB}"/>
              </a:ext>
            </a:extLst>
          </p:cNvPr>
          <p:cNvSpPr/>
          <p:nvPr/>
        </p:nvSpPr>
        <p:spPr>
          <a:xfrm>
            <a:off x="2717000" y="4308108"/>
            <a:ext cx="6426556" cy="2498"/>
          </a:xfrm>
          <a:custGeom>
            <a:avLst/>
            <a:gdLst>
              <a:gd name="connsiteX0" fmla="*/ -1 w 9213532"/>
              <a:gd name="connsiteY0" fmla="*/ 2823 h 3582"/>
              <a:gd name="connsiteX1" fmla="*/ 9213531 w 9213532"/>
              <a:gd name="connsiteY1" fmla="*/ 3585 h 3582"/>
            </a:gdLst>
            <a:ahLst/>
            <a:cxnLst>
              <a:cxn ang="0">
                <a:pos x="connsiteX0" y="connsiteY0"/>
              </a:cxn>
              <a:cxn ang="0">
                <a:pos x="connsiteX1" y="connsiteY1"/>
              </a:cxn>
            </a:cxnLst>
            <a:rect l="l" t="t" r="r" b="b"/>
            <a:pathLst>
              <a:path w="9213532" h="3582">
                <a:moveTo>
                  <a:pt x="-1" y="2823"/>
                </a:moveTo>
                <a:cubicBezTo>
                  <a:pt x="3074669" y="-1178"/>
                  <a:pt x="6145843" y="-921"/>
                  <a:pt x="9213531" y="3585"/>
                </a:cubicBezTo>
              </a:path>
            </a:pathLst>
          </a:custGeom>
          <a:noFill/>
          <a:ln w="9525" cap="rnd">
            <a:solidFill>
              <a:srgbClr val="C0C0C0">
                <a:alpha val="24000"/>
              </a:srgbClr>
            </a:solidFill>
            <a:prstDash val="solid"/>
            <a:round/>
          </a:ln>
        </p:spPr>
        <p:txBody>
          <a:bodyPr rtlCol="0" anchor="ctr"/>
          <a:lstStyle/>
          <a:p>
            <a:endParaRPr lang="en-US"/>
          </a:p>
        </p:txBody>
      </p:sp>
      <p:sp>
        <p:nvSpPr>
          <p:cNvPr id="328" name="Freeform: Shape 327">
            <a:extLst>
              <a:ext uri="{FF2B5EF4-FFF2-40B4-BE49-F238E27FC236}">
                <a16:creationId xmlns:a16="http://schemas.microsoft.com/office/drawing/2014/main" id="{FB870E03-2961-4D38-92EA-E0B5041B89DF}"/>
              </a:ext>
            </a:extLst>
          </p:cNvPr>
          <p:cNvSpPr/>
          <p:nvPr/>
        </p:nvSpPr>
        <p:spPr>
          <a:xfrm>
            <a:off x="2712416" y="4374482"/>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329" name="Freeform: Shape 328">
            <a:extLst>
              <a:ext uri="{FF2B5EF4-FFF2-40B4-BE49-F238E27FC236}">
                <a16:creationId xmlns:a16="http://schemas.microsoft.com/office/drawing/2014/main" id="{DE64A6AE-1FDC-485D-BE91-D91880BA08E3}"/>
              </a:ext>
            </a:extLst>
          </p:cNvPr>
          <p:cNvSpPr/>
          <p:nvPr/>
        </p:nvSpPr>
        <p:spPr>
          <a:xfrm>
            <a:off x="2712416" y="4440921"/>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330" name="Freeform: Shape 329">
            <a:extLst>
              <a:ext uri="{FF2B5EF4-FFF2-40B4-BE49-F238E27FC236}">
                <a16:creationId xmlns:a16="http://schemas.microsoft.com/office/drawing/2014/main" id="{F7613253-4C05-4B4E-908D-35D759E3AF86}"/>
              </a:ext>
            </a:extLst>
          </p:cNvPr>
          <p:cNvSpPr/>
          <p:nvPr/>
        </p:nvSpPr>
        <p:spPr>
          <a:xfrm>
            <a:off x="2712416" y="4507359"/>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331" name="Freeform: Shape 330">
            <a:extLst>
              <a:ext uri="{FF2B5EF4-FFF2-40B4-BE49-F238E27FC236}">
                <a16:creationId xmlns:a16="http://schemas.microsoft.com/office/drawing/2014/main" id="{17468005-2F84-435C-A080-91B3EDFB89FC}"/>
              </a:ext>
            </a:extLst>
          </p:cNvPr>
          <p:cNvSpPr/>
          <p:nvPr/>
        </p:nvSpPr>
        <p:spPr>
          <a:xfrm>
            <a:off x="2703114" y="4636632"/>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alpha val="24000"/>
              </a:srgbClr>
            </a:solidFill>
            <a:prstDash val="solid"/>
            <a:round/>
          </a:ln>
        </p:spPr>
        <p:txBody>
          <a:bodyPr rtlCol="0" anchor="ctr"/>
          <a:lstStyle/>
          <a:p>
            <a:endParaRPr lang="en-US"/>
          </a:p>
        </p:txBody>
      </p:sp>
      <p:sp>
        <p:nvSpPr>
          <p:cNvPr id="332" name="Freeform: Shape 331">
            <a:extLst>
              <a:ext uri="{FF2B5EF4-FFF2-40B4-BE49-F238E27FC236}">
                <a16:creationId xmlns:a16="http://schemas.microsoft.com/office/drawing/2014/main" id="{0E9518A2-7052-4694-850A-42EC3809CD2A}"/>
              </a:ext>
            </a:extLst>
          </p:cNvPr>
          <p:cNvSpPr/>
          <p:nvPr/>
        </p:nvSpPr>
        <p:spPr>
          <a:xfrm>
            <a:off x="2726235" y="4706708"/>
            <a:ext cx="6417321" cy="2327"/>
          </a:xfrm>
          <a:custGeom>
            <a:avLst/>
            <a:gdLst>
              <a:gd name="connsiteX0" fmla="*/ -1 w 9200292"/>
              <a:gd name="connsiteY0" fmla="*/ 3339 h 3336"/>
              <a:gd name="connsiteX1" fmla="*/ 9200291 w 9200292"/>
              <a:gd name="connsiteY1" fmla="*/ 3339 h 3336"/>
            </a:gdLst>
            <a:ahLst/>
            <a:cxnLst>
              <a:cxn ang="0">
                <a:pos x="connsiteX0" y="connsiteY0"/>
              </a:cxn>
              <a:cxn ang="0">
                <a:pos x="connsiteX1" y="connsiteY1"/>
              </a:cxn>
            </a:cxnLst>
            <a:rect l="l" t="t" r="r" b="b"/>
            <a:pathLst>
              <a:path w="9200292" h="3336">
                <a:moveTo>
                  <a:pt x="-1" y="3339"/>
                </a:moveTo>
                <a:cubicBezTo>
                  <a:pt x="3070983" y="-1110"/>
                  <a:pt x="6137747" y="-1110"/>
                  <a:pt x="9200291" y="3339"/>
                </a:cubicBezTo>
              </a:path>
            </a:pathLst>
          </a:custGeom>
          <a:noFill/>
          <a:ln w="9525" cap="rnd">
            <a:solidFill>
              <a:srgbClr val="C0C0C0">
                <a:alpha val="24000"/>
              </a:srgbClr>
            </a:solidFill>
            <a:prstDash val="solid"/>
            <a:round/>
          </a:ln>
        </p:spPr>
        <p:txBody>
          <a:bodyPr rtlCol="0" anchor="ctr"/>
          <a:lstStyle/>
          <a:p>
            <a:endParaRPr lang="en-US"/>
          </a:p>
        </p:txBody>
      </p:sp>
      <p:sp>
        <p:nvSpPr>
          <p:cNvPr id="333" name="Freeform: Shape 332">
            <a:extLst>
              <a:ext uri="{FF2B5EF4-FFF2-40B4-BE49-F238E27FC236}">
                <a16:creationId xmlns:a16="http://schemas.microsoft.com/office/drawing/2014/main" id="{0F791928-F458-473A-93AB-1D8FD839D74F}"/>
              </a:ext>
            </a:extLst>
          </p:cNvPr>
          <p:cNvSpPr/>
          <p:nvPr/>
        </p:nvSpPr>
        <p:spPr>
          <a:xfrm>
            <a:off x="2720853" y="4773174"/>
            <a:ext cx="6422702" cy="2498"/>
          </a:xfrm>
          <a:custGeom>
            <a:avLst/>
            <a:gdLst>
              <a:gd name="connsiteX0" fmla="*/ -1 w 9208007"/>
              <a:gd name="connsiteY0" fmla="*/ 2823 h 3582"/>
              <a:gd name="connsiteX1" fmla="*/ 9208007 w 9208007"/>
              <a:gd name="connsiteY1" fmla="*/ 3585 h 3582"/>
            </a:gdLst>
            <a:ahLst/>
            <a:cxnLst>
              <a:cxn ang="0">
                <a:pos x="connsiteX0" y="connsiteY0"/>
              </a:cxn>
              <a:cxn ang="0">
                <a:pos x="connsiteX1" y="connsiteY1"/>
              </a:cxn>
            </a:cxnLst>
            <a:rect l="l" t="t" r="r" b="b"/>
            <a:pathLst>
              <a:path w="9208007" h="3582">
                <a:moveTo>
                  <a:pt x="-1" y="2823"/>
                </a:moveTo>
                <a:cubicBezTo>
                  <a:pt x="3069144" y="-1178"/>
                  <a:pt x="6138480" y="-921"/>
                  <a:pt x="9208007" y="3585"/>
                </a:cubicBezTo>
              </a:path>
            </a:pathLst>
          </a:custGeom>
          <a:noFill/>
          <a:ln w="9525" cap="rnd">
            <a:solidFill>
              <a:srgbClr val="C0C0C0">
                <a:alpha val="24000"/>
              </a:srgbClr>
            </a:solidFill>
            <a:prstDash val="solid"/>
            <a:round/>
          </a:ln>
        </p:spPr>
        <p:txBody>
          <a:bodyPr rtlCol="0" anchor="ctr"/>
          <a:lstStyle/>
          <a:p>
            <a:endParaRPr lang="en-US"/>
          </a:p>
        </p:txBody>
      </p:sp>
      <p:sp>
        <p:nvSpPr>
          <p:cNvPr id="334" name="Freeform: Shape 333">
            <a:extLst>
              <a:ext uri="{FF2B5EF4-FFF2-40B4-BE49-F238E27FC236}">
                <a16:creationId xmlns:a16="http://schemas.microsoft.com/office/drawing/2014/main" id="{27C88ADA-F7DB-4EEA-9E08-4AD189E0A731}"/>
              </a:ext>
            </a:extLst>
          </p:cNvPr>
          <p:cNvSpPr/>
          <p:nvPr/>
        </p:nvSpPr>
        <p:spPr>
          <a:xfrm>
            <a:off x="2718993" y="4839613"/>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alpha val="24000"/>
              </a:srgbClr>
            </a:solidFill>
            <a:prstDash val="solid"/>
            <a:round/>
          </a:ln>
        </p:spPr>
        <p:txBody>
          <a:bodyPr rtlCol="0" anchor="ctr"/>
          <a:lstStyle/>
          <a:p>
            <a:endParaRPr lang="en-US"/>
          </a:p>
        </p:txBody>
      </p:sp>
      <p:sp>
        <p:nvSpPr>
          <p:cNvPr id="335" name="Freeform: Shape 334">
            <a:extLst>
              <a:ext uri="{FF2B5EF4-FFF2-40B4-BE49-F238E27FC236}">
                <a16:creationId xmlns:a16="http://schemas.microsoft.com/office/drawing/2014/main" id="{866D4C66-0721-4418-B9CC-14F24029D968}"/>
              </a:ext>
            </a:extLst>
          </p:cNvPr>
          <p:cNvSpPr/>
          <p:nvPr/>
        </p:nvSpPr>
        <p:spPr>
          <a:xfrm>
            <a:off x="2713014" y="4968823"/>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336" name="Freeform: Shape 335">
            <a:extLst>
              <a:ext uri="{FF2B5EF4-FFF2-40B4-BE49-F238E27FC236}">
                <a16:creationId xmlns:a16="http://schemas.microsoft.com/office/drawing/2014/main" id="{506B5B6C-2A61-4D43-993E-EA7FC621CDBB}"/>
              </a:ext>
            </a:extLst>
          </p:cNvPr>
          <p:cNvSpPr/>
          <p:nvPr/>
        </p:nvSpPr>
        <p:spPr>
          <a:xfrm>
            <a:off x="2713014" y="5035261"/>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337" name="Freeform: Shape 336">
            <a:extLst>
              <a:ext uri="{FF2B5EF4-FFF2-40B4-BE49-F238E27FC236}">
                <a16:creationId xmlns:a16="http://schemas.microsoft.com/office/drawing/2014/main" id="{8BDB4D9D-897E-40BB-B00E-DD551BF424E9}"/>
              </a:ext>
            </a:extLst>
          </p:cNvPr>
          <p:cNvSpPr/>
          <p:nvPr/>
        </p:nvSpPr>
        <p:spPr>
          <a:xfrm>
            <a:off x="2710688" y="5105382"/>
            <a:ext cx="6432868" cy="2480"/>
          </a:xfrm>
          <a:custGeom>
            <a:avLst/>
            <a:gdLst>
              <a:gd name="connsiteX0" fmla="*/ -1 w 9222581"/>
              <a:gd name="connsiteY0" fmla="*/ 2893 h 3556"/>
              <a:gd name="connsiteX1" fmla="*/ 9222580 w 9222581"/>
              <a:gd name="connsiteY1" fmla="*/ 3559 h 3556"/>
            </a:gdLst>
            <a:ahLst/>
            <a:cxnLst>
              <a:cxn ang="0">
                <a:pos x="connsiteX0" y="connsiteY0"/>
              </a:cxn>
              <a:cxn ang="0">
                <a:pos x="connsiteX1" y="connsiteY1"/>
              </a:cxn>
            </a:cxnLst>
            <a:rect l="l" t="t" r="r" b="b"/>
            <a:pathLst>
              <a:path w="9222581" h="3556">
                <a:moveTo>
                  <a:pt x="-1" y="2893"/>
                </a:moveTo>
                <a:cubicBezTo>
                  <a:pt x="3074221" y="-1175"/>
                  <a:pt x="6148415" y="-946"/>
                  <a:pt x="9222580" y="3559"/>
                </a:cubicBezTo>
              </a:path>
            </a:pathLst>
          </a:custGeom>
          <a:noFill/>
          <a:ln w="9525" cap="rnd">
            <a:solidFill>
              <a:srgbClr val="C0C0C0">
                <a:alpha val="24000"/>
              </a:srgbClr>
            </a:solidFill>
            <a:prstDash val="solid"/>
            <a:round/>
          </a:ln>
        </p:spPr>
        <p:txBody>
          <a:bodyPr rtlCol="0" anchor="ctr"/>
          <a:lstStyle/>
          <a:p>
            <a:endParaRPr lang="en-US"/>
          </a:p>
        </p:txBody>
      </p:sp>
      <p:sp>
        <p:nvSpPr>
          <p:cNvPr id="338" name="Freeform: Shape 337">
            <a:extLst>
              <a:ext uri="{FF2B5EF4-FFF2-40B4-BE49-F238E27FC236}">
                <a16:creationId xmlns:a16="http://schemas.microsoft.com/office/drawing/2014/main" id="{952A84F8-0A10-45ED-BF50-E79BC6D94739}"/>
              </a:ext>
            </a:extLst>
          </p:cNvPr>
          <p:cNvSpPr/>
          <p:nvPr/>
        </p:nvSpPr>
        <p:spPr>
          <a:xfrm>
            <a:off x="2710688" y="5168137"/>
            <a:ext cx="6432868" cy="6898"/>
          </a:xfrm>
          <a:custGeom>
            <a:avLst/>
            <a:gdLst>
              <a:gd name="connsiteX0" fmla="*/ -1 w 9222581"/>
              <a:gd name="connsiteY0" fmla="*/ 8269 h 9889"/>
              <a:gd name="connsiteX1" fmla="*/ 521492 w 9222581"/>
              <a:gd name="connsiteY1" fmla="*/ 4078 h 9889"/>
              <a:gd name="connsiteX2" fmla="*/ 6112668 w 9222581"/>
              <a:gd name="connsiteY2" fmla="*/ 4078 h 9889"/>
              <a:gd name="connsiteX3" fmla="*/ 9222580 w 9222581"/>
              <a:gd name="connsiteY3" fmla="*/ 8841 h 9889"/>
            </a:gdLst>
            <a:ahLst/>
            <a:cxnLst>
              <a:cxn ang="0">
                <a:pos x="connsiteX0" y="connsiteY0"/>
              </a:cxn>
              <a:cxn ang="0">
                <a:pos x="connsiteX1" y="connsiteY1"/>
              </a:cxn>
              <a:cxn ang="0">
                <a:pos x="connsiteX2" y="connsiteY2"/>
              </a:cxn>
              <a:cxn ang="0">
                <a:pos x="connsiteX3" y="connsiteY3"/>
              </a:cxn>
            </a:cxnLst>
            <a:rect l="l" t="t" r="r" b="b"/>
            <a:pathLst>
              <a:path w="9222581" h="9889">
                <a:moveTo>
                  <a:pt x="-1" y="8269"/>
                </a:moveTo>
                <a:cubicBezTo>
                  <a:pt x="169067" y="13603"/>
                  <a:pt x="350042" y="4078"/>
                  <a:pt x="521492" y="4078"/>
                </a:cubicBezTo>
                <a:cubicBezTo>
                  <a:pt x="2388392" y="4078"/>
                  <a:pt x="4245768" y="13603"/>
                  <a:pt x="6112668" y="4078"/>
                </a:cubicBezTo>
                <a:cubicBezTo>
                  <a:pt x="7150893" y="-5447"/>
                  <a:pt x="8189118" y="4078"/>
                  <a:pt x="9222580" y="8841"/>
                </a:cubicBezTo>
              </a:path>
            </a:pathLst>
          </a:custGeom>
          <a:noFill/>
          <a:ln w="9525" cap="rnd">
            <a:solidFill>
              <a:srgbClr val="C0C0C0">
                <a:alpha val="24000"/>
              </a:srgbClr>
            </a:solidFill>
            <a:prstDash val="solid"/>
            <a:round/>
          </a:ln>
        </p:spPr>
        <p:txBody>
          <a:bodyPr rtlCol="0" anchor="ctr"/>
          <a:lstStyle/>
          <a:p>
            <a:endParaRPr lang="en-US"/>
          </a:p>
        </p:txBody>
      </p:sp>
      <p:sp>
        <p:nvSpPr>
          <p:cNvPr id="339" name="Freeform: Shape 338">
            <a:extLst>
              <a:ext uri="{FF2B5EF4-FFF2-40B4-BE49-F238E27FC236}">
                <a16:creationId xmlns:a16="http://schemas.microsoft.com/office/drawing/2014/main" id="{B1B4CF98-E6C6-4D62-BE6C-EF879C09C798}"/>
              </a:ext>
            </a:extLst>
          </p:cNvPr>
          <p:cNvSpPr/>
          <p:nvPr/>
        </p:nvSpPr>
        <p:spPr>
          <a:xfrm>
            <a:off x="2701652" y="5299586"/>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alpha val="24000"/>
              </a:srgbClr>
            </a:solidFill>
            <a:prstDash val="solid"/>
            <a:round/>
          </a:ln>
        </p:spPr>
        <p:txBody>
          <a:bodyPr rtlCol="0" anchor="ctr"/>
          <a:lstStyle/>
          <a:p>
            <a:endParaRPr lang="en-US"/>
          </a:p>
        </p:txBody>
      </p:sp>
      <p:sp>
        <p:nvSpPr>
          <p:cNvPr id="340" name="Freeform: Shape 339">
            <a:extLst>
              <a:ext uri="{FF2B5EF4-FFF2-40B4-BE49-F238E27FC236}">
                <a16:creationId xmlns:a16="http://schemas.microsoft.com/office/drawing/2014/main" id="{F2BB9569-397A-433E-8A6D-1684FDA57128}"/>
              </a:ext>
            </a:extLst>
          </p:cNvPr>
          <p:cNvSpPr/>
          <p:nvPr/>
        </p:nvSpPr>
        <p:spPr>
          <a:xfrm>
            <a:off x="2704642" y="5367451"/>
            <a:ext cx="6438913" cy="6898"/>
          </a:xfrm>
          <a:custGeom>
            <a:avLst/>
            <a:gdLst>
              <a:gd name="connsiteX0" fmla="*/ -1 w 9231248"/>
              <a:gd name="connsiteY0" fmla="*/ 8269 h 9889"/>
              <a:gd name="connsiteX1" fmla="*/ 520635 w 9231248"/>
              <a:gd name="connsiteY1" fmla="*/ 4078 h 9889"/>
              <a:gd name="connsiteX2" fmla="*/ 6121335 w 9231248"/>
              <a:gd name="connsiteY2" fmla="*/ 4078 h 9889"/>
              <a:gd name="connsiteX3" fmla="*/ 9231248 w 9231248"/>
              <a:gd name="connsiteY3" fmla="*/ 8841 h 9889"/>
            </a:gdLst>
            <a:ahLst/>
            <a:cxnLst>
              <a:cxn ang="0">
                <a:pos x="connsiteX0" y="connsiteY0"/>
              </a:cxn>
              <a:cxn ang="0">
                <a:pos x="connsiteX1" y="connsiteY1"/>
              </a:cxn>
              <a:cxn ang="0">
                <a:pos x="connsiteX2" y="connsiteY2"/>
              </a:cxn>
              <a:cxn ang="0">
                <a:pos x="connsiteX3" y="connsiteY3"/>
              </a:cxn>
            </a:cxnLst>
            <a:rect l="l" t="t" r="r" b="b"/>
            <a:pathLst>
              <a:path w="9231248" h="9889">
                <a:moveTo>
                  <a:pt x="-1" y="8269"/>
                </a:moveTo>
                <a:cubicBezTo>
                  <a:pt x="168210" y="13603"/>
                  <a:pt x="349185" y="4078"/>
                  <a:pt x="520635" y="4078"/>
                </a:cubicBezTo>
                <a:cubicBezTo>
                  <a:pt x="2387535" y="4078"/>
                  <a:pt x="4254435" y="13603"/>
                  <a:pt x="6121335" y="4078"/>
                </a:cubicBezTo>
                <a:cubicBezTo>
                  <a:pt x="7159560" y="-5447"/>
                  <a:pt x="8197785" y="4078"/>
                  <a:pt x="9231248" y="8841"/>
                </a:cubicBezTo>
              </a:path>
            </a:pathLst>
          </a:custGeom>
          <a:noFill/>
          <a:ln w="9525" cap="rnd">
            <a:solidFill>
              <a:srgbClr val="C0C0C0">
                <a:alpha val="24000"/>
              </a:srgbClr>
            </a:solidFill>
            <a:prstDash val="solid"/>
            <a:round/>
          </a:ln>
        </p:spPr>
        <p:txBody>
          <a:bodyPr rtlCol="0" anchor="ctr"/>
          <a:lstStyle/>
          <a:p>
            <a:endParaRPr lang="en-US"/>
          </a:p>
        </p:txBody>
      </p:sp>
      <p:sp>
        <p:nvSpPr>
          <p:cNvPr id="341" name="Freeform: Shape 340">
            <a:extLst>
              <a:ext uri="{FF2B5EF4-FFF2-40B4-BE49-F238E27FC236}">
                <a16:creationId xmlns:a16="http://schemas.microsoft.com/office/drawing/2014/main" id="{21AF7EDE-88E1-4A03-9318-ADEC1D744785}"/>
              </a:ext>
            </a:extLst>
          </p:cNvPr>
          <p:cNvSpPr/>
          <p:nvPr/>
        </p:nvSpPr>
        <p:spPr>
          <a:xfrm>
            <a:off x="2702782" y="5433344"/>
            <a:ext cx="6440774" cy="6734"/>
          </a:xfrm>
          <a:custGeom>
            <a:avLst/>
            <a:gdLst>
              <a:gd name="connsiteX0" fmla="*/ -1 w 9233915"/>
              <a:gd name="connsiteY0" fmla="*/ 8956 h 9655"/>
              <a:gd name="connsiteX1" fmla="*/ 9233915 w 9233915"/>
              <a:gd name="connsiteY1" fmla="*/ 9622 h 9655"/>
            </a:gdLst>
            <a:ahLst/>
            <a:cxnLst>
              <a:cxn ang="0">
                <a:pos x="connsiteX0" y="connsiteY0"/>
              </a:cxn>
              <a:cxn ang="0">
                <a:pos x="connsiteX1" y="connsiteY1"/>
              </a:cxn>
            </a:cxnLst>
            <a:rect l="l" t="t" r="r" b="b"/>
            <a:pathLst>
              <a:path w="9233915" h="9655">
                <a:moveTo>
                  <a:pt x="-1" y="8956"/>
                </a:moveTo>
                <a:cubicBezTo>
                  <a:pt x="3076002" y="14385"/>
                  <a:pt x="6162102" y="-14190"/>
                  <a:pt x="9233915" y="9622"/>
                </a:cubicBezTo>
              </a:path>
            </a:pathLst>
          </a:custGeom>
          <a:noFill/>
          <a:ln w="9525" cap="rnd">
            <a:solidFill>
              <a:srgbClr val="C0C0C0">
                <a:alpha val="24000"/>
              </a:srgbClr>
            </a:solidFill>
            <a:prstDash val="solid"/>
            <a:round/>
          </a:ln>
        </p:spPr>
        <p:txBody>
          <a:bodyPr rtlCol="0" anchor="ctr"/>
          <a:lstStyle/>
          <a:p>
            <a:endParaRPr lang="en-US"/>
          </a:p>
        </p:txBody>
      </p:sp>
      <p:sp>
        <p:nvSpPr>
          <p:cNvPr id="342" name="Freeform: Shape 341">
            <a:extLst>
              <a:ext uri="{FF2B5EF4-FFF2-40B4-BE49-F238E27FC236}">
                <a16:creationId xmlns:a16="http://schemas.microsoft.com/office/drawing/2014/main" id="{1B1638FC-CD64-41AD-987B-B804E70BD719}"/>
              </a:ext>
            </a:extLst>
          </p:cNvPr>
          <p:cNvSpPr/>
          <p:nvPr/>
        </p:nvSpPr>
        <p:spPr>
          <a:xfrm>
            <a:off x="2712084" y="5504011"/>
            <a:ext cx="6431207" cy="2480"/>
          </a:xfrm>
          <a:custGeom>
            <a:avLst/>
            <a:gdLst>
              <a:gd name="connsiteX0" fmla="*/ -1 w 9220200"/>
              <a:gd name="connsiteY0" fmla="*/ 2893 h 3556"/>
              <a:gd name="connsiteX1" fmla="*/ 9220199 w 9220200"/>
              <a:gd name="connsiteY1" fmla="*/ 3559 h 3556"/>
            </a:gdLst>
            <a:ahLst/>
            <a:cxnLst>
              <a:cxn ang="0">
                <a:pos x="connsiteX0" y="connsiteY0"/>
              </a:cxn>
              <a:cxn ang="0">
                <a:pos x="connsiteX1" y="connsiteY1"/>
              </a:cxn>
            </a:cxnLst>
            <a:rect l="l" t="t" r="r" b="b"/>
            <a:pathLst>
              <a:path w="9220200" h="3556">
                <a:moveTo>
                  <a:pt x="-1" y="2893"/>
                </a:moveTo>
                <a:cubicBezTo>
                  <a:pt x="3072192" y="-1175"/>
                  <a:pt x="6145595" y="-946"/>
                  <a:pt x="9220199" y="3559"/>
                </a:cubicBezTo>
              </a:path>
            </a:pathLst>
          </a:custGeom>
          <a:noFill/>
          <a:ln w="9525" cap="rnd">
            <a:solidFill>
              <a:srgbClr val="C0C0C0">
                <a:alpha val="24000"/>
              </a:srgbClr>
            </a:solidFill>
            <a:prstDash val="solid"/>
            <a:round/>
          </a:ln>
        </p:spPr>
        <p:txBody>
          <a:bodyPr rtlCol="0" anchor="ctr"/>
          <a:lstStyle/>
          <a:p>
            <a:endParaRPr lang="en-US"/>
          </a:p>
        </p:txBody>
      </p:sp>
      <p:sp>
        <p:nvSpPr>
          <p:cNvPr id="343" name="Freeform: Shape 342">
            <a:extLst>
              <a:ext uri="{FF2B5EF4-FFF2-40B4-BE49-F238E27FC236}">
                <a16:creationId xmlns:a16="http://schemas.microsoft.com/office/drawing/2014/main" id="{73A7B3EE-5B85-4BBA-952D-703026637E83}"/>
              </a:ext>
            </a:extLst>
          </p:cNvPr>
          <p:cNvSpPr/>
          <p:nvPr/>
        </p:nvSpPr>
        <p:spPr>
          <a:xfrm>
            <a:off x="2727564" y="5636887"/>
            <a:ext cx="6415992" cy="2480"/>
          </a:xfrm>
          <a:custGeom>
            <a:avLst/>
            <a:gdLst>
              <a:gd name="connsiteX0" fmla="*/ -1 w 9198387"/>
              <a:gd name="connsiteY0" fmla="*/ 2893 h 3556"/>
              <a:gd name="connsiteX1" fmla="*/ 9198386 w 9198387"/>
              <a:gd name="connsiteY1" fmla="*/ 3559 h 3556"/>
            </a:gdLst>
            <a:ahLst/>
            <a:cxnLst>
              <a:cxn ang="0">
                <a:pos x="connsiteX0" y="connsiteY0"/>
              </a:cxn>
              <a:cxn ang="0">
                <a:pos x="connsiteX1" y="connsiteY1"/>
              </a:cxn>
            </a:cxnLst>
            <a:rect l="l" t="t" r="r" b="b"/>
            <a:pathLst>
              <a:path w="9198387" h="3556">
                <a:moveTo>
                  <a:pt x="-1" y="2893"/>
                </a:moveTo>
                <a:cubicBezTo>
                  <a:pt x="3069078" y="-1175"/>
                  <a:pt x="6135213" y="-946"/>
                  <a:pt x="9198386" y="3559"/>
                </a:cubicBezTo>
              </a:path>
            </a:pathLst>
          </a:custGeom>
          <a:noFill/>
          <a:ln w="9525" cap="rnd">
            <a:solidFill>
              <a:srgbClr val="C0C0C0">
                <a:alpha val="24000"/>
              </a:srgbClr>
            </a:solidFill>
            <a:prstDash val="solid"/>
            <a:round/>
          </a:ln>
        </p:spPr>
        <p:txBody>
          <a:bodyPr rtlCol="0" anchor="ctr"/>
          <a:lstStyle/>
          <a:p>
            <a:endParaRPr lang="en-US"/>
          </a:p>
        </p:txBody>
      </p:sp>
      <p:sp>
        <p:nvSpPr>
          <p:cNvPr id="344" name="Freeform: Shape 343">
            <a:extLst>
              <a:ext uri="{FF2B5EF4-FFF2-40B4-BE49-F238E27FC236}">
                <a16:creationId xmlns:a16="http://schemas.microsoft.com/office/drawing/2014/main" id="{6081E56F-BDE2-4D31-8D01-A6FF97857678}"/>
              </a:ext>
            </a:extLst>
          </p:cNvPr>
          <p:cNvSpPr/>
          <p:nvPr/>
        </p:nvSpPr>
        <p:spPr>
          <a:xfrm>
            <a:off x="2735005" y="5699096"/>
            <a:ext cx="6408551" cy="6734"/>
          </a:xfrm>
          <a:custGeom>
            <a:avLst/>
            <a:gdLst>
              <a:gd name="connsiteX0" fmla="*/ -1 w 9187719"/>
              <a:gd name="connsiteY0" fmla="*/ 8956 h 9655"/>
              <a:gd name="connsiteX1" fmla="*/ 9187718 w 9187719"/>
              <a:gd name="connsiteY1" fmla="*/ 9622 h 9655"/>
            </a:gdLst>
            <a:ahLst/>
            <a:cxnLst>
              <a:cxn ang="0">
                <a:pos x="connsiteX0" y="connsiteY0"/>
              </a:cxn>
              <a:cxn ang="0">
                <a:pos x="connsiteX1" y="connsiteY1"/>
              </a:cxn>
            </a:cxnLst>
            <a:rect l="l" t="t" r="r" b="b"/>
            <a:pathLst>
              <a:path w="9187719" h="9655">
                <a:moveTo>
                  <a:pt x="-1" y="8956"/>
                </a:moveTo>
                <a:cubicBezTo>
                  <a:pt x="3058381" y="14385"/>
                  <a:pt x="6125431" y="-14190"/>
                  <a:pt x="9187718" y="9622"/>
                </a:cubicBezTo>
              </a:path>
            </a:pathLst>
          </a:custGeom>
          <a:noFill/>
          <a:ln w="9525" cap="rnd">
            <a:solidFill>
              <a:srgbClr val="C0C0C0">
                <a:alpha val="24000"/>
              </a:srgbClr>
            </a:solidFill>
            <a:prstDash val="solid"/>
            <a:round/>
          </a:ln>
        </p:spPr>
        <p:txBody>
          <a:bodyPr rtlCol="0" anchor="ctr"/>
          <a:lstStyle/>
          <a:p>
            <a:endParaRPr lang="en-US"/>
          </a:p>
        </p:txBody>
      </p:sp>
      <p:sp>
        <p:nvSpPr>
          <p:cNvPr id="345" name="Freeform: Shape 344">
            <a:extLst>
              <a:ext uri="{FF2B5EF4-FFF2-40B4-BE49-F238E27FC236}">
                <a16:creationId xmlns:a16="http://schemas.microsoft.com/office/drawing/2014/main" id="{153357F1-CC4F-403E-8128-B6CA4830B8BD}"/>
              </a:ext>
            </a:extLst>
          </p:cNvPr>
          <p:cNvSpPr/>
          <p:nvPr/>
        </p:nvSpPr>
        <p:spPr>
          <a:xfrm>
            <a:off x="2743176" y="5769763"/>
            <a:ext cx="6400379" cy="2480"/>
          </a:xfrm>
          <a:custGeom>
            <a:avLst/>
            <a:gdLst>
              <a:gd name="connsiteX0" fmla="*/ -1 w 9176003"/>
              <a:gd name="connsiteY0" fmla="*/ 2893 h 3556"/>
              <a:gd name="connsiteX1" fmla="*/ 9176003 w 9176003"/>
              <a:gd name="connsiteY1" fmla="*/ 3559 h 3556"/>
            </a:gdLst>
            <a:ahLst/>
            <a:cxnLst>
              <a:cxn ang="0">
                <a:pos x="connsiteX0" y="connsiteY0"/>
              </a:cxn>
              <a:cxn ang="0">
                <a:pos x="connsiteX1" y="connsiteY1"/>
              </a:cxn>
            </a:cxnLst>
            <a:rect l="l" t="t" r="r" b="b"/>
            <a:pathLst>
              <a:path w="9176003" h="3556">
                <a:moveTo>
                  <a:pt x="-1" y="2893"/>
                </a:moveTo>
                <a:cubicBezTo>
                  <a:pt x="3056190" y="-1175"/>
                  <a:pt x="6114858" y="-946"/>
                  <a:pt x="9176003" y="3559"/>
                </a:cubicBezTo>
              </a:path>
            </a:pathLst>
          </a:custGeom>
          <a:noFill/>
          <a:ln w="9525" cap="rnd">
            <a:solidFill>
              <a:srgbClr val="C0C0C0">
                <a:alpha val="24000"/>
              </a:srgbClr>
            </a:solidFill>
            <a:prstDash val="solid"/>
            <a:round/>
          </a:ln>
        </p:spPr>
        <p:txBody>
          <a:bodyPr rtlCol="0" anchor="ctr"/>
          <a:lstStyle/>
          <a:p>
            <a:endParaRPr lang="en-US"/>
          </a:p>
        </p:txBody>
      </p:sp>
      <p:sp>
        <p:nvSpPr>
          <p:cNvPr id="346" name="Freeform: Shape 345">
            <a:extLst>
              <a:ext uri="{FF2B5EF4-FFF2-40B4-BE49-F238E27FC236}">
                <a16:creationId xmlns:a16="http://schemas.microsoft.com/office/drawing/2014/main" id="{CCD57004-253E-49F7-BBAC-4056FAF5494C}"/>
              </a:ext>
            </a:extLst>
          </p:cNvPr>
          <p:cNvSpPr/>
          <p:nvPr/>
        </p:nvSpPr>
        <p:spPr>
          <a:xfrm>
            <a:off x="2752478" y="5836130"/>
            <a:ext cx="6391344" cy="2552"/>
          </a:xfrm>
          <a:custGeom>
            <a:avLst/>
            <a:gdLst>
              <a:gd name="connsiteX0" fmla="*/ -1 w 9163050"/>
              <a:gd name="connsiteY0" fmla="*/ 2996 h 3659"/>
              <a:gd name="connsiteX1" fmla="*/ 9163049 w 9163050"/>
              <a:gd name="connsiteY1" fmla="*/ 3662 h 3659"/>
            </a:gdLst>
            <a:ahLst/>
            <a:cxnLst>
              <a:cxn ang="0">
                <a:pos x="connsiteX0" y="connsiteY0"/>
              </a:cxn>
              <a:cxn ang="0">
                <a:pos x="connsiteX1" y="connsiteY1"/>
              </a:cxn>
            </a:cxnLst>
            <a:rect l="l" t="t" r="r" b="b"/>
            <a:pathLst>
              <a:path w="9163050" h="3659">
                <a:moveTo>
                  <a:pt x="-1" y="2996"/>
                </a:moveTo>
                <a:cubicBezTo>
                  <a:pt x="3061905" y="-1100"/>
                  <a:pt x="6109905" y="-1100"/>
                  <a:pt x="9163049" y="3662"/>
                </a:cubicBezTo>
              </a:path>
            </a:pathLst>
          </a:custGeom>
          <a:noFill/>
          <a:ln w="9525" cap="rnd">
            <a:solidFill>
              <a:srgbClr val="C0C0C0">
                <a:alpha val="24000"/>
              </a:srgbClr>
            </a:solidFill>
            <a:prstDash val="solid"/>
            <a:round/>
          </a:ln>
        </p:spPr>
        <p:txBody>
          <a:bodyPr rtlCol="0" anchor="ctr"/>
          <a:lstStyle/>
          <a:p>
            <a:endParaRPr lang="en-US"/>
          </a:p>
        </p:txBody>
      </p:sp>
      <p:sp>
        <p:nvSpPr>
          <p:cNvPr id="347" name="Freeform: Shape 346">
            <a:extLst>
              <a:ext uri="{FF2B5EF4-FFF2-40B4-BE49-F238E27FC236}">
                <a16:creationId xmlns:a16="http://schemas.microsoft.com/office/drawing/2014/main" id="{CE0B3D5E-C1FE-4BA8-B639-D6E552F8EC4C}"/>
              </a:ext>
            </a:extLst>
          </p:cNvPr>
          <p:cNvSpPr/>
          <p:nvPr/>
        </p:nvSpPr>
        <p:spPr>
          <a:xfrm>
            <a:off x="2764968" y="5969006"/>
            <a:ext cx="6378587" cy="2552"/>
          </a:xfrm>
          <a:custGeom>
            <a:avLst/>
            <a:gdLst>
              <a:gd name="connsiteX0" fmla="*/ -1 w 9144761"/>
              <a:gd name="connsiteY0" fmla="*/ 2996 h 3659"/>
              <a:gd name="connsiteX1" fmla="*/ 9144761 w 9144761"/>
              <a:gd name="connsiteY1" fmla="*/ 3662 h 3659"/>
            </a:gdLst>
            <a:ahLst/>
            <a:cxnLst>
              <a:cxn ang="0">
                <a:pos x="connsiteX0" y="connsiteY0"/>
              </a:cxn>
              <a:cxn ang="0">
                <a:pos x="connsiteX1" y="connsiteY1"/>
              </a:cxn>
            </a:cxnLst>
            <a:rect l="l" t="t" r="r" b="b"/>
            <a:pathLst>
              <a:path w="9144761" h="3659">
                <a:moveTo>
                  <a:pt x="-1" y="2996"/>
                </a:moveTo>
                <a:cubicBezTo>
                  <a:pt x="3043998" y="-1100"/>
                  <a:pt x="6101523" y="-1100"/>
                  <a:pt x="9144761" y="3662"/>
                </a:cubicBezTo>
              </a:path>
            </a:pathLst>
          </a:custGeom>
          <a:noFill/>
          <a:ln w="9525" cap="rnd">
            <a:solidFill>
              <a:srgbClr val="C0C0C0">
                <a:alpha val="24000"/>
              </a:srgbClr>
            </a:solidFill>
            <a:prstDash val="solid"/>
            <a:round/>
          </a:ln>
        </p:spPr>
        <p:txBody>
          <a:bodyPr rtlCol="0" anchor="ctr"/>
          <a:lstStyle/>
          <a:p>
            <a:endParaRPr lang="en-US"/>
          </a:p>
        </p:txBody>
      </p:sp>
      <p:sp>
        <p:nvSpPr>
          <p:cNvPr id="348" name="Freeform: Shape 347">
            <a:extLst>
              <a:ext uri="{FF2B5EF4-FFF2-40B4-BE49-F238E27FC236}">
                <a16:creationId xmlns:a16="http://schemas.microsoft.com/office/drawing/2014/main" id="{2ECB1C3B-5420-4EAE-8276-168B08398839}"/>
              </a:ext>
            </a:extLst>
          </p:cNvPr>
          <p:cNvSpPr/>
          <p:nvPr/>
        </p:nvSpPr>
        <p:spPr>
          <a:xfrm>
            <a:off x="2766563" y="6031832"/>
            <a:ext cx="6376993" cy="6364"/>
          </a:xfrm>
          <a:custGeom>
            <a:avLst/>
            <a:gdLst>
              <a:gd name="connsiteX0" fmla="*/ -1 w 9142475"/>
              <a:gd name="connsiteY0" fmla="*/ 9127 h 9124"/>
              <a:gd name="connsiteX1" fmla="*/ 6013512 w 9142475"/>
              <a:gd name="connsiteY1" fmla="*/ 4078 h 9124"/>
              <a:gd name="connsiteX2" fmla="*/ 9142475 w 9142475"/>
              <a:gd name="connsiteY2" fmla="*/ 8841 h 9124"/>
            </a:gdLst>
            <a:ahLst/>
            <a:cxnLst>
              <a:cxn ang="0">
                <a:pos x="connsiteX0" y="connsiteY0"/>
              </a:cxn>
              <a:cxn ang="0">
                <a:pos x="connsiteX1" y="connsiteY1"/>
              </a:cxn>
              <a:cxn ang="0">
                <a:pos x="connsiteX2" y="connsiteY2"/>
              </a:cxn>
            </a:cxnLst>
            <a:rect l="l" t="t" r="r" b="b"/>
            <a:pathLst>
              <a:path w="9142475" h="9124">
                <a:moveTo>
                  <a:pt x="-1" y="9127"/>
                </a:moveTo>
                <a:cubicBezTo>
                  <a:pt x="2003487" y="-5447"/>
                  <a:pt x="4013262" y="4078"/>
                  <a:pt x="6013512" y="4078"/>
                </a:cubicBezTo>
                <a:cubicBezTo>
                  <a:pt x="7061262" y="-5447"/>
                  <a:pt x="8099487" y="4078"/>
                  <a:pt x="9142475" y="8841"/>
                </a:cubicBezTo>
              </a:path>
            </a:pathLst>
          </a:custGeom>
          <a:noFill/>
          <a:ln w="9525" cap="rnd">
            <a:solidFill>
              <a:srgbClr val="C0C0C0">
                <a:alpha val="24000"/>
              </a:srgbClr>
            </a:solidFill>
            <a:prstDash val="solid"/>
            <a:round/>
          </a:ln>
        </p:spPr>
        <p:txBody>
          <a:bodyPr rtlCol="0" anchor="ctr"/>
          <a:lstStyle/>
          <a:p>
            <a:endParaRPr lang="en-US"/>
          </a:p>
        </p:txBody>
      </p:sp>
      <p:sp>
        <p:nvSpPr>
          <p:cNvPr id="349" name="Freeform: Shape 348">
            <a:extLst>
              <a:ext uri="{FF2B5EF4-FFF2-40B4-BE49-F238E27FC236}">
                <a16:creationId xmlns:a16="http://schemas.microsoft.com/office/drawing/2014/main" id="{FE1E8A72-337E-4AA2-86E6-0A173D99A528}"/>
              </a:ext>
            </a:extLst>
          </p:cNvPr>
          <p:cNvSpPr/>
          <p:nvPr/>
        </p:nvSpPr>
        <p:spPr>
          <a:xfrm>
            <a:off x="2774868" y="6098270"/>
            <a:ext cx="6368688" cy="6364"/>
          </a:xfrm>
          <a:custGeom>
            <a:avLst/>
            <a:gdLst>
              <a:gd name="connsiteX0" fmla="*/ -1 w 9130569"/>
              <a:gd name="connsiteY0" fmla="*/ 9127 h 9124"/>
              <a:gd name="connsiteX1" fmla="*/ 5953981 w 9130569"/>
              <a:gd name="connsiteY1" fmla="*/ 4078 h 9124"/>
              <a:gd name="connsiteX2" fmla="*/ 9130568 w 9130569"/>
              <a:gd name="connsiteY2" fmla="*/ 8841 h 9124"/>
            </a:gdLst>
            <a:ahLst/>
            <a:cxnLst>
              <a:cxn ang="0">
                <a:pos x="connsiteX0" y="connsiteY0"/>
              </a:cxn>
              <a:cxn ang="0">
                <a:pos x="connsiteX1" y="connsiteY1"/>
              </a:cxn>
              <a:cxn ang="0">
                <a:pos x="connsiteX2" y="connsiteY2"/>
              </a:cxn>
            </a:cxnLst>
            <a:rect l="l" t="t" r="r" b="b"/>
            <a:pathLst>
              <a:path w="9130569" h="9124">
                <a:moveTo>
                  <a:pt x="-1" y="9127"/>
                </a:moveTo>
                <a:cubicBezTo>
                  <a:pt x="1982056" y="-5447"/>
                  <a:pt x="3972781" y="4078"/>
                  <a:pt x="5953981" y="4078"/>
                </a:cubicBezTo>
                <a:cubicBezTo>
                  <a:pt x="7011256" y="-5447"/>
                  <a:pt x="8078056" y="4078"/>
                  <a:pt x="9130568" y="8841"/>
                </a:cubicBezTo>
              </a:path>
            </a:pathLst>
          </a:custGeom>
          <a:noFill/>
          <a:ln w="9525" cap="rnd">
            <a:solidFill>
              <a:srgbClr val="C0C0C0">
                <a:alpha val="24000"/>
              </a:srgbClr>
            </a:solidFill>
            <a:prstDash val="solid"/>
            <a:round/>
          </a:ln>
        </p:spPr>
        <p:txBody>
          <a:bodyPr rtlCol="0" anchor="ctr"/>
          <a:lstStyle/>
          <a:p>
            <a:endParaRPr lang="en-US"/>
          </a:p>
        </p:txBody>
      </p:sp>
      <p:sp>
        <p:nvSpPr>
          <p:cNvPr id="350" name="Freeform: Shape 349">
            <a:extLst>
              <a:ext uri="{FF2B5EF4-FFF2-40B4-BE49-F238E27FC236}">
                <a16:creationId xmlns:a16="http://schemas.microsoft.com/office/drawing/2014/main" id="{C2D5C84E-C4EE-48C6-BAF3-122244BA2567}"/>
              </a:ext>
            </a:extLst>
          </p:cNvPr>
          <p:cNvSpPr/>
          <p:nvPr/>
        </p:nvSpPr>
        <p:spPr>
          <a:xfrm>
            <a:off x="2711353" y="6168395"/>
            <a:ext cx="6432203" cy="2478"/>
          </a:xfrm>
          <a:custGeom>
            <a:avLst/>
            <a:gdLst>
              <a:gd name="connsiteX0" fmla="*/ -1 w 9221628"/>
              <a:gd name="connsiteY0" fmla="*/ 3080 h 3553"/>
              <a:gd name="connsiteX1" fmla="*/ 9221627 w 9221628"/>
              <a:gd name="connsiteY1" fmla="*/ 3556 h 3553"/>
            </a:gdLst>
            <a:ahLst/>
            <a:cxnLst>
              <a:cxn ang="0">
                <a:pos x="connsiteX0" y="connsiteY0"/>
              </a:cxn>
              <a:cxn ang="0">
                <a:pos x="connsiteX1" y="connsiteY1"/>
              </a:cxn>
            </a:cxnLst>
            <a:rect l="l" t="t" r="r" b="b"/>
            <a:pathLst>
              <a:path w="9221628" h="3553">
                <a:moveTo>
                  <a:pt x="-1" y="3080"/>
                </a:moveTo>
                <a:cubicBezTo>
                  <a:pt x="3073402" y="-1178"/>
                  <a:pt x="6147272" y="-1016"/>
                  <a:pt x="9221627" y="3556"/>
                </a:cubicBezTo>
              </a:path>
            </a:pathLst>
          </a:custGeom>
          <a:noFill/>
          <a:ln w="9525" cap="rnd">
            <a:solidFill>
              <a:srgbClr val="C0C0C0">
                <a:alpha val="24000"/>
              </a:srgbClr>
            </a:solidFill>
            <a:prstDash val="solid"/>
            <a:round/>
          </a:ln>
        </p:spPr>
        <p:txBody>
          <a:bodyPr rtlCol="0" anchor="ctr"/>
          <a:lstStyle/>
          <a:p>
            <a:endParaRPr lang="en-US"/>
          </a:p>
        </p:txBody>
      </p:sp>
      <p:sp>
        <p:nvSpPr>
          <p:cNvPr id="351" name="Freeform: Shape 350">
            <a:extLst>
              <a:ext uri="{FF2B5EF4-FFF2-40B4-BE49-F238E27FC236}">
                <a16:creationId xmlns:a16="http://schemas.microsoft.com/office/drawing/2014/main" id="{DCE02CDF-1CFB-494D-A487-6304D31D622B}"/>
              </a:ext>
            </a:extLst>
          </p:cNvPr>
          <p:cNvSpPr/>
          <p:nvPr/>
        </p:nvSpPr>
        <p:spPr>
          <a:xfrm>
            <a:off x="2712150" y="6301271"/>
            <a:ext cx="6431207" cy="2478"/>
          </a:xfrm>
          <a:custGeom>
            <a:avLst/>
            <a:gdLst>
              <a:gd name="connsiteX0" fmla="*/ -1 w 9220200"/>
              <a:gd name="connsiteY0" fmla="*/ 3080 h 3553"/>
              <a:gd name="connsiteX1" fmla="*/ 9220199 w 9220200"/>
              <a:gd name="connsiteY1" fmla="*/ 3556 h 3553"/>
            </a:gdLst>
            <a:ahLst/>
            <a:cxnLst>
              <a:cxn ang="0">
                <a:pos x="connsiteX0" y="connsiteY0"/>
              </a:cxn>
              <a:cxn ang="0">
                <a:pos x="connsiteX1" y="connsiteY1"/>
              </a:cxn>
            </a:cxnLst>
            <a:rect l="l" t="t" r="r" b="b"/>
            <a:pathLst>
              <a:path w="9220200" h="3553">
                <a:moveTo>
                  <a:pt x="-1" y="3080"/>
                </a:moveTo>
                <a:cubicBezTo>
                  <a:pt x="3072126" y="-1178"/>
                  <a:pt x="6145529" y="-1016"/>
                  <a:pt x="9220199" y="3556"/>
                </a:cubicBezTo>
              </a:path>
            </a:pathLst>
          </a:custGeom>
          <a:noFill/>
          <a:ln w="9525" cap="rnd">
            <a:solidFill>
              <a:srgbClr val="C0C0C0">
                <a:alpha val="24000"/>
              </a:srgbClr>
            </a:solidFill>
            <a:prstDash val="solid"/>
            <a:round/>
          </a:ln>
        </p:spPr>
        <p:txBody>
          <a:bodyPr rtlCol="0" anchor="ctr"/>
          <a:lstStyle/>
          <a:p>
            <a:endParaRPr lang="en-US"/>
          </a:p>
        </p:txBody>
      </p:sp>
      <p:sp>
        <p:nvSpPr>
          <p:cNvPr id="352" name="Freeform: Shape 351">
            <a:extLst>
              <a:ext uri="{FF2B5EF4-FFF2-40B4-BE49-F238E27FC236}">
                <a16:creationId xmlns:a16="http://schemas.microsoft.com/office/drawing/2014/main" id="{0925BFD8-DFF5-495F-93A6-C96DC344FCEF}"/>
              </a:ext>
            </a:extLst>
          </p:cNvPr>
          <p:cNvSpPr/>
          <p:nvPr/>
        </p:nvSpPr>
        <p:spPr>
          <a:xfrm>
            <a:off x="2709692" y="6367629"/>
            <a:ext cx="6433864" cy="2292"/>
          </a:xfrm>
          <a:custGeom>
            <a:avLst/>
            <a:gdLst>
              <a:gd name="connsiteX0" fmla="*/ -1 w 9224009"/>
              <a:gd name="connsiteY0" fmla="*/ 3289 h 3286"/>
              <a:gd name="connsiteX1" fmla="*/ 9224009 w 9224009"/>
              <a:gd name="connsiteY1" fmla="*/ 3289 h 3286"/>
            </a:gdLst>
            <a:ahLst/>
            <a:cxnLst>
              <a:cxn ang="0">
                <a:pos x="connsiteX0" y="connsiteY0"/>
              </a:cxn>
              <a:cxn ang="0">
                <a:pos x="connsiteX1" y="connsiteY1"/>
              </a:cxn>
            </a:cxnLst>
            <a:rect l="l" t="t" r="r" b="b"/>
            <a:pathLst>
              <a:path w="9224009" h="3286">
                <a:moveTo>
                  <a:pt x="-1" y="3289"/>
                </a:moveTo>
                <a:cubicBezTo>
                  <a:pt x="3075621" y="-1093"/>
                  <a:pt x="6150291" y="-1093"/>
                  <a:pt x="9224009" y="3289"/>
                </a:cubicBezTo>
              </a:path>
            </a:pathLst>
          </a:custGeom>
          <a:noFill/>
          <a:ln w="9525" cap="rnd">
            <a:solidFill>
              <a:srgbClr val="C0C0C0">
                <a:alpha val="24000"/>
              </a:srgbClr>
            </a:solidFill>
            <a:prstDash val="solid"/>
            <a:round/>
          </a:ln>
        </p:spPr>
        <p:txBody>
          <a:bodyPr rtlCol="0" anchor="ctr"/>
          <a:lstStyle/>
          <a:p>
            <a:endParaRPr lang="en-US"/>
          </a:p>
        </p:txBody>
      </p:sp>
      <p:sp>
        <p:nvSpPr>
          <p:cNvPr id="353" name="Freeform: Shape 352">
            <a:extLst>
              <a:ext uri="{FF2B5EF4-FFF2-40B4-BE49-F238E27FC236}">
                <a16:creationId xmlns:a16="http://schemas.microsoft.com/office/drawing/2014/main" id="{81576A15-F143-4E3F-ADD7-240AC6002A3F}"/>
              </a:ext>
            </a:extLst>
          </p:cNvPr>
          <p:cNvSpPr/>
          <p:nvPr/>
        </p:nvSpPr>
        <p:spPr>
          <a:xfrm>
            <a:off x="2710954" y="6434067"/>
            <a:ext cx="6432602" cy="2292"/>
          </a:xfrm>
          <a:custGeom>
            <a:avLst/>
            <a:gdLst>
              <a:gd name="connsiteX0" fmla="*/ -1 w 9222200"/>
              <a:gd name="connsiteY0" fmla="*/ 3289 h 3286"/>
              <a:gd name="connsiteX1" fmla="*/ 9222199 w 9222200"/>
              <a:gd name="connsiteY1" fmla="*/ 3289 h 3286"/>
            </a:gdLst>
            <a:ahLst/>
            <a:cxnLst>
              <a:cxn ang="0">
                <a:pos x="connsiteX0" y="connsiteY0"/>
              </a:cxn>
              <a:cxn ang="0">
                <a:pos x="connsiteX1" y="connsiteY1"/>
              </a:cxn>
            </a:cxnLst>
            <a:rect l="l" t="t" r="r" b="b"/>
            <a:pathLst>
              <a:path w="9222200" h="3286">
                <a:moveTo>
                  <a:pt x="-1" y="3289"/>
                </a:moveTo>
                <a:cubicBezTo>
                  <a:pt x="3073840" y="-1093"/>
                  <a:pt x="6147910" y="-1093"/>
                  <a:pt x="9222199" y="3289"/>
                </a:cubicBezTo>
              </a:path>
            </a:pathLst>
          </a:custGeom>
          <a:noFill/>
          <a:ln w="9525" cap="rnd">
            <a:solidFill>
              <a:srgbClr val="C0C0C0">
                <a:alpha val="24000"/>
              </a:srgbClr>
            </a:solidFill>
            <a:prstDash val="solid"/>
            <a:round/>
          </a:ln>
        </p:spPr>
        <p:txBody>
          <a:bodyPr rtlCol="0" anchor="ctr"/>
          <a:lstStyle/>
          <a:p>
            <a:endParaRPr lang="en-US"/>
          </a:p>
        </p:txBody>
      </p:sp>
      <p:sp>
        <p:nvSpPr>
          <p:cNvPr id="354" name="Freeform: Shape 353">
            <a:extLst>
              <a:ext uri="{FF2B5EF4-FFF2-40B4-BE49-F238E27FC236}">
                <a16:creationId xmlns:a16="http://schemas.microsoft.com/office/drawing/2014/main" id="{3E2F6ECB-6C01-4785-9F54-34709205133E}"/>
              </a:ext>
            </a:extLst>
          </p:cNvPr>
          <p:cNvSpPr/>
          <p:nvPr/>
        </p:nvSpPr>
        <p:spPr>
          <a:xfrm>
            <a:off x="2712814" y="6500506"/>
            <a:ext cx="6430742" cy="2292"/>
          </a:xfrm>
          <a:custGeom>
            <a:avLst/>
            <a:gdLst>
              <a:gd name="connsiteX0" fmla="*/ -1 w 9219533"/>
              <a:gd name="connsiteY0" fmla="*/ 3289 h 3286"/>
              <a:gd name="connsiteX1" fmla="*/ 9219532 w 9219533"/>
              <a:gd name="connsiteY1" fmla="*/ 3289 h 3286"/>
            </a:gdLst>
            <a:ahLst/>
            <a:cxnLst>
              <a:cxn ang="0">
                <a:pos x="connsiteX0" y="connsiteY0"/>
              </a:cxn>
              <a:cxn ang="0">
                <a:pos x="connsiteX1" y="connsiteY1"/>
              </a:cxn>
            </a:cxnLst>
            <a:rect l="l" t="t" r="r" b="b"/>
            <a:pathLst>
              <a:path w="9219533" h="3286">
                <a:moveTo>
                  <a:pt x="-1" y="3289"/>
                </a:moveTo>
                <a:cubicBezTo>
                  <a:pt x="3080669" y="-1093"/>
                  <a:pt x="6147720" y="-1093"/>
                  <a:pt x="9219532" y="3289"/>
                </a:cubicBezTo>
              </a:path>
            </a:pathLst>
          </a:custGeom>
          <a:noFill/>
          <a:ln w="9525" cap="rnd">
            <a:solidFill>
              <a:srgbClr val="C0C0C0">
                <a:alpha val="24000"/>
              </a:srgbClr>
            </a:solidFill>
            <a:prstDash val="solid"/>
            <a:round/>
          </a:ln>
        </p:spPr>
        <p:txBody>
          <a:bodyPr rtlCol="0" anchor="ctr"/>
          <a:lstStyle/>
          <a:p>
            <a:endParaRPr lang="en-US"/>
          </a:p>
        </p:txBody>
      </p:sp>
      <p:sp>
        <p:nvSpPr>
          <p:cNvPr id="355" name="Freeform: Shape 354">
            <a:extLst>
              <a:ext uri="{FF2B5EF4-FFF2-40B4-BE49-F238E27FC236}">
                <a16:creationId xmlns:a16="http://schemas.microsoft.com/office/drawing/2014/main" id="{00D039BC-DE42-4382-8103-5D29A6373AE9}"/>
              </a:ext>
            </a:extLst>
          </p:cNvPr>
          <p:cNvSpPr/>
          <p:nvPr/>
        </p:nvSpPr>
        <p:spPr>
          <a:xfrm>
            <a:off x="2727497" y="6633382"/>
            <a:ext cx="6416059" cy="2292"/>
          </a:xfrm>
          <a:custGeom>
            <a:avLst/>
            <a:gdLst>
              <a:gd name="connsiteX0" fmla="*/ -1 w 9198482"/>
              <a:gd name="connsiteY0" fmla="*/ 3289 h 3286"/>
              <a:gd name="connsiteX1" fmla="*/ 9198482 w 9198482"/>
              <a:gd name="connsiteY1" fmla="*/ 3289 h 3286"/>
            </a:gdLst>
            <a:ahLst/>
            <a:cxnLst>
              <a:cxn ang="0">
                <a:pos x="connsiteX0" y="connsiteY0"/>
              </a:cxn>
              <a:cxn ang="0">
                <a:pos x="connsiteX1" y="connsiteY1"/>
              </a:cxn>
            </a:cxnLst>
            <a:rect l="l" t="t" r="r" b="b"/>
            <a:pathLst>
              <a:path w="9198482" h="3286">
                <a:moveTo>
                  <a:pt x="-1" y="3289"/>
                </a:moveTo>
                <a:cubicBezTo>
                  <a:pt x="3069144" y="-1093"/>
                  <a:pt x="6126669" y="-1093"/>
                  <a:pt x="9198482" y="3289"/>
                </a:cubicBezTo>
              </a:path>
            </a:pathLst>
          </a:custGeom>
          <a:noFill/>
          <a:ln w="9525" cap="rnd">
            <a:solidFill>
              <a:srgbClr val="C0C0C0">
                <a:alpha val="24000"/>
              </a:srgbClr>
            </a:solidFill>
            <a:prstDash val="solid"/>
            <a:round/>
          </a:ln>
        </p:spPr>
        <p:txBody>
          <a:bodyPr rtlCol="0" anchor="ctr"/>
          <a:lstStyle/>
          <a:p>
            <a:endParaRPr lang="en-US"/>
          </a:p>
        </p:txBody>
      </p:sp>
      <p:sp>
        <p:nvSpPr>
          <p:cNvPr id="356" name="Freeform: Shape 355">
            <a:extLst>
              <a:ext uri="{FF2B5EF4-FFF2-40B4-BE49-F238E27FC236}">
                <a16:creationId xmlns:a16="http://schemas.microsoft.com/office/drawing/2014/main" id="{B8475438-535C-40EF-B7A9-243D67EAD5FF}"/>
              </a:ext>
            </a:extLst>
          </p:cNvPr>
          <p:cNvSpPr/>
          <p:nvPr/>
        </p:nvSpPr>
        <p:spPr>
          <a:xfrm>
            <a:off x="2726035" y="6699820"/>
            <a:ext cx="6417521" cy="2292"/>
          </a:xfrm>
          <a:custGeom>
            <a:avLst/>
            <a:gdLst>
              <a:gd name="connsiteX0" fmla="*/ -1 w 9200578"/>
              <a:gd name="connsiteY0" fmla="*/ 3289 h 3286"/>
              <a:gd name="connsiteX1" fmla="*/ 9200577 w 9200578"/>
              <a:gd name="connsiteY1" fmla="*/ 3289 h 3286"/>
            </a:gdLst>
            <a:ahLst/>
            <a:cxnLst>
              <a:cxn ang="0">
                <a:pos x="connsiteX0" y="connsiteY0"/>
              </a:cxn>
              <a:cxn ang="0">
                <a:pos x="connsiteX1" y="connsiteY1"/>
              </a:cxn>
            </a:cxnLst>
            <a:rect l="l" t="t" r="r" b="b"/>
            <a:pathLst>
              <a:path w="9200578" h="3286">
                <a:moveTo>
                  <a:pt x="-1" y="3289"/>
                </a:moveTo>
                <a:cubicBezTo>
                  <a:pt x="3071240" y="-1093"/>
                  <a:pt x="6128765" y="-1093"/>
                  <a:pt x="9200577" y="3289"/>
                </a:cubicBezTo>
              </a:path>
            </a:pathLst>
          </a:custGeom>
          <a:noFill/>
          <a:ln w="9525" cap="rnd">
            <a:solidFill>
              <a:srgbClr val="C0C0C0">
                <a:alpha val="24000"/>
              </a:srgbClr>
            </a:solidFill>
            <a:prstDash val="solid"/>
            <a:round/>
          </a:ln>
        </p:spPr>
        <p:txBody>
          <a:bodyPr rtlCol="0" anchor="ctr"/>
          <a:lstStyle/>
          <a:p>
            <a:endParaRPr lang="en-US"/>
          </a:p>
        </p:txBody>
      </p:sp>
      <p:sp>
        <p:nvSpPr>
          <p:cNvPr id="357" name="Freeform: Shape 356">
            <a:extLst>
              <a:ext uri="{FF2B5EF4-FFF2-40B4-BE49-F238E27FC236}">
                <a16:creationId xmlns:a16="http://schemas.microsoft.com/office/drawing/2014/main" id="{AC916657-9383-4363-A0B3-B550A7F56725}"/>
              </a:ext>
            </a:extLst>
          </p:cNvPr>
          <p:cNvSpPr/>
          <p:nvPr/>
        </p:nvSpPr>
        <p:spPr>
          <a:xfrm>
            <a:off x="2733344" y="6762021"/>
            <a:ext cx="6410212" cy="6971"/>
          </a:xfrm>
          <a:custGeom>
            <a:avLst/>
            <a:gdLst>
              <a:gd name="connsiteX0" fmla="*/ -1 w 9190100"/>
              <a:gd name="connsiteY0" fmla="*/ 9364 h 9994"/>
              <a:gd name="connsiteX1" fmla="*/ 9190100 w 9190100"/>
              <a:gd name="connsiteY1" fmla="*/ 9364 h 9994"/>
            </a:gdLst>
            <a:ahLst/>
            <a:cxnLst>
              <a:cxn ang="0">
                <a:pos x="connsiteX0" y="connsiteY0"/>
              </a:cxn>
              <a:cxn ang="0">
                <a:pos x="connsiteX1" y="connsiteY1"/>
              </a:cxn>
            </a:cxnLst>
            <a:rect l="l" t="t" r="r" b="b"/>
            <a:pathLst>
              <a:path w="9190100" h="9994">
                <a:moveTo>
                  <a:pt x="-1" y="9364"/>
                </a:moveTo>
                <a:cubicBezTo>
                  <a:pt x="3070287" y="14507"/>
                  <a:pt x="6127812" y="-14068"/>
                  <a:pt x="9190100" y="9364"/>
                </a:cubicBezTo>
              </a:path>
            </a:pathLst>
          </a:custGeom>
          <a:noFill/>
          <a:ln w="9525" cap="rnd">
            <a:solidFill>
              <a:srgbClr val="C0C0C0">
                <a:alpha val="24000"/>
              </a:srgbClr>
            </a:solidFill>
            <a:prstDash val="solid"/>
            <a:round/>
          </a:ln>
        </p:spPr>
        <p:txBody>
          <a:bodyPr rtlCol="0" anchor="ctr"/>
          <a:lstStyle/>
          <a:p>
            <a:endParaRPr lang="en-US"/>
          </a:p>
        </p:txBody>
      </p:sp>
      <p:sp>
        <p:nvSpPr>
          <p:cNvPr id="358" name="Freeform: Shape 357">
            <a:extLst>
              <a:ext uri="{FF2B5EF4-FFF2-40B4-BE49-F238E27FC236}">
                <a16:creationId xmlns:a16="http://schemas.microsoft.com/office/drawing/2014/main" id="{B29F12F4-2AF9-433D-A94C-3CE82703C934}"/>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359" name="BigCircle">
            <a:extLst>
              <a:ext uri="{FF2B5EF4-FFF2-40B4-BE49-F238E27FC236}">
                <a16:creationId xmlns:a16="http://schemas.microsoft.com/office/drawing/2014/main" id="{84D1C31C-3336-49AA-BBCD-7F27E97ED44F}"/>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360" name="Freeform: Shape 359">
            <a:extLst>
              <a:ext uri="{FF2B5EF4-FFF2-40B4-BE49-F238E27FC236}">
                <a16:creationId xmlns:a16="http://schemas.microsoft.com/office/drawing/2014/main" id="{2B335BE2-90D3-43D1-A4D6-9439D070BD1D}"/>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361" name="Freeform: Shape 360">
            <a:extLst>
              <a:ext uri="{FF2B5EF4-FFF2-40B4-BE49-F238E27FC236}">
                <a16:creationId xmlns:a16="http://schemas.microsoft.com/office/drawing/2014/main" id="{1ED623FA-BBA1-44B2-B52B-9A2625A89C3C}"/>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7FFE8A29-6E8E-4F2D-9884-EDADBD45939F}"/>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63" name="TextBox 362">
            <a:extLst>
              <a:ext uri="{FF2B5EF4-FFF2-40B4-BE49-F238E27FC236}">
                <a16:creationId xmlns:a16="http://schemas.microsoft.com/office/drawing/2014/main" id="{4EF27BD0-0743-44A6-ADDF-F2ACF2C8E4BE}"/>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364" name="Freeform: Shape 363">
            <a:extLst>
              <a:ext uri="{FF2B5EF4-FFF2-40B4-BE49-F238E27FC236}">
                <a16:creationId xmlns:a16="http://schemas.microsoft.com/office/drawing/2014/main" id="{8088472D-6C2F-4091-B03D-655C8E92D0FC}"/>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7C9A77BC-AC88-4CD5-951B-8F4FADEF471D}"/>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66" name="TextBox 365">
            <a:extLst>
              <a:ext uri="{FF2B5EF4-FFF2-40B4-BE49-F238E27FC236}">
                <a16:creationId xmlns:a16="http://schemas.microsoft.com/office/drawing/2014/main" id="{361A9958-BB7C-4F70-AD25-A5601DB46455}"/>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367" name="Group 366">
            <a:extLst>
              <a:ext uri="{FF2B5EF4-FFF2-40B4-BE49-F238E27FC236}">
                <a16:creationId xmlns:a16="http://schemas.microsoft.com/office/drawing/2014/main" id="{4B0B241B-7870-4EE4-BAC6-73600E724D16}"/>
              </a:ext>
            </a:extLst>
          </p:cNvPr>
          <p:cNvGrpSpPr/>
          <p:nvPr/>
        </p:nvGrpSpPr>
        <p:grpSpPr>
          <a:xfrm>
            <a:off x="5339515" y="2577760"/>
            <a:ext cx="341745" cy="632375"/>
            <a:chOff x="5754255" y="2616603"/>
            <a:chExt cx="341745" cy="632375"/>
          </a:xfrm>
        </p:grpSpPr>
        <p:sp>
          <p:nvSpPr>
            <p:cNvPr id="368" name="Oval 367">
              <a:extLst>
                <a:ext uri="{FF2B5EF4-FFF2-40B4-BE49-F238E27FC236}">
                  <a16:creationId xmlns:a16="http://schemas.microsoft.com/office/drawing/2014/main" id="{C00605F1-237D-4A6D-9996-E57DCF5CC730}"/>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TextBox 368">
              <a:extLst>
                <a:ext uri="{FF2B5EF4-FFF2-40B4-BE49-F238E27FC236}">
                  <a16:creationId xmlns:a16="http://schemas.microsoft.com/office/drawing/2014/main" id="{A18489FD-3067-4007-911E-EE608D354DC5}"/>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pic>
        <p:nvPicPr>
          <p:cNvPr id="370" name="ruler1">
            <a:extLst>
              <a:ext uri="{FF2B5EF4-FFF2-40B4-BE49-F238E27FC236}">
                <a16:creationId xmlns:a16="http://schemas.microsoft.com/office/drawing/2014/main" id="{A5DF05FD-8F36-45BF-8D87-13508EADA9F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099667">
            <a:off x="2017866" y="3559578"/>
            <a:ext cx="7490479" cy="1464305"/>
          </a:xfrm>
          <a:prstGeom prst="rect">
            <a:avLst/>
          </a:prstGeom>
        </p:spPr>
      </p:pic>
      <p:pic>
        <p:nvPicPr>
          <p:cNvPr id="371" name="pencil2" descr="A picture containing text&#10;&#10;Description automatically generated">
            <a:extLst>
              <a:ext uri="{FF2B5EF4-FFF2-40B4-BE49-F238E27FC236}">
                <a16:creationId xmlns:a16="http://schemas.microsoft.com/office/drawing/2014/main" id="{106B8762-74E0-49A4-9C41-51F8BC2736ED}"/>
              </a:ext>
            </a:extLst>
          </p:cNvPr>
          <p:cNvPicPr>
            <a:picLocks noChangeAspect="1"/>
          </p:cNvPicPr>
          <p:nvPr/>
        </p:nvPicPr>
        <p:blipFill>
          <a:blip r:embed="rId5"/>
          <a:stretch>
            <a:fillRect/>
          </a:stretch>
        </p:blipFill>
        <p:spPr>
          <a:xfrm rot="17095642">
            <a:off x="2237518" y="2174771"/>
            <a:ext cx="3324507" cy="2493381"/>
          </a:xfrm>
          <a:prstGeom prst="rect">
            <a:avLst/>
          </a:prstGeom>
        </p:spPr>
      </p:pic>
      <p:cxnSp>
        <p:nvCxnSpPr>
          <p:cNvPr id="372" name="Straight Connector 371">
            <a:extLst>
              <a:ext uri="{FF2B5EF4-FFF2-40B4-BE49-F238E27FC236}">
                <a16:creationId xmlns:a16="http://schemas.microsoft.com/office/drawing/2014/main" id="{A5CDC106-A476-49FD-96A4-DAF5C3ACE7A1}"/>
              </a:ext>
            </a:extLst>
          </p:cNvPr>
          <p:cNvCxnSpPr>
            <a:cxnSpLocks/>
            <a:endCxn id="368" idx="7"/>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374" name="ruler1">
            <a:extLst>
              <a:ext uri="{FF2B5EF4-FFF2-40B4-BE49-F238E27FC236}">
                <a16:creationId xmlns:a16="http://schemas.microsoft.com/office/drawing/2014/main" id="{5B59529D-9367-4AEB-BF00-01BFF28EA9A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647771">
            <a:off x="2589706" y="4246468"/>
            <a:ext cx="7490479" cy="1464305"/>
          </a:xfrm>
          <a:prstGeom prst="rect">
            <a:avLst/>
          </a:prstGeom>
        </p:spPr>
      </p:pic>
      <p:pic>
        <p:nvPicPr>
          <p:cNvPr id="375" name="pencil2" descr="A picture containing text&#10;&#10;Description automatically generated">
            <a:extLst>
              <a:ext uri="{FF2B5EF4-FFF2-40B4-BE49-F238E27FC236}">
                <a16:creationId xmlns:a16="http://schemas.microsoft.com/office/drawing/2014/main" id="{E68A1C00-7D31-4B72-B214-748D032E1B29}"/>
              </a:ext>
            </a:extLst>
          </p:cNvPr>
          <p:cNvPicPr>
            <a:picLocks noChangeAspect="1"/>
          </p:cNvPicPr>
          <p:nvPr/>
        </p:nvPicPr>
        <p:blipFill>
          <a:blip r:embed="rId5"/>
          <a:stretch>
            <a:fillRect/>
          </a:stretch>
        </p:blipFill>
        <p:spPr>
          <a:xfrm rot="19458951">
            <a:off x="5494857" y="1977287"/>
            <a:ext cx="3324507" cy="2493381"/>
          </a:xfrm>
          <a:prstGeom prst="rect">
            <a:avLst/>
          </a:prstGeom>
        </p:spPr>
      </p:pic>
      <p:cxnSp>
        <p:nvCxnSpPr>
          <p:cNvPr id="376" name="Straight Connector 375">
            <a:extLst>
              <a:ext uri="{FF2B5EF4-FFF2-40B4-BE49-F238E27FC236}">
                <a16:creationId xmlns:a16="http://schemas.microsoft.com/office/drawing/2014/main" id="{4B1B0421-F70E-4658-8E64-75DE178478C0}"/>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4226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1000"/>
                                        <p:tgtEl>
                                          <p:spTgt spid="370"/>
                                        </p:tgtEl>
                                      </p:cBhvr>
                                    </p:animEffect>
                                    <p:anim calcmode="lin" valueType="num">
                                      <p:cBhvr>
                                        <p:cTn id="8" dur="1000" fill="hold"/>
                                        <p:tgtEl>
                                          <p:spTgt spid="370"/>
                                        </p:tgtEl>
                                        <p:attrNameLst>
                                          <p:attrName>ppt_x</p:attrName>
                                        </p:attrNameLst>
                                      </p:cBhvr>
                                      <p:tavLst>
                                        <p:tav tm="0">
                                          <p:val>
                                            <p:strVal val="#ppt_x"/>
                                          </p:val>
                                        </p:tav>
                                        <p:tav tm="100000">
                                          <p:val>
                                            <p:strVal val="#ppt_x"/>
                                          </p:val>
                                        </p:tav>
                                      </p:tavLst>
                                    </p:anim>
                                    <p:anim calcmode="lin" valueType="num">
                                      <p:cBhvr>
                                        <p:cTn id="9" dur="1000" fill="hold"/>
                                        <p:tgtEl>
                                          <p:spTgt spid="3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71"/>
                                        </p:tgtEl>
                                        <p:attrNameLst>
                                          <p:attrName>style.visibility</p:attrName>
                                        </p:attrNameLst>
                                      </p:cBhvr>
                                      <p:to>
                                        <p:strVal val="visible"/>
                                      </p:to>
                                    </p:set>
                                    <p:animEffect transition="in" filter="fade">
                                      <p:cBhvr>
                                        <p:cTn id="14" dur="1000"/>
                                        <p:tgtEl>
                                          <p:spTgt spid="371"/>
                                        </p:tgtEl>
                                      </p:cBhvr>
                                    </p:animEffect>
                                    <p:anim calcmode="lin" valueType="num">
                                      <p:cBhvr>
                                        <p:cTn id="15" dur="1000" fill="hold"/>
                                        <p:tgtEl>
                                          <p:spTgt spid="371"/>
                                        </p:tgtEl>
                                        <p:attrNameLst>
                                          <p:attrName>ppt_x</p:attrName>
                                        </p:attrNameLst>
                                      </p:cBhvr>
                                      <p:tavLst>
                                        <p:tav tm="0">
                                          <p:val>
                                            <p:strVal val="#ppt_x"/>
                                          </p:val>
                                        </p:tav>
                                        <p:tav tm="100000">
                                          <p:val>
                                            <p:strVal val="#ppt_x"/>
                                          </p:val>
                                        </p:tav>
                                      </p:tavLst>
                                    </p:anim>
                                    <p:anim calcmode="lin" valueType="num">
                                      <p:cBhvr>
                                        <p:cTn id="16" dur="1000" fill="hold"/>
                                        <p:tgtEl>
                                          <p:spTgt spid="37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66667E-6 -2.59259E-6 L 0.07266 -0.20509 " pathEditMode="relative" rAng="0" ptsTypes="AA">
                                      <p:cBhvr>
                                        <p:cTn id="20" dur="1000" fill="hold"/>
                                        <p:tgtEl>
                                          <p:spTgt spid="371"/>
                                        </p:tgtEl>
                                        <p:attrNameLst>
                                          <p:attrName>ppt_x</p:attrName>
                                          <p:attrName>ppt_y</p:attrName>
                                        </p:attrNameLst>
                                      </p:cBhvr>
                                      <p:rCtr x="3633" y="-10255"/>
                                    </p:animMotion>
                                  </p:childTnLst>
                                </p:cTn>
                              </p:par>
                              <p:par>
                                <p:cTn id="21" presetID="22" presetClass="entr" presetSubtype="8" fill="hold" nodeType="withEffect">
                                  <p:stCondLst>
                                    <p:cond delay="0"/>
                                  </p:stCondLst>
                                  <p:childTnLst>
                                    <p:set>
                                      <p:cBhvr>
                                        <p:cTn id="22" dur="1" fill="hold">
                                          <p:stCondLst>
                                            <p:cond delay="0"/>
                                          </p:stCondLst>
                                        </p:cTn>
                                        <p:tgtEl>
                                          <p:spTgt spid="372"/>
                                        </p:tgtEl>
                                        <p:attrNameLst>
                                          <p:attrName>style.visibility</p:attrName>
                                        </p:attrNameLst>
                                      </p:cBhvr>
                                      <p:to>
                                        <p:strVal val="visible"/>
                                      </p:to>
                                    </p:set>
                                    <p:animEffect transition="in" filter="wipe(left)">
                                      <p:cBhvr>
                                        <p:cTn id="23" dur="1000"/>
                                        <p:tgtEl>
                                          <p:spTgt spid="372"/>
                                        </p:tgtEl>
                                      </p:cBhvr>
                                    </p:animEffect>
                                  </p:childTnLst>
                                </p:cTn>
                              </p:par>
                            </p:childTnLst>
                          </p:cTn>
                        </p:par>
                        <p:par>
                          <p:cTn id="24" fill="hold">
                            <p:stCondLst>
                              <p:cond delay="1000"/>
                            </p:stCondLst>
                            <p:childTnLst>
                              <p:par>
                                <p:cTn id="25" presetID="10" presetClass="exit" presetSubtype="0" fill="hold" nodeType="afterEffect">
                                  <p:stCondLst>
                                    <p:cond delay="0"/>
                                  </p:stCondLst>
                                  <p:childTnLst>
                                    <p:animEffect transition="out" filter="fade">
                                      <p:cBhvr>
                                        <p:cTn id="26" dur="500"/>
                                        <p:tgtEl>
                                          <p:spTgt spid="370"/>
                                        </p:tgtEl>
                                      </p:cBhvr>
                                    </p:animEffect>
                                    <p:set>
                                      <p:cBhvr>
                                        <p:cTn id="27" dur="1" fill="hold">
                                          <p:stCondLst>
                                            <p:cond delay="499"/>
                                          </p:stCondLst>
                                        </p:cTn>
                                        <p:tgtEl>
                                          <p:spTgt spid="37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71"/>
                                        </p:tgtEl>
                                      </p:cBhvr>
                                    </p:animEffect>
                                    <p:set>
                                      <p:cBhvr>
                                        <p:cTn id="32" dur="1" fill="hold">
                                          <p:stCondLst>
                                            <p:cond delay="499"/>
                                          </p:stCondLst>
                                        </p:cTn>
                                        <p:tgtEl>
                                          <p:spTgt spid="37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374"/>
                                        </p:tgtEl>
                                        <p:attrNameLst>
                                          <p:attrName>style.visibility</p:attrName>
                                        </p:attrNameLst>
                                      </p:cBhvr>
                                      <p:to>
                                        <p:strVal val="visible"/>
                                      </p:to>
                                    </p:set>
                                    <p:animEffect transition="in" filter="fade">
                                      <p:cBhvr>
                                        <p:cTn id="37" dur="1000"/>
                                        <p:tgtEl>
                                          <p:spTgt spid="374"/>
                                        </p:tgtEl>
                                      </p:cBhvr>
                                    </p:animEffect>
                                    <p:anim calcmode="lin" valueType="num">
                                      <p:cBhvr>
                                        <p:cTn id="38" dur="1000" fill="hold"/>
                                        <p:tgtEl>
                                          <p:spTgt spid="374"/>
                                        </p:tgtEl>
                                        <p:attrNameLst>
                                          <p:attrName>ppt_x</p:attrName>
                                        </p:attrNameLst>
                                      </p:cBhvr>
                                      <p:tavLst>
                                        <p:tav tm="0">
                                          <p:val>
                                            <p:strVal val="#ppt_x"/>
                                          </p:val>
                                        </p:tav>
                                        <p:tav tm="100000">
                                          <p:val>
                                            <p:strVal val="#ppt_x"/>
                                          </p:val>
                                        </p:tav>
                                      </p:tavLst>
                                    </p:anim>
                                    <p:anim calcmode="lin" valueType="num">
                                      <p:cBhvr>
                                        <p:cTn id="3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375"/>
                                        </p:tgtEl>
                                        <p:attrNameLst>
                                          <p:attrName>style.visibility</p:attrName>
                                        </p:attrNameLst>
                                      </p:cBhvr>
                                      <p:to>
                                        <p:strVal val="visible"/>
                                      </p:to>
                                    </p:set>
                                    <p:animEffect transition="in" filter="fade">
                                      <p:cBhvr>
                                        <p:cTn id="44" dur="1000"/>
                                        <p:tgtEl>
                                          <p:spTgt spid="375"/>
                                        </p:tgtEl>
                                      </p:cBhvr>
                                    </p:animEffect>
                                    <p:anim calcmode="lin" valueType="num">
                                      <p:cBhvr>
                                        <p:cTn id="45" dur="1000" fill="hold"/>
                                        <p:tgtEl>
                                          <p:spTgt spid="375"/>
                                        </p:tgtEl>
                                        <p:attrNameLst>
                                          <p:attrName>ppt_x</p:attrName>
                                        </p:attrNameLst>
                                      </p:cBhvr>
                                      <p:tavLst>
                                        <p:tav tm="0">
                                          <p:val>
                                            <p:strVal val="#ppt_x"/>
                                          </p:val>
                                        </p:tav>
                                        <p:tav tm="100000">
                                          <p:val>
                                            <p:strVal val="#ppt_x"/>
                                          </p:val>
                                        </p:tav>
                                      </p:tavLst>
                                    </p:anim>
                                    <p:anim calcmode="lin" valueType="num">
                                      <p:cBhvr>
                                        <p:cTn id="46" dur="1000" fill="hold"/>
                                        <p:tgtEl>
                                          <p:spTgt spid="37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8.33333E-7 1.11111E-6 L -0.11901 -0.20926 " pathEditMode="relative" rAng="0" ptsTypes="AA">
                                      <p:cBhvr>
                                        <p:cTn id="50" dur="1000" fill="hold"/>
                                        <p:tgtEl>
                                          <p:spTgt spid="375"/>
                                        </p:tgtEl>
                                        <p:attrNameLst>
                                          <p:attrName>ppt_x</p:attrName>
                                          <p:attrName>ppt_y</p:attrName>
                                        </p:attrNameLst>
                                      </p:cBhvr>
                                      <p:rCtr x="-5951" y="-10463"/>
                                    </p:animMotion>
                                  </p:childTnLst>
                                </p:cTn>
                              </p:par>
                              <p:par>
                                <p:cTn id="51" presetID="22" presetClass="entr" presetSubtype="2" fill="hold" nodeType="withEffect">
                                  <p:stCondLst>
                                    <p:cond delay="0"/>
                                  </p:stCondLst>
                                  <p:childTnLst>
                                    <p:set>
                                      <p:cBhvr>
                                        <p:cTn id="52" dur="1" fill="hold">
                                          <p:stCondLst>
                                            <p:cond delay="0"/>
                                          </p:stCondLst>
                                        </p:cTn>
                                        <p:tgtEl>
                                          <p:spTgt spid="376"/>
                                        </p:tgtEl>
                                        <p:attrNameLst>
                                          <p:attrName>style.visibility</p:attrName>
                                        </p:attrNameLst>
                                      </p:cBhvr>
                                      <p:to>
                                        <p:strVal val="visible"/>
                                      </p:to>
                                    </p:set>
                                    <p:animEffect transition="in" filter="wipe(right)">
                                      <p:cBhvr>
                                        <p:cTn id="53" dur="1000"/>
                                        <p:tgtEl>
                                          <p:spTgt spid="37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375"/>
                                        </p:tgtEl>
                                      </p:cBhvr>
                                    </p:animEffect>
                                    <p:set>
                                      <p:cBhvr>
                                        <p:cTn id="58" dur="1" fill="hold">
                                          <p:stCondLst>
                                            <p:cond delay="499"/>
                                          </p:stCondLst>
                                        </p:cTn>
                                        <p:tgtEl>
                                          <p:spTgt spid="375"/>
                                        </p:tgtEl>
                                        <p:attrNameLst>
                                          <p:attrName>style.visibility</p:attrName>
                                        </p:attrNameLst>
                                      </p:cBhvr>
                                      <p:to>
                                        <p:strVal val="hidden"/>
                                      </p:to>
                                    </p:set>
                                  </p:childTnLst>
                                </p:cTn>
                              </p:par>
                            </p:childTnLst>
                          </p:cTn>
                        </p:par>
                        <p:par>
                          <p:cTn id="59" fill="hold">
                            <p:stCondLst>
                              <p:cond delay="500"/>
                            </p:stCondLst>
                            <p:childTnLst>
                              <p:par>
                                <p:cTn id="60" presetID="10" presetClass="exit" presetSubtype="0" fill="hold" nodeType="afterEffect">
                                  <p:stCondLst>
                                    <p:cond delay="0"/>
                                  </p:stCondLst>
                                  <p:childTnLst>
                                    <p:animEffect transition="out" filter="fade">
                                      <p:cBhvr>
                                        <p:cTn id="61" dur="500"/>
                                        <p:tgtEl>
                                          <p:spTgt spid="374"/>
                                        </p:tgtEl>
                                      </p:cBhvr>
                                    </p:animEffect>
                                    <p:set>
                                      <p:cBhvr>
                                        <p:cTn id="62" dur="1" fill="hold">
                                          <p:stCondLst>
                                            <p:cond delay="499"/>
                                          </p:stCondLst>
                                        </p:cTn>
                                        <p:tgtEl>
                                          <p:spTgt spid="3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Cas Côté-Côté-Côté (CCC)</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8C640387-5944-C4BC-1E87-841070BB340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5" name="Rectangle: Rounded Corners 4">
            <a:extLst>
              <a:ext uri="{FF2B5EF4-FFF2-40B4-BE49-F238E27FC236}">
                <a16:creationId xmlns:a16="http://schemas.microsoft.com/office/drawing/2014/main" id="{5E29424F-E769-4BC9-1FBF-A778DEA97F36}"/>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shape&#10;&#10;Description automatically generated">
            <a:extLst>
              <a:ext uri="{FF2B5EF4-FFF2-40B4-BE49-F238E27FC236}">
                <a16:creationId xmlns:a16="http://schemas.microsoft.com/office/drawing/2014/main" id="{F8BF424D-9599-AC56-A66F-003F32F5B925}"/>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28C4C32C-AD37-AB47-43A0-F2CF0F6E0BA5}"/>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9" name="Freeform: Shape 18">
            <a:extLst>
              <a:ext uri="{FF2B5EF4-FFF2-40B4-BE49-F238E27FC236}">
                <a16:creationId xmlns:a16="http://schemas.microsoft.com/office/drawing/2014/main" id="{4786E5A9-FDB4-4B76-8A03-AE36F6B06706}"/>
              </a:ext>
            </a:extLst>
          </p:cNvPr>
          <p:cNvSpPr/>
          <p:nvPr/>
        </p:nvSpPr>
        <p:spPr>
          <a:xfrm>
            <a:off x="2679263" y="2454393"/>
            <a:ext cx="6460971" cy="4376343"/>
          </a:xfrm>
          <a:custGeom>
            <a:avLst/>
            <a:gdLst>
              <a:gd name="connsiteX0" fmla="*/ 25526 w 9262871"/>
              <a:gd name="connsiteY0" fmla="*/ 3 h 6274212"/>
              <a:gd name="connsiteX1" fmla="*/ 22954 w 9262871"/>
              <a:gd name="connsiteY1" fmla="*/ 726760 h 6274212"/>
              <a:gd name="connsiteX2" fmla="*/ 20096 w 9262871"/>
              <a:gd name="connsiteY2" fmla="*/ 1824707 h 6274212"/>
              <a:gd name="connsiteX3" fmla="*/ 12667 w 9262871"/>
              <a:gd name="connsiteY3" fmla="*/ 3006855 h 6274212"/>
              <a:gd name="connsiteX4" fmla="*/ 665 w 9262871"/>
              <a:gd name="connsiteY4" fmla="*/ 3170494 h 6274212"/>
              <a:gd name="connsiteX5" fmla="*/ 41528 w 9262871"/>
              <a:gd name="connsiteY5" fmla="*/ 3170494 h 6274212"/>
              <a:gd name="connsiteX6" fmla="*/ -1 w 9262871"/>
              <a:gd name="connsiteY6" fmla="*/ 4163285 h 6274212"/>
              <a:gd name="connsiteX7" fmla="*/ -1 w 9262871"/>
              <a:gd name="connsiteY7" fmla="*/ 4325210 h 6274212"/>
              <a:gd name="connsiteX8" fmla="*/ 108869 w 9262871"/>
              <a:gd name="connsiteY8" fmla="*/ 5272757 h 6274212"/>
              <a:gd name="connsiteX9" fmla="*/ 8476 w 9262871"/>
              <a:gd name="connsiteY9" fmla="*/ 5272757 h 6274212"/>
              <a:gd name="connsiteX10" fmla="*/ 25716 w 9262871"/>
              <a:gd name="connsiteY10" fmla="*/ 5937698 h 6274212"/>
              <a:gd name="connsiteX11" fmla="*/ 48005 w 9262871"/>
              <a:gd name="connsiteY11" fmla="*/ 6274215 h 6274212"/>
              <a:gd name="connsiteX12" fmla="*/ 9262871 w 9262871"/>
              <a:gd name="connsiteY12" fmla="*/ 6274215 h 6274212"/>
              <a:gd name="connsiteX13" fmla="*/ 9262871 w 9262871"/>
              <a:gd name="connsiteY13" fmla="*/ 3 h 62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2871" h="6274212">
                <a:moveTo>
                  <a:pt x="25526" y="3"/>
                </a:moveTo>
                <a:cubicBezTo>
                  <a:pt x="44576" y="241366"/>
                  <a:pt x="33622" y="486444"/>
                  <a:pt x="22954" y="726760"/>
                </a:cubicBezTo>
                <a:cubicBezTo>
                  <a:pt x="6761" y="1093473"/>
                  <a:pt x="9428" y="1457899"/>
                  <a:pt x="20096" y="1824707"/>
                </a:cubicBezTo>
                <a:cubicBezTo>
                  <a:pt x="31622" y="2219137"/>
                  <a:pt x="37432" y="2612710"/>
                  <a:pt x="12667" y="3006855"/>
                </a:cubicBezTo>
                <a:cubicBezTo>
                  <a:pt x="9238" y="3061433"/>
                  <a:pt x="5047" y="3116011"/>
                  <a:pt x="665" y="3170494"/>
                </a:cubicBezTo>
                <a:cubicBezTo>
                  <a:pt x="25145" y="3170494"/>
                  <a:pt x="41432" y="3170494"/>
                  <a:pt x="41528" y="3170494"/>
                </a:cubicBezTo>
                <a:cubicBezTo>
                  <a:pt x="11619" y="3500821"/>
                  <a:pt x="1523" y="3832005"/>
                  <a:pt x="-1" y="4163285"/>
                </a:cubicBezTo>
                <a:cubicBezTo>
                  <a:pt x="-1" y="4217320"/>
                  <a:pt x="-1" y="4271299"/>
                  <a:pt x="-1" y="4325210"/>
                </a:cubicBezTo>
                <a:cubicBezTo>
                  <a:pt x="38099" y="4640964"/>
                  <a:pt x="93629" y="4954717"/>
                  <a:pt x="108869" y="5272757"/>
                </a:cubicBezTo>
                <a:cubicBezTo>
                  <a:pt x="108869" y="5271614"/>
                  <a:pt x="67626" y="5271995"/>
                  <a:pt x="8476" y="5272757"/>
                </a:cubicBezTo>
                <a:cubicBezTo>
                  <a:pt x="10381" y="5494499"/>
                  <a:pt x="13429" y="5716051"/>
                  <a:pt x="25716" y="5937698"/>
                </a:cubicBezTo>
                <a:cubicBezTo>
                  <a:pt x="32066" y="6049902"/>
                  <a:pt x="39496" y="6162077"/>
                  <a:pt x="48005" y="6274215"/>
                </a:cubicBezTo>
                <a:lnTo>
                  <a:pt x="9262871" y="6274215"/>
                </a:lnTo>
                <a:lnTo>
                  <a:pt x="9262871" y="3"/>
                </a:ln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FB1E202-16CF-4843-BF93-B5BA0C66DDA1}"/>
              </a:ext>
            </a:extLst>
          </p:cNvPr>
          <p:cNvSpPr/>
          <p:nvPr/>
        </p:nvSpPr>
        <p:spPr>
          <a:xfrm>
            <a:off x="3011785"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solidFill>
            <a:prstDash val="solid"/>
            <a:round/>
          </a:ln>
        </p:spPr>
        <p:txBody>
          <a:bodyPr rtlCol="0" anchor="ctr"/>
          <a:lstStyle/>
          <a:p>
            <a:endParaRPr lang="en-US"/>
          </a:p>
        </p:txBody>
      </p:sp>
      <p:sp>
        <p:nvSpPr>
          <p:cNvPr id="22" name="Freeform: Shape 21">
            <a:extLst>
              <a:ext uri="{FF2B5EF4-FFF2-40B4-BE49-F238E27FC236}">
                <a16:creationId xmlns:a16="http://schemas.microsoft.com/office/drawing/2014/main" id="{1D62EC5D-6E40-469B-B993-6A1C51085FBD}"/>
              </a:ext>
            </a:extLst>
          </p:cNvPr>
          <p:cNvSpPr/>
          <p:nvPr/>
        </p:nvSpPr>
        <p:spPr>
          <a:xfrm>
            <a:off x="3343976"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solidFill>
            <a:prstDash val="solid"/>
            <a:round/>
          </a:ln>
        </p:spPr>
        <p:txBody>
          <a:bodyPr rtlCol="0" anchor="ctr"/>
          <a:lstStyle/>
          <a:p>
            <a:endParaRPr lang="en-US"/>
          </a:p>
        </p:txBody>
      </p:sp>
      <p:sp>
        <p:nvSpPr>
          <p:cNvPr id="23" name="Freeform: Shape 22">
            <a:extLst>
              <a:ext uri="{FF2B5EF4-FFF2-40B4-BE49-F238E27FC236}">
                <a16:creationId xmlns:a16="http://schemas.microsoft.com/office/drawing/2014/main" id="{825A793A-F70D-4911-8443-B6E6CCE7B2C6}"/>
              </a:ext>
            </a:extLst>
          </p:cNvPr>
          <p:cNvSpPr/>
          <p:nvPr/>
        </p:nvSpPr>
        <p:spPr>
          <a:xfrm>
            <a:off x="3676166"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D9FADABC-75F5-4726-B063-0DBA8FA7B170}"/>
              </a:ext>
            </a:extLst>
          </p:cNvPr>
          <p:cNvSpPr/>
          <p:nvPr/>
        </p:nvSpPr>
        <p:spPr>
          <a:xfrm>
            <a:off x="4008357"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solidFill>
            <a:prstDash val="solid"/>
            <a:round/>
          </a:ln>
        </p:spPr>
        <p:txBody>
          <a:bodyPr rtlCol="0" anchor="ctr"/>
          <a:lstStyle/>
          <a:p>
            <a:endParaRPr lang="en-US"/>
          </a:p>
        </p:txBody>
      </p:sp>
      <p:sp>
        <p:nvSpPr>
          <p:cNvPr id="25" name="Freeform: Shape 24">
            <a:extLst>
              <a:ext uri="{FF2B5EF4-FFF2-40B4-BE49-F238E27FC236}">
                <a16:creationId xmlns:a16="http://schemas.microsoft.com/office/drawing/2014/main" id="{6D27704E-4CEF-41C3-B90B-921B8BA034CF}"/>
              </a:ext>
            </a:extLst>
          </p:cNvPr>
          <p:cNvSpPr/>
          <p:nvPr/>
        </p:nvSpPr>
        <p:spPr>
          <a:xfrm>
            <a:off x="4340547"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8A5613F8-FD48-400E-9277-5C4399E2C9CD}"/>
              </a:ext>
            </a:extLst>
          </p:cNvPr>
          <p:cNvSpPr/>
          <p:nvPr/>
        </p:nvSpPr>
        <p:spPr>
          <a:xfrm>
            <a:off x="4666094"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22B9AEE6-3DF7-48F2-9409-E68BBEB03B2D}"/>
              </a:ext>
            </a:extLst>
          </p:cNvPr>
          <p:cNvSpPr/>
          <p:nvPr/>
        </p:nvSpPr>
        <p:spPr>
          <a:xfrm>
            <a:off x="4998284" y="2474922"/>
            <a:ext cx="2275" cy="4337676"/>
          </a:xfrm>
          <a:custGeom>
            <a:avLst/>
            <a:gdLst>
              <a:gd name="connsiteX0" fmla="*/ -1 w 3262"/>
              <a:gd name="connsiteY0" fmla="*/ 3 h 6218777"/>
              <a:gd name="connsiteX1" fmla="*/ 1332 w 3262"/>
              <a:gd name="connsiteY1" fmla="*/ 6218780 h 6218777"/>
            </a:gdLst>
            <a:ahLst/>
            <a:cxnLst>
              <a:cxn ang="0">
                <a:pos x="connsiteX0" y="connsiteY0"/>
              </a:cxn>
              <a:cxn ang="0">
                <a:pos x="connsiteX1" y="connsiteY1"/>
              </a:cxn>
            </a:cxnLst>
            <a:rect l="l" t="t" r="r" b="b"/>
            <a:pathLst>
              <a:path w="3262" h="6218777">
                <a:moveTo>
                  <a:pt x="-1" y="3"/>
                </a:moveTo>
                <a:cubicBezTo>
                  <a:pt x="4094" y="2074548"/>
                  <a:pt x="4094" y="4141473"/>
                  <a:pt x="1332" y="6218780"/>
                </a:cubicBezTo>
              </a:path>
            </a:pathLst>
          </a:custGeom>
          <a:noFill/>
          <a:ln w="9525" cap="rnd">
            <a:solidFill>
              <a:srgbClr val="C0C0C0"/>
            </a:solidFill>
            <a:prstDash val="solid"/>
            <a:round/>
          </a:ln>
        </p:spPr>
        <p:txBody>
          <a:bodyPr rtlCol="0" anchor="ctr"/>
          <a:lstStyle/>
          <a:p>
            <a:endParaRPr lang="en-US"/>
          </a:p>
        </p:txBody>
      </p:sp>
      <p:sp>
        <p:nvSpPr>
          <p:cNvPr id="28" name="Freeform: Shape 27">
            <a:extLst>
              <a:ext uri="{FF2B5EF4-FFF2-40B4-BE49-F238E27FC236}">
                <a16:creationId xmlns:a16="http://schemas.microsoft.com/office/drawing/2014/main" id="{3DE85953-DEE9-4C92-9D9C-76C9F409F252}"/>
              </a:ext>
            </a:extLst>
          </p:cNvPr>
          <p:cNvSpPr/>
          <p:nvPr/>
        </p:nvSpPr>
        <p:spPr>
          <a:xfrm>
            <a:off x="5330475"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solidFill>
            <a:prstDash val="solid"/>
            <a:round/>
          </a:ln>
        </p:spPr>
        <p:txBody>
          <a:bodyPr rtlCol="0" anchor="ctr"/>
          <a:lstStyle/>
          <a:p>
            <a:endParaRPr lang="en-US"/>
          </a:p>
        </p:txBody>
      </p:sp>
      <p:sp>
        <p:nvSpPr>
          <p:cNvPr id="29" name="Freeform: Shape 28">
            <a:extLst>
              <a:ext uri="{FF2B5EF4-FFF2-40B4-BE49-F238E27FC236}">
                <a16:creationId xmlns:a16="http://schemas.microsoft.com/office/drawing/2014/main" id="{9783F806-D20F-4389-B0E8-49130FBAF916}"/>
              </a:ext>
            </a:extLst>
          </p:cNvPr>
          <p:cNvSpPr/>
          <p:nvPr/>
        </p:nvSpPr>
        <p:spPr>
          <a:xfrm>
            <a:off x="5662665"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F457765C-52EA-49C3-9927-FAD97E8963C6}"/>
              </a:ext>
            </a:extLst>
          </p:cNvPr>
          <p:cNvSpPr/>
          <p:nvPr/>
        </p:nvSpPr>
        <p:spPr>
          <a:xfrm>
            <a:off x="5994856"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F4EFE36B-48C6-4D22-9DB5-F13F9034B8F4}"/>
              </a:ext>
            </a:extLst>
          </p:cNvPr>
          <p:cNvSpPr/>
          <p:nvPr/>
        </p:nvSpPr>
        <p:spPr>
          <a:xfrm>
            <a:off x="6327113" y="2472131"/>
            <a:ext cx="2215" cy="4339404"/>
          </a:xfrm>
          <a:custGeom>
            <a:avLst/>
            <a:gdLst>
              <a:gd name="connsiteX0" fmla="*/ -1 w 3176"/>
              <a:gd name="connsiteY0" fmla="*/ 3 h 6221254"/>
              <a:gd name="connsiteX1" fmla="*/ 1237 w 3176"/>
              <a:gd name="connsiteY1" fmla="*/ 6221257 h 6221254"/>
            </a:gdLst>
            <a:ahLst/>
            <a:cxnLst>
              <a:cxn ang="0">
                <a:pos x="connsiteX0" y="connsiteY0"/>
              </a:cxn>
              <a:cxn ang="0">
                <a:pos x="connsiteX1" y="connsiteY1"/>
              </a:cxn>
            </a:cxnLst>
            <a:rect l="l" t="t" r="r" b="b"/>
            <a:pathLst>
              <a:path w="3176" h="6221254">
                <a:moveTo>
                  <a:pt x="-1" y="3"/>
                </a:moveTo>
                <a:cubicBezTo>
                  <a:pt x="3999" y="2078548"/>
                  <a:pt x="3999" y="4145473"/>
                  <a:pt x="1237" y="6221257"/>
                </a:cubicBezTo>
              </a:path>
            </a:pathLst>
          </a:custGeom>
          <a:noFill/>
          <a:ln w="9525" cap="rnd">
            <a:solidFill>
              <a:srgbClr val="C0C0C0"/>
            </a:solidFill>
            <a:prstDash val="solid"/>
            <a:round/>
          </a:ln>
        </p:spPr>
        <p:txBody>
          <a:bodyPr rtlCol="0" anchor="ctr"/>
          <a:lstStyle/>
          <a:p>
            <a:endParaRPr lang="en-US"/>
          </a:p>
        </p:txBody>
      </p:sp>
      <p:sp>
        <p:nvSpPr>
          <p:cNvPr id="32" name="Freeform: Shape 31">
            <a:extLst>
              <a:ext uri="{FF2B5EF4-FFF2-40B4-BE49-F238E27FC236}">
                <a16:creationId xmlns:a16="http://schemas.microsoft.com/office/drawing/2014/main" id="{52ACE88A-70FC-41E3-B926-8B04B2B836D7}"/>
              </a:ext>
            </a:extLst>
          </p:cNvPr>
          <p:cNvSpPr/>
          <p:nvPr/>
        </p:nvSpPr>
        <p:spPr>
          <a:xfrm>
            <a:off x="6659370" y="2471268"/>
            <a:ext cx="2155" cy="4340732"/>
          </a:xfrm>
          <a:custGeom>
            <a:avLst/>
            <a:gdLst>
              <a:gd name="connsiteX0" fmla="*/ -1 w 3090"/>
              <a:gd name="connsiteY0" fmla="*/ 3 h 6223158"/>
              <a:gd name="connsiteX1" fmla="*/ 1142 w 3090"/>
              <a:gd name="connsiteY1" fmla="*/ 6223161 h 6223158"/>
            </a:gdLst>
            <a:ahLst/>
            <a:cxnLst>
              <a:cxn ang="0">
                <a:pos x="connsiteX0" y="connsiteY0"/>
              </a:cxn>
              <a:cxn ang="0">
                <a:pos x="connsiteX1" y="connsiteY1"/>
              </a:cxn>
            </a:cxnLst>
            <a:rect l="l" t="t" r="r" b="b"/>
            <a:pathLst>
              <a:path w="3090" h="6223158">
                <a:moveTo>
                  <a:pt x="-1" y="3"/>
                </a:moveTo>
                <a:cubicBezTo>
                  <a:pt x="3904" y="2080167"/>
                  <a:pt x="3904" y="4147093"/>
                  <a:pt x="1142" y="6223161"/>
                </a:cubicBezTo>
              </a:path>
            </a:pathLst>
          </a:custGeom>
          <a:noFill/>
          <a:ln w="9525" cap="rnd">
            <a:solidFill>
              <a:srgbClr val="C0C0C0"/>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AB76B15E-6328-4328-875B-4DD6D2228901}"/>
              </a:ext>
            </a:extLst>
          </p:cNvPr>
          <p:cNvSpPr/>
          <p:nvPr/>
        </p:nvSpPr>
        <p:spPr>
          <a:xfrm>
            <a:off x="6991560" y="2471999"/>
            <a:ext cx="2155" cy="4339537"/>
          </a:xfrm>
          <a:custGeom>
            <a:avLst/>
            <a:gdLst>
              <a:gd name="connsiteX0" fmla="*/ -1 w 3090"/>
              <a:gd name="connsiteY0" fmla="*/ 3 h 6221444"/>
              <a:gd name="connsiteX1" fmla="*/ 1142 w 3090"/>
              <a:gd name="connsiteY1" fmla="*/ 6221447 h 6221444"/>
            </a:gdLst>
            <a:ahLst/>
            <a:cxnLst>
              <a:cxn ang="0">
                <a:pos x="connsiteX0" y="connsiteY0"/>
              </a:cxn>
              <a:cxn ang="0">
                <a:pos x="connsiteX1" y="connsiteY1"/>
              </a:cxn>
            </a:cxnLst>
            <a:rect l="l" t="t" r="r" b="b"/>
            <a:pathLst>
              <a:path w="3090" h="6221444">
                <a:moveTo>
                  <a:pt x="-1" y="3"/>
                </a:moveTo>
                <a:cubicBezTo>
                  <a:pt x="3904" y="2078739"/>
                  <a:pt x="3904" y="4145664"/>
                  <a:pt x="1142" y="6221447"/>
                </a:cubicBezTo>
              </a:path>
            </a:pathLst>
          </a:custGeom>
          <a:noFill/>
          <a:ln w="9525" cap="rnd">
            <a:solidFill>
              <a:srgbClr val="C0C0C0"/>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A3173DC7-6A73-4300-8B0F-6BDA15869FC6}"/>
              </a:ext>
            </a:extLst>
          </p:cNvPr>
          <p:cNvSpPr/>
          <p:nvPr/>
        </p:nvSpPr>
        <p:spPr>
          <a:xfrm>
            <a:off x="7323817"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56AD9D23-7561-4F09-842E-72C5610405EF}"/>
              </a:ext>
            </a:extLst>
          </p:cNvPr>
          <p:cNvSpPr/>
          <p:nvPr/>
        </p:nvSpPr>
        <p:spPr>
          <a:xfrm>
            <a:off x="7656007" y="2470870"/>
            <a:ext cx="2095" cy="4341331"/>
          </a:xfrm>
          <a:custGeom>
            <a:avLst/>
            <a:gdLst>
              <a:gd name="connsiteX0" fmla="*/ -1 w 3003"/>
              <a:gd name="connsiteY0" fmla="*/ 3 h 6224016"/>
              <a:gd name="connsiteX1" fmla="*/ 1046 w 3003"/>
              <a:gd name="connsiteY1" fmla="*/ 6224019 h 6224016"/>
            </a:gdLst>
            <a:ahLst/>
            <a:cxnLst>
              <a:cxn ang="0">
                <a:pos x="connsiteX0" y="connsiteY0"/>
              </a:cxn>
              <a:cxn ang="0">
                <a:pos x="connsiteX1" y="connsiteY1"/>
              </a:cxn>
            </a:cxnLst>
            <a:rect l="l" t="t" r="r" b="b"/>
            <a:pathLst>
              <a:path w="3003" h="6224016">
                <a:moveTo>
                  <a:pt x="-1" y="3"/>
                </a:moveTo>
                <a:cubicBezTo>
                  <a:pt x="3808" y="2080358"/>
                  <a:pt x="3808" y="4147283"/>
                  <a:pt x="1046" y="6224019"/>
                </a:cubicBezTo>
              </a:path>
            </a:pathLst>
          </a:custGeom>
          <a:noFill/>
          <a:ln w="9525" cap="rnd">
            <a:solidFill>
              <a:srgbClr val="C0C0C0"/>
            </a:solidFill>
            <a:prstDash val="solid"/>
            <a:round/>
          </a:ln>
        </p:spPr>
        <p:txBody>
          <a:bodyPr rtlCol="0" anchor="ctr"/>
          <a:lstStyle/>
          <a:p>
            <a:endParaRPr lang="en-US"/>
          </a:p>
        </p:txBody>
      </p:sp>
      <p:sp>
        <p:nvSpPr>
          <p:cNvPr id="36" name="Freeform: Shape 35">
            <a:extLst>
              <a:ext uri="{FF2B5EF4-FFF2-40B4-BE49-F238E27FC236}">
                <a16:creationId xmlns:a16="http://schemas.microsoft.com/office/drawing/2014/main" id="{6658B2BF-44AC-4C8C-A411-E9D8C4C2C68B}"/>
              </a:ext>
            </a:extLst>
          </p:cNvPr>
          <p:cNvSpPr/>
          <p:nvPr/>
        </p:nvSpPr>
        <p:spPr>
          <a:xfrm>
            <a:off x="7988264"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solidFill>
            <a:prstDash val="solid"/>
            <a:round/>
          </a:ln>
        </p:spPr>
        <p:txBody>
          <a:bodyPr rtlCol="0" anchor="ctr"/>
          <a:lstStyle/>
          <a:p>
            <a:endParaRPr lang="en-US"/>
          </a:p>
        </p:txBody>
      </p:sp>
      <p:sp>
        <p:nvSpPr>
          <p:cNvPr id="37" name="Freeform: Shape 36">
            <a:extLst>
              <a:ext uri="{FF2B5EF4-FFF2-40B4-BE49-F238E27FC236}">
                <a16:creationId xmlns:a16="http://schemas.microsoft.com/office/drawing/2014/main" id="{CB7053A6-16ED-4EF6-9EE4-A1142754931B}"/>
              </a:ext>
            </a:extLst>
          </p:cNvPr>
          <p:cNvSpPr/>
          <p:nvPr/>
        </p:nvSpPr>
        <p:spPr>
          <a:xfrm>
            <a:off x="8320455"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4A408403-001F-4DE8-9934-A184673450F5}"/>
              </a:ext>
            </a:extLst>
          </p:cNvPr>
          <p:cNvSpPr/>
          <p:nvPr/>
        </p:nvSpPr>
        <p:spPr>
          <a:xfrm>
            <a:off x="8652711"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solidFill>
            <a:prstDash val="solid"/>
            <a:round/>
          </a:ln>
        </p:spPr>
        <p:txBody>
          <a:bodyPr rtlCol="0" anchor="ctr"/>
          <a:lstStyle/>
          <a:p>
            <a:endParaRPr lang="en-US"/>
          </a:p>
        </p:txBody>
      </p:sp>
      <p:sp>
        <p:nvSpPr>
          <p:cNvPr id="39" name="Freeform: Shape 38">
            <a:extLst>
              <a:ext uri="{FF2B5EF4-FFF2-40B4-BE49-F238E27FC236}">
                <a16:creationId xmlns:a16="http://schemas.microsoft.com/office/drawing/2014/main" id="{29DF5785-C19E-40AF-BA8D-57FA7D5DBBA9}"/>
              </a:ext>
            </a:extLst>
          </p:cNvPr>
          <p:cNvSpPr/>
          <p:nvPr/>
        </p:nvSpPr>
        <p:spPr>
          <a:xfrm>
            <a:off x="8984902"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2E54F9D3-9026-46F0-B451-06FF9F723136}"/>
              </a:ext>
            </a:extLst>
          </p:cNvPr>
          <p:cNvSpPr/>
          <p:nvPr/>
        </p:nvSpPr>
        <p:spPr>
          <a:xfrm>
            <a:off x="2747628" y="6153998"/>
            <a:ext cx="1117" cy="658866"/>
          </a:xfrm>
          <a:custGeom>
            <a:avLst/>
            <a:gdLst>
              <a:gd name="connsiteX0" fmla="*/ -1 w 1601"/>
              <a:gd name="connsiteY0" fmla="*/ 3 h 944594"/>
              <a:gd name="connsiteX1" fmla="*/ 1332 w 1601"/>
              <a:gd name="connsiteY1" fmla="*/ 944597 h 944594"/>
            </a:gdLst>
            <a:ahLst/>
            <a:cxnLst>
              <a:cxn ang="0">
                <a:pos x="connsiteX0" y="connsiteY0"/>
              </a:cxn>
              <a:cxn ang="0">
                <a:pos x="connsiteX1" y="connsiteY1"/>
              </a:cxn>
            </a:cxnLst>
            <a:rect l="l" t="t" r="r" b="b"/>
            <a:pathLst>
              <a:path w="1601" h="944594">
                <a:moveTo>
                  <a:pt x="-1" y="3"/>
                </a:moveTo>
                <a:cubicBezTo>
                  <a:pt x="1808" y="314328"/>
                  <a:pt x="1808" y="628653"/>
                  <a:pt x="1332" y="944597"/>
                </a:cubicBezTo>
              </a:path>
            </a:pathLst>
          </a:custGeom>
          <a:noFill/>
          <a:ln w="9525" cap="rnd">
            <a:solidFill>
              <a:srgbClr val="C0C0C0">
                <a:alpha val="24000"/>
              </a:srgbClr>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1B2F271D-CFBB-4F71-9273-08E7C97CB97E}"/>
              </a:ext>
            </a:extLst>
          </p:cNvPr>
          <p:cNvSpPr/>
          <p:nvPr/>
        </p:nvSpPr>
        <p:spPr>
          <a:xfrm>
            <a:off x="2746166" y="2472331"/>
            <a:ext cx="2575" cy="3347417"/>
          </a:xfrm>
          <a:custGeom>
            <a:avLst/>
            <a:gdLst>
              <a:gd name="connsiteX0" fmla="*/ -1 w 3691"/>
              <a:gd name="connsiteY0" fmla="*/ 3 h 4799076"/>
              <a:gd name="connsiteX1" fmla="*/ 2475 w 3691"/>
              <a:gd name="connsiteY1" fmla="*/ 4799079 h 4799076"/>
            </a:gdLst>
            <a:ahLst/>
            <a:cxnLst>
              <a:cxn ang="0">
                <a:pos x="connsiteX0" y="connsiteY0"/>
              </a:cxn>
              <a:cxn ang="0">
                <a:pos x="connsiteX1" y="connsiteY1"/>
              </a:cxn>
            </a:cxnLst>
            <a:rect l="l" t="t" r="r" b="b"/>
            <a:pathLst>
              <a:path w="3691" h="4799076">
                <a:moveTo>
                  <a:pt x="-1" y="3"/>
                </a:moveTo>
                <a:cubicBezTo>
                  <a:pt x="3873" y="1602041"/>
                  <a:pt x="4697" y="3201736"/>
                  <a:pt x="2475" y="4799079"/>
                </a:cubicBezTo>
              </a:path>
            </a:pathLst>
          </a:custGeom>
          <a:noFill/>
          <a:ln w="9525" cap="rnd">
            <a:solidFill>
              <a:srgbClr val="C0C0C0">
                <a:alpha val="24000"/>
              </a:srgbClr>
            </a:solidFill>
            <a:prstDash val="solid"/>
            <a:round/>
          </a:ln>
        </p:spPr>
        <p:txBody>
          <a:bodyPr rtlCol="0" anchor="ctr"/>
          <a:lstStyle/>
          <a:p>
            <a:endParaRPr lang="en-US"/>
          </a:p>
        </p:txBody>
      </p:sp>
      <p:sp>
        <p:nvSpPr>
          <p:cNvPr id="42" name="Freeform: Shape 41">
            <a:extLst>
              <a:ext uri="{FF2B5EF4-FFF2-40B4-BE49-F238E27FC236}">
                <a16:creationId xmlns:a16="http://schemas.microsoft.com/office/drawing/2014/main" id="{13DCD03C-3536-473F-9ABF-A1478E31723C}"/>
              </a:ext>
            </a:extLst>
          </p:cNvPr>
          <p:cNvSpPr/>
          <p:nvPr/>
        </p:nvSpPr>
        <p:spPr>
          <a:xfrm>
            <a:off x="2812471"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65E69AF4-F51F-4736-B357-167F323B9F67}"/>
              </a:ext>
            </a:extLst>
          </p:cNvPr>
          <p:cNvSpPr/>
          <p:nvPr/>
        </p:nvSpPr>
        <p:spPr>
          <a:xfrm>
            <a:off x="2878909"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4" name="Freeform: Shape 43">
            <a:extLst>
              <a:ext uri="{FF2B5EF4-FFF2-40B4-BE49-F238E27FC236}">
                <a16:creationId xmlns:a16="http://schemas.microsoft.com/office/drawing/2014/main" id="{AF606AE5-72DD-4182-9699-2BEDF04C2EE4}"/>
              </a:ext>
            </a:extLst>
          </p:cNvPr>
          <p:cNvSpPr/>
          <p:nvPr/>
        </p:nvSpPr>
        <p:spPr>
          <a:xfrm>
            <a:off x="2945347"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5" name="Freeform: Shape 44">
            <a:extLst>
              <a:ext uri="{FF2B5EF4-FFF2-40B4-BE49-F238E27FC236}">
                <a16:creationId xmlns:a16="http://schemas.microsoft.com/office/drawing/2014/main" id="{07672B20-36AC-4773-BB57-A29A3FE6F13D}"/>
              </a:ext>
            </a:extLst>
          </p:cNvPr>
          <p:cNvSpPr/>
          <p:nvPr/>
        </p:nvSpPr>
        <p:spPr>
          <a:xfrm>
            <a:off x="3078224"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alpha val="24000"/>
              </a:srgbClr>
            </a:solidFill>
            <a:prstDash val="solid"/>
            <a:round/>
          </a:ln>
        </p:spPr>
        <p:txBody>
          <a:bodyPr rtlCol="0" anchor="ctr"/>
          <a:lstStyle/>
          <a:p>
            <a:endParaRPr lang="en-US"/>
          </a:p>
        </p:txBody>
      </p:sp>
      <p:sp>
        <p:nvSpPr>
          <p:cNvPr id="46" name="Freeform: Shape 45">
            <a:extLst>
              <a:ext uri="{FF2B5EF4-FFF2-40B4-BE49-F238E27FC236}">
                <a16:creationId xmlns:a16="http://schemas.microsoft.com/office/drawing/2014/main" id="{1826B163-2D3A-4BFC-B944-4542AFAE218E}"/>
              </a:ext>
            </a:extLst>
          </p:cNvPr>
          <p:cNvSpPr/>
          <p:nvPr/>
        </p:nvSpPr>
        <p:spPr>
          <a:xfrm>
            <a:off x="314466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7" name="Freeform: Shape 46">
            <a:extLst>
              <a:ext uri="{FF2B5EF4-FFF2-40B4-BE49-F238E27FC236}">
                <a16:creationId xmlns:a16="http://schemas.microsoft.com/office/drawing/2014/main" id="{E8B8E7E5-32F6-475C-BA3E-18CE76EEB802}"/>
              </a:ext>
            </a:extLst>
          </p:cNvPr>
          <p:cNvSpPr/>
          <p:nvPr/>
        </p:nvSpPr>
        <p:spPr>
          <a:xfrm>
            <a:off x="3211100"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8" name="Freeform: Shape 47">
            <a:extLst>
              <a:ext uri="{FF2B5EF4-FFF2-40B4-BE49-F238E27FC236}">
                <a16:creationId xmlns:a16="http://schemas.microsoft.com/office/drawing/2014/main" id="{7D9F81A0-A435-4A7A-896D-7896BBE384B5}"/>
              </a:ext>
            </a:extLst>
          </p:cNvPr>
          <p:cNvSpPr/>
          <p:nvPr/>
        </p:nvSpPr>
        <p:spPr>
          <a:xfrm>
            <a:off x="3277538"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9" name="Freeform: Shape 48">
            <a:extLst>
              <a:ext uri="{FF2B5EF4-FFF2-40B4-BE49-F238E27FC236}">
                <a16:creationId xmlns:a16="http://schemas.microsoft.com/office/drawing/2014/main" id="{FE561F89-2B17-4BCD-8D82-137FD8ED5492}"/>
              </a:ext>
            </a:extLst>
          </p:cNvPr>
          <p:cNvSpPr/>
          <p:nvPr/>
        </p:nvSpPr>
        <p:spPr>
          <a:xfrm>
            <a:off x="3410414"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0" name="Freeform: Shape 49">
            <a:extLst>
              <a:ext uri="{FF2B5EF4-FFF2-40B4-BE49-F238E27FC236}">
                <a16:creationId xmlns:a16="http://schemas.microsoft.com/office/drawing/2014/main" id="{7674058E-12C2-4B29-9541-E1511CE3D654}"/>
              </a:ext>
            </a:extLst>
          </p:cNvPr>
          <p:cNvSpPr/>
          <p:nvPr/>
        </p:nvSpPr>
        <p:spPr>
          <a:xfrm>
            <a:off x="347685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1" name="Freeform: Shape 50">
            <a:extLst>
              <a:ext uri="{FF2B5EF4-FFF2-40B4-BE49-F238E27FC236}">
                <a16:creationId xmlns:a16="http://schemas.microsoft.com/office/drawing/2014/main" id="{DCA34538-0308-46CB-947B-144EE0D388C0}"/>
              </a:ext>
            </a:extLst>
          </p:cNvPr>
          <p:cNvSpPr/>
          <p:nvPr/>
        </p:nvSpPr>
        <p:spPr>
          <a:xfrm>
            <a:off x="3543290"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2" name="Freeform: Shape 51">
            <a:extLst>
              <a:ext uri="{FF2B5EF4-FFF2-40B4-BE49-F238E27FC236}">
                <a16:creationId xmlns:a16="http://schemas.microsoft.com/office/drawing/2014/main" id="{2E7C69BC-63DC-43BB-8F24-542F0A23D260}"/>
              </a:ext>
            </a:extLst>
          </p:cNvPr>
          <p:cNvSpPr/>
          <p:nvPr/>
        </p:nvSpPr>
        <p:spPr>
          <a:xfrm>
            <a:off x="3609728"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3" name="Freeform: Shape 52">
            <a:extLst>
              <a:ext uri="{FF2B5EF4-FFF2-40B4-BE49-F238E27FC236}">
                <a16:creationId xmlns:a16="http://schemas.microsoft.com/office/drawing/2014/main" id="{64455F09-083B-4CBB-BB27-8514E029FA61}"/>
              </a:ext>
            </a:extLst>
          </p:cNvPr>
          <p:cNvSpPr/>
          <p:nvPr/>
        </p:nvSpPr>
        <p:spPr>
          <a:xfrm>
            <a:off x="3742604"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4" name="Freeform: Shape 53">
            <a:extLst>
              <a:ext uri="{FF2B5EF4-FFF2-40B4-BE49-F238E27FC236}">
                <a16:creationId xmlns:a16="http://schemas.microsoft.com/office/drawing/2014/main" id="{B576D1FA-7F7E-4A05-91E0-C8C91E5EA1B1}"/>
              </a:ext>
            </a:extLst>
          </p:cNvPr>
          <p:cNvSpPr/>
          <p:nvPr/>
        </p:nvSpPr>
        <p:spPr>
          <a:xfrm>
            <a:off x="380904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5" name="Freeform: Shape 54">
            <a:extLst>
              <a:ext uri="{FF2B5EF4-FFF2-40B4-BE49-F238E27FC236}">
                <a16:creationId xmlns:a16="http://schemas.microsoft.com/office/drawing/2014/main" id="{6640B3B7-9BFF-48F8-9F02-DDC57FE2AC8E}"/>
              </a:ext>
            </a:extLst>
          </p:cNvPr>
          <p:cNvSpPr/>
          <p:nvPr/>
        </p:nvSpPr>
        <p:spPr>
          <a:xfrm>
            <a:off x="387548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A2E581A6-478E-47AD-BE70-47C1A8EC576D}"/>
              </a:ext>
            </a:extLst>
          </p:cNvPr>
          <p:cNvSpPr/>
          <p:nvPr/>
        </p:nvSpPr>
        <p:spPr>
          <a:xfrm>
            <a:off x="3941919"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B00C95A5-5B81-4D97-8A83-5878FE2F63B3}"/>
              </a:ext>
            </a:extLst>
          </p:cNvPr>
          <p:cNvSpPr/>
          <p:nvPr/>
        </p:nvSpPr>
        <p:spPr>
          <a:xfrm>
            <a:off x="4074795"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C49D7DBF-9926-45C8-B5FA-1921CD819D09}"/>
              </a:ext>
            </a:extLst>
          </p:cNvPr>
          <p:cNvSpPr/>
          <p:nvPr/>
        </p:nvSpPr>
        <p:spPr>
          <a:xfrm>
            <a:off x="414123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9" name="Freeform: Shape 58">
            <a:extLst>
              <a:ext uri="{FF2B5EF4-FFF2-40B4-BE49-F238E27FC236}">
                <a16:creationId xmlns:a16="http://schemas.microsoft.com/office/drawing/2014/main" id="{0E1C1F21-5F94-4BF3-B304-5550360EA443}"/>
              </a:ext>
            </a:extLst>
          </p:cNvPr>
          <p:cNvSpPr/>
          <p:nvPr/>
        </p:nvSpPr>
        <p:spPr>
          <a:xfrm>
            <a:off x="420767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0" name="Freeform: Shape 59">
            <a:extLst>
              <a:ext uri="{FF2B5EF4-FFF2-40B4-BE49-F238E27FC236}">
                <a16:creationId xmlns:a16="http://schemas.microsoft.com/office/drawing/2014/main" id="{BFEA1FD6-B784-4BB1-AC40-0AD8F375CDB2}"/>
              </a:ext>
            </a:extLst>
          </p:cNvPr>
          <p:cNvSpPr/>
          <p:nvPr/>
        </p:nvSpPr>
        <p:spPr>
          <a:xfrm>
            <a:off x="4274109"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alpha val="24000"/>
              </a:srgbClr>
            </a:solidFill>
            <a:prstDash val="solid"/>
            <a:round/>
          </a:ln>
        </p:spPr>
        <p:txBody>
          <a:bodyPr rtlCol="0" anchor="ctr"/>
          <a:lstStyle/>
          <a:p>
            <a:endParaRPr lang="en-US"/>
          </a:p>
        </p:txBody>
      </p:sp>
      <p:sp>
        <p:nvSpPr>
          <p:cNvPr id="61" name="Freeform: Shape 60">
            <a:extLst>
              <a:ext uri="{FF2B5EF4-FFF2-40B4-BE49-F238E27FC236}">
                <a16:creationId xmlns:a16="http://schemas.microsoft.com/office/drawing/2014/main" id="{8B89DB50-4079-421D-BAD9-EDC20E4A7C45}"/>
              </a:ext>
            </a:extLst>
          </p:cNvPr>
          <p:cNvSpPr/>
          <p:nvPr/>
        </p:nvSpPr>
        <p:spPr>
          <a:xfrm>
            <a:off x="4406985"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2" name="Freeform: Shape 61">
            <a:extLst>
              <a:ext uri="{FF2B5EF4-FFF2-40B4-BE49-F238E27FC236}">
                <a16:creationId xmlns:a16="http://schemas.microsoft.com/office/drawing/2014/main" id="{2AAF38C7-219D-48EE-A042-1AEFF4607900}"/>
              </a:ext>
            </a:extLst>
          </p:cNvPr>
          <p:cNvSpPr/>
          <p:nvPr/>
        </p:nvSpPr>
        <p:spPr>
          <a:xfrm>
            <a:off x="4473423"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3" name="Freeform: Shape 62">
            <a:extLst>
              <a:ext uri="{FF2B5EF4-FFF2-40B4-BE49-F238E27FC236}">
                <a16:creationId xmlns:a16="http://schemas.microsoft.com/office/drawing/2014/main" id="{C42115F8-58E9-4F7E-9A6B-7EE2662DADCE}"/>
              </a:ext>
            </a:extLst>
          </p:cNvPr>
          <p:cNvSpPr/>
          <p:nvPr/>
        </p:nvSpPr>
        <p:spPr>
          <a:xfrm>
            <a:off x="4539862"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4" name="Freeform: Shape 63">
            <a:extLst>
              <a:ext uri="{FF2B5EF4-FFF2-40B4-BE49-F238E27FC236}">
                <a16:creationId xmlns:a16="http://schemas.microsoft.com/office/drawing/2014/main" id="{DDF2A783-223E-4C8E-AF9B-7AD8F2F45C5B}"/>
              </a:ext>
            </a:extLst>
          </p:cNvPr>
          <p:cNvSpPr/>
          <p:nvPr/>
        </p:nvSpPr>
        <p:spPr>
          <a:xfrm>
            <a:off x="4599656"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5" name="Freeform: Shape 64">
            <a:extLst>
              <a:ext uri="{FF2B5EF4-FFF2-40B4-BE49-F238E27FC236}">
                <a16:creationId xmlns:a16="http://schemas.microsoft.com/office/drawing/2014/main" id="{722191BB-36F1-4A89-9326-1BE734375B11}"/>
              </a:ext>
            </a:extLst>
          </p:cNvPr>
          <p:cNvSpPr/>
          <p:nvPr/>
        </p:nvSpPr>
        <p:spPr>
          <a:xfrm>
            <a:off x="4732532"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6" name="Freeform: Shape 65">
            <a:extLst>
              <a:ext uri="{FF2B5EF4-FFF2-40B4-BE49-F238E27FC236}">
                <a16:creationId xmlns:a16="http://schemas.microsoft.com/office/drawing/2014/main" id="{98F89393-9648-4A91-9346-8D76FA3C2DB3}"/>
              </a:ext>
            </a:extLst>
          </p:cNvPr>
          <p:cNvSpPr/>
          <p:nvPr/>
        </p:nvSpPr>
        <p:spPr>
          <a:xfrm>
            <a:off x="4798970"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7" name="Freeform: Shape 66">
            <a:extLst>
              <a:ext uri="{FF2B5EF4-FFF2-40B4-BE49-F238E27FC236}">
                <a16:creationId xmlns:a16="http://schemas.microsoft.com/office/drawing/2014/main" id="{C3695272-3E97-45FF-91E7-533FD070A235}"/>
              </a:ext>
            </a:extLst>
          </p:cNvPr>
          <p:cNvSpPr/>
          <p:nvPr/>
        </p:nvSpPr>
        <p:spPr>
          <a:xfrm>
            <a:off x="4865408"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8" name="Freeform: Shape 67">
            <a:extLst>
              <a:ext uri="{FF2B5EF4-FFF2-40B4-BE49-F238E27FC236}">
                <a16:creationId xmlns:a16="http://schemas.microsoft.com/office/drawing/2014/main" id="{AB4C1371-13EF-4F6D-BFEE-D928C2B345FD}"/>
              </a:ext>
            </a:extLst>
          </p:cNvPr>
          <p:cNvSpPr/>
          <p:nvPr/>
        </p:nvSpPr>
        <p:spPr>
          <a:xfrm>
            <a:off x="4931846"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9" name="Freeform: Shape 68">
            <a:extLst>
              <a:ext uri="{FF2B5EF4-FFF2-40B4-BE49-F238E27FC236}">
                <a16:creationId xmlns:a16="http://schemas.microsoft.com/office/drawing/2014/main" id="{A96E2D06-00B2-4DF1-8767-714B07DB28CF}"/>
              </a:ext>
            </a:extLst>
          </p:cNvPr>
          <p:cNvSpPr/>
          <p:nvPr/>
        </p:nvSpPr>
        <p:spPr>
          <a:xfrm>
            <a:off x="5064722" y="2471268"/>
            <a:ext cx="2275" cy="4340998"/>
          </a:xfrm>
          <a:custGeom>
            <a:avLst/>
            <a:gdLst>
              <a:gd name="connsiteX0" fmla="*/ -1 w 3262"/>
              <a:gd name="connsiteY0" fmla="*/ 3 h 6223539"/>
              <a:gd name="connsiteX1" fmla="*/ 1332 w 3262"/>
              <a:gd name="connsiteY1" fmla="*/ 6223543 h 6223539"/>
            </a:gdLst>
            <a:ahLst/>
            <a:cxnLst>
              <a:cxn ang="0">
                <a:pos x="connsiteX0" y="connsiteY0"/>
              </a:cxn>
              <a:cxn ang="0">
                <a:pos x="connsiteX1" y="connsiteY1"/>
              </a:cxn>
            </a:cxnLst>
            <a:rect l="l" t="t" r="r" b="b"/>
            <a:pathLst>
              <a:path w="3262" h="6223539">
                <a:moveTo>
                  <a:pt x="-1" y="3"/>
                </a:moveTo>
                <a:cubicBezTo>
                  <a:pt x="4094" y="2079882"/>
                  <a:pt x="4094" y="4146807"/>
                  <a:pt x="1332" y="6223543"/>
                </a:cubicBezTo>
              </a:path>
            </a:pathLst>
          </a:custGeom>
          <a:noFill/>
          <a:ln w="9525" cap="rnd">
            <a:solidFill>
              <a:srgbClr val="C0C0C0">
                <a:alpha val="24000"/>
              </a:srgbClr>
            </a:solidFill>
            <a:prstDash val="solid"/>
            <a:round/>
          </a:ln>
        </p:spPr>
        <p:txBody>
          <a:bodyPr rtlCol="0" anchor="ctr"/>
          <a:lstStyle/>
          <a:p>
            <a:endParaRPr lang="en-US"/>
          </a:p>
        </p:txBody>
      </p:sp>
      <p:sp>
        <p:nvSpPr>
          <p:cNvPr id="70" name="Freeform: Shape 69">
            <a:extLst>
              <a:ext uri="{FF2B5EF4-FFF2-40B4-BE49-F238E27FC236}">
                <a16:creationId xmlns:a16="http://schemas.microsoft.com/office/drawing/2014/main" id="{B3D189B9-DE5A-4AE1-9C6D-AD01D885BFDE}"/>
              </a:ext>
            </a:extLst>
          </p:cNvPr>
          <p:cNvSpPr/>
          <p:nvPr/>
        </p:nvSpPr>
        <p:spPr>
          <a:xfrm>
            <a:off x="5131161"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1" name="Freeform: Shape 70">
            <a:extLst>
              <a:ext uri="{FF2B5EF4-FFF2-40B4-BE49-F238E27FC236}">
                <a16:creationId xmlns:a16="http://schemas.microsoft.com/office/drawing/2014/main" id="{CB1C5B9C-C530-4491-80A9-CA33CDA727DA}"/>
              </a:ext>
            </a:extLst>
          </p:cNvPr>
          <p:cNvSpPr/>
          <p:nvPr/>
        </p:nvSpPr>
        <p:spPr>
          <a:xfrm>
            <a:off x="5197599"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2" name="Freeform: Shape 71">
            <a:extLst>
              <a:ext uri="{FF2B5EF4-FFF2-40B4-BE49-F238E27FC236}">
                <a16:creationId xmlns:a16="http://schemas.microsoft.com/office/drawing/2014/main" id="{FD4AB2DA-D0DC-40EB-AD51-39A5BACE0A6B}"/>
              </a:ext>
            </a:extLst>
          </p:cNvPr>
          <p:cNvSpPr/>
          <p:nvPr/>
        </p:nvSpPr>
        <p:spPr>
          <a:xfrm>
            <a:off x="5264037"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3" name="Freeform: Shape 72">
            <a:extLst>
              <a:ext uri="{FF2B5EF4-FFF2-40B4-BE49-F238E27FC236}">
                <a16:creationId xmlns:a16="http://schemas.microsoft.com/office/drawing/2014/main" id="{8DFEAF48-0729-4335-BF60-5695562B5EBC}"/>
              </a:ext>
            </a:extLst>
          </p:cNvPr>
          <p:cNvSpPr/>
          <p:nvPr/>
        </p:nvSpPr>
        <p:spPr>
          <a:xfrm>
            <a:off x="539691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4" name="Freeform: Shape 73">
            <a:extLst>
              <a:ext uri="{FF2B5EF4-FFF2-40B4-BE49-F238E27FC236}">
                <a16:creationId xmlns:a16="http://schemas.microsoft.com/office/drawing/2014/main" id="{08A5F7AC-B476-4CCE-ABFC-58FD6015CBDB}"/>
              </a:ext>
            </a:extLst>
          </p:cNvPr>
          <p:cNvSpPr/>
          <p:nvPr/>
        </p:nvSpPr>
        <p:spPr>
          <a:xfrm>
            <a:off x="546335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5" name="Freeform: Shape 74">
            <a:extLst>
              <a:ext uri="{FF2B5EF4-FFF2-40B4-BE49-F238E27FC236}">
                <a16:creationId xmlns:a16="http://schemas.microsoft.com/office/drawing/2014/main" id="{79421DFF-5B86-444C-82C5-D0FAAEA732B0}"/>
              </a:ext>
            </a:extLst>
          </p:cNvPr>
          <p:cNvSpPr/>
          <p:nvPr/>
        </p:nvSpPr>
        <p:spPr>
          <a:xfrm>
            <a:off x="5529789"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6" name="Freeform: Shape 75">
            <a:extLst>
              <a:ext uri="{FF2B5EF4-FFF2-40B4-BE49-F238E27FC236}">
                <a16:creationId xmlns:a16="http://schemas.microsoft.com/office/drawing/2014/main" id="{F5013617-7245-4AD8-B99B-E02A7BE35BCD}"/>
              </a:ext>
            </a:extLst>
          </p:cNvPr>
          <p:cNvSpPr/>
          <p:nvPr/>
        </p:nvSpPr>
        <p:spPr>
          <a:xfrm>
            <a:off x="5596227"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7" name="Freeform: Shape 76">
            <a:extLst>
              <a:ext uri="{FF2B5EF4-FFF2-40B4-BE49-F238E27FC236}">
                <a16:creationId xmlns:a16="http://schemas.microsoft.com/office/drawing/2014/main" id="{03146DD7-7C5B-4255-BC8F-3FDAEBBE9461}"/>
              </a:ext>
            </a:extLst>
          </p:cNvPr>
          <p:cNvSpPr/>
          <p:nvPr/>
        </p:nvSpPr>
        <p:spPr>
          <a:xfrm>
            <a:off x="572910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8" name="Freeform: Shape 77">
            <a:extLst>
              <a:ext uri="{FF2B5EF4-FFF2-40B4-BE49-F238E27FC236}">
                <a16:creationId xmlns:a16="http://schemas.microsoft.com/office/drawing/2014/main" id="{53F32987-4CAF-4A38-84C9-EB59E1A3299D}"/>
              </a:ext>
            </a:extLst>
          </p:cNvPr>
          <p:cNvSpPr/>
          <p:nvPr/>
        </p:nvSpPr>
        <p:spPr>
          <a:xfrm>
            <a:off x="579554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9" name="Freeform: Shape 78">
            <a:extLst>
              <a:ext uri="{FF2B5EF4-FFF2-40B4-BE49-F238E27FC236}">
                <a16:creationId xmlns:a16="http://schemas.microsoft.com/office/drawing/2014/main" id="{17838FCF-5559-4CCA-9044-A5591DDF3BBE}"/>
              </a:ext>
            </a:extLst>
          </p:cNvPr>
          <p:cNvSpPr/>
          <p:nvPr/>
        </p:nvSpPr>
        <p:spPr>
          <a:xfrm>
            <a:off x="5861980"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0" name="Freeform: Shape 79">
            <a:extLst>
              <a:ext uri="{FF2B5EF4-FFF2-40B4-BE49-F238E27FC236}">
                <a16:creationId xmlns:a16="http://schemas.microsoft.com/office/drawing/2014/main" id="{9EC7D9B0-EB0A-4DA4-BAE3-6F09DD3C8235}"/>
              </a:ext>
            </a:extLst>
          </p:cNvPr>
          <p:cNvSpPr/>
          <p:nvPr/>
        </p:nvSpPr>
        <p:spPr>
          <a:xfrm>
            <a:off x="5928418"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1" name="Freeform: Shape 80">
            <a:extLst>
              <a:ext uri="{FF2B5EF4-FFF2-40B4-BE49-F238E27FC236}">
                <a16:creationId xmlns:a16="http://schemas.microsoft.com/office/drawing/2014/main" id="{942F606C-FFCC-4D53-A72F-0E0BC66B2C22}"/>
              </a:ext>
            </a:extLst>
          </p:cNvPr>
          <p:cNvSpPr/>
          <p:nvPr/>
        </p:nvSpPr>
        <p:spPr>
          <a:xfrm>
            <a:off x="6061361"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2" name="Freeform: Shape 81">
            <a:extLst>
              <a:ext uri="{FF2B5EF4-FFF2-40B4-BE49-F238E27FC236}">
                <a16:creationId xmlns:a16="http://schemas.microsoft.com/office/drawing/2014/main" id="{0390677B-536F-4E9B-BD12-509B2191B9BF}"/>
              </a:ext>
            </a:extLst>
          </p:cNvPr>
          <p:cNvSpPr/>
          <p:nvPr/>
        </p:nvSpPr>
        <p:spPr>
          <a:xfrm>
            <a:off x="6127799"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3" name="Freeform: Shape 82">
            <a:extLst>
              <a:ext uri="{FF2B5EF4-FFF2-40B4-BE49-F238E27FC236}">
                <a16:creationId xmlns:a16="http://schemas.microsoft.com/office/drawing/2014/main" id="{E40DF8A2-47EA-4C25-9663-3FC08326E7B9}"/>
              </a:ext>
            </a:extLst>
          </p:cNvPr>
          <p:cNvSpPr/>
          <p:nvPr/>
        </p:nvSpPr>
        <p:spPr>
          <a:xfrm>
            <a:off x="6194170" y="2474191"/>
            <a:ext cx="2275" cy="4336613"/>
          </a:xfrm>
          <a:custGeom>
            <a:avLst/>
            <a:gdLst>
              <a:gd name="connsiteX0" fmla="*/ -1 w 3262"/>
              <a:gd name="connsiteY0" fmla="*/ 3 h 6217253"/>
              <a:gd name="connsiteX1" fmla="*/ 1332 w 3262"/>
              <a:gd name="connsiteY1" fmla="*/ 6217256 h 6217253"/>
            </a:gdLst>
            <a:ahLst/>
            <a:cxnLst>
              <a:cxn ang="0">
                <a:pos x="connsiteX0" y="connsiteY0"/>
              </a:cxn>
              <a:cxn ang="0">
                <a:pos x="connsiteX1" y="connsiteY1"/>
              </a:cxn>
            </a:cxnLst>
            <a:rect l="l" t="t" r="r" b="b"/>
            <a:pathLst>
              <a:path w="3262" h="6217253">
                <a:moveTo>
                  <a:pt x="-1" y="3"/>
                </a:moveTo>
                <a:cubicBezTo>
                  <a:pt x="4094" y="2075595"/>
                  <a:pt x="4094" y="4142520"/>
                  <a:pt x="1332" y="6217256"/>
                </a:cubicBezTo>
              </a:path>
            </a:pathLst>
          </a:custGeom>
          <a:noFill/>
          <a:ln w="9525" cap="rnd">
            <a:solidFill>
              <a:srgbClr val="C0C0C0">
                <a:alpha val="24000"/>
              </a:srgbClr>
            </a:solidFill>
            <a:prstDash val="solid"/>
            <a:round/>
          </a:ln>
        </p:spPr>
        <p:txBody>
          <a:bodyPr rtlCol="0" anchor="ctr"/>
          <a:lstStyle/>
          <a:p>
            <a:endParaRPr lang="en-US"/>
          </a:p>
        </p:txBody>
      </p:sp>
      <p:sp>
        <p:nvSpPr>
          <p:cNvPr id="84" name="Freeform: Shape 83">
            <a:extLst>
              <a:ext uri="{FF2B5EF4-FFF2-40B4-BE49-F238E27FC236}">
                <a16:creationId xmlns:a16="http://schemas.microsoft.com/office/drawing/2014/main" id="{8B01FE39-D376-4774-86D2-B0307742C526}"/>
              </a:ext>
            </a:extLst>
          </p:cNvPr>
          <p:cNvSpPr/>
          <p:nvPr/>
        </p:nvSpPr>
        <p:spPr>
          <a:xfrm>
            <a:off x="6260675" y="2470803"/>
            <a:ext cx="2215" cy="4341397"/>
          </a:xfrm>
          <a:custGeom>
            <a:avLst/>
            <a:gdLst>
              <a:gd name="connsiteX0" fmla="*/ -1 w 3176"/>
              <a:gd name="connsiteY0" fmla="*/ 3 h 6224111"/>
              <a:gd name="connsiteX1" fmla="*/ 1237 w 3176"/>
              <a:gd name="connsiteY1" fmla="*/ 6224114 h 6224111"/>
            </a:gdLst>
            <a:ahLst/>
            <a:cxnLst>
              <a:cxn ang="0">
                <a:pos x="connsiteX0" y="connsiteY0"/>
              </a:cxn>
              <a:cxn ang="0">
                <a:pos x="connsiteX1" y="connsiteY1"/>
              </a:cxn>
            </a:cxnLst>
            <a:rect l="l" t="t" r="r" b="b"/>
            <a:pathLst>
              <a:path w="3176" h="6224111">
                <a:moveTo>
                  <a:pt x="-1" y="3"/>
                </a:moveTo>
                <a:cubicBezTo>
                  <a:pt x="3999" y="2080453"/>
                  <a:pt x="3999" y="4147378"/>
                  <a:pt x="1237" y="6224114"/>
                </a:cubicBezTo>
              </a:path>
            </a:pathLst>
          </a:custGeom>
          <a:noFill/>
          <a:ln w="9525" cap="rnd">
            <a:solidFill>
              <a:srgbClr val="C0C0C0">
                <a:alpha val="24000"/>
              </a:srgbClr>
            </a:solidFill>
            <a:prstDash val="solid"/>
            <a:round/>
          </a:ln>
        </p:spPr>
        <p:txBody>
          <a:bodyPr rtlCol="0" anchor="ctr"/>
          <a:lstStyle/>
          <a:p>
            <a:endParaRPr lang="en-US"/>
          </a:p>
        </p:txBody>
      </p:sp>
      <p:sp>
        <p:nvSpPr>
          <p:cNvPr id="85" name="Freeform: Shape 84">
            <a:extLst>
              <a:ext uri="{FF2B5EF4-FFF2-40B4-BE49-F238E27FC236}">
                <a16:creationId xmlns:a16="http://schemas.microsoft.com/office/drawing/2014/main" id="{ABEAB598-D11E-4513-9FEA-97A38DFD6046}"/>
              </a:ext>
            </a:extLst>
          </p:cNvPr>
          <p:cNvSpPr/>
          <p:nvPr/>
        </p:nvSpPr>
        <p:spPr>
          <a:xfrm>
            <a:off x="6393551" y="2473261"/>
            <a:ext cx="2215" cy="4337543"/>
          </a:xfrm>
          <a:custGeom>
            <a:avLst/>
            <a:gdLst>
              <a:gd name="connsiteX0" fmla="*/ -1 w 3176"/>
              <a:gd name="connsiteY0" fmla="*/ 3 h 6218586"/>
              <a:gd name="connsiteX1" fmla="*/ 1237 w 3176"/>
              <a:gd name="connsiteY1" fmla="*/ 6218589 h 6218586"/>
            </a:gdLst>
            <a:ahLst/>
            <a:cxnLst>
              <a:cxn ang="0">
                <a:pos x="connsiteX0" y="connsiteY0"/>
              </a:cxn>
              <a:cxn ang="0">
                <a:pos x="connsiteX1" y="connsiteY1"/>
              </a:cxn>
            </a:cxnLst>
            <a:rect l="l" t="t" r="r" b="b"/>
            <a:pathLst>
              <a:path w="3176" h="6218586">
                <a:moveTo>
                  <a:pt x="-1" y="3"/>
                </a:moveTo>
                <a:cubicBezTo>
                  <a:pt x="3999" y="2076929"/>
                  <a:pt x="3999" y="4143854"/>
                  <a:pt x="1237" y="6218589"/>
                </a:cubicBezTo>
              </a:path>
            </a:pathLst>
          </a:custGeom>
          <a:noFill/>
          <a:ln w="9525" cap="rnd">
            <a:solidFill>
              <a:srgbClr val="C0C0C0">
                <a:alpha val="24000"/>
              </a:srgbClr>
            </a:solidFill>
            <a:prstDash val="solid"/>
            <a:round/>
          </a:ln>
        </p:spPr>
        <p:txBody>
          <a:bodyPr rtlCol="0" anchor="ctr"/>
          <a:lstStyle/>
          <a:p>
            <a:endParaRPr lang="en-US"/>
          </a:p>
        </p:txBody>
      </p:sp>
      <p:sp>
        <p:nvSpPr>
          <p:cNvPr id="86" name="Freeform: Shape 85">
            <a:extLst>
              <a:ext uri="{FF2B5EF4-FFF2-40B4-BE49-F238E27FC236}">
                <a16:creationId xmlns:a16="http://schemas.microsoft.com/office/drawing/2014/main" id="{51202647-BB20-4EE5-8C4C-5FFFFDE0395F}"/>
              </a:ext>
            </a:extLst>
          </p:cNvPr>
          <p:cNvSpPr/>
          <p:nvPr/>
        </p:nvSpPr>
        <p:spPr>
          <a:xfrm>
            <a:off x="6459989" y="2474125"/>
            <a:ext cx="2215" cy="4336680"/>
          </a:xfrm>
          <a:custGeom>
            <a:avLst/>
            <a:gdLst>
              <a:gd name="connsiteX0" fmla="*/ -1 w 3176"/>
              <a:gd name="connsiteY0" fmla="*/ 3 h 6217348"/>
              <a:gd name="connsiteX1" fmla="*/ 1237 w 3176"/>
              <a:gd name="connsiteY1" fmla="*/ 6217351 h 6217348"/>
            </a:gdLst>
            <a:ahLst/>
            <a:cxnLst>
              <a:cxn ang="0">
                <a:pos x="connsiteX0" y="connsiteY0"/>
              </a:cxn>
              <a:cxn ang="0">
                <a:pos x="connsiteX1" y="connsiteY1"/>
              </a:cxn>
            </a:cxnLst>
            <a:rect l="l" t="t" r="r" b="b"/>
            <a:pathLst>
              <a:path w="3176" h="6217348">
                <a:moveTo>
                  <a:pt x="-1" y="3"/>
                </a:moveTo>
                <a:cubicBezTo>
                  <a:pt x="3999" y="2075691"/>
                  <a:pt x="3999" y="4142616"/>
                  <a:pt x="1237" y="6217351"/>
                </a:cubicBezTo>
              </a:path>
            </a:pathLst>
          </a:custGeom>
          <a:noFill/>
          <a:ln w="9525" cap="rnd">
            <a:solidFill>
              <a:srgbClr val="C0C0C0">
                <a:alpha val="24000"/>
              </a:srgbClr>
            </a:solidFill>
            <a:prstDash val="solid"/>
            <a:round/>
          </a:ln>
        </p:spPr>
        <p:txBody>
          <a:bodyPr rtlCol="0" anchor="ctr"/>
          <a:lstStyle/>
          <a:p>
            <a:endParaRPr lang="en-US"/>
          </a:p>
        </p:txBody>
      </p:sp>
      <p:sp>
        <p:nvSpPr>
          <p:cNvPr id="87" name="Freeform: Shape 86">
            <a:extLst>
              <a:ext uri="{FF2B5EF4-FFF2-40B4-BE49-F238E27FC236}">
                <a16:creationId xmlns:a16="http://schemas.microsoft.com/office/drawing/2014/main" id="{16401A0E-7A20-40E0-BAEB-ECFC3D1B38EC}"/>
              </a:ext>
            </a:extLst>
          </p:cNvPr>
          <p:cNvSpPr/>
          <p:nvPr/>
        </p:nvSpPr>
        <p:spPr>
          <a:xfrm>
            <a:off x="6526427" y="2471268"/>
            <a:ext cx="2215" cy="4340466"/>
          </a:xfrm>
          <a:custGeom>
            <a:avLst/>
            <a:gdLst>
              <a:gd name="connsiteX0" fmla="*/ -1 w 3176"/>
              <a:gd name="connsiteY0" fmla="*/ 3 h 6222777"/>
              <a:gd name="connsiteX1" fmla="*/ 1237 w 3176"/>
              <a:gd name="connsiteY1" fmla="*/ 6222781 h 6222777"/>
            </a:gdLst>
            <a:ahLst/>
            <a:cxnLst>
              <a:cxn ang="0">
                <a:pos x="connsiteX0" y="connsiteY0"/>
              </a:cxn>
              <a:cxn ang="0">
                <a:pos x="connsiteX1" y="connsiteY1"/>
              </a:cxn>
            </a:cxnLst>
            <a:rect l="l" t="t" r="r" b="b"/>
            <a:pathLst>
              <a:path w="3176" h="6222777">
                <a:moveTo>
                  <a:pt x="-1" y="3"/>
                </a:moveTo>
                <a:cubicBezTo>
                  <a:pt x="3999" y="2079882"/>
                  <a:pt x="3999" y="4146807"/>
                  <a:pt x="1237" y="6222781"/>
                </a:cubicBezTo>
              </a:path>
            </a:pathLst>
          </a:custGeom>
          <a:noFill/>
          <a:ln w="9525" cap="rnd">
            <a:solidFill>
              <a:srgbClr val="C0C0C0">
                <a:alpha val="24000"/>
              </a:srgbClr>
            </a:solidFill>
            <a:prstDash val="solid"/>
            <a:round/>
          </a:ln>
        </p:spPr>
        <p:txBody>
          <a:bodyPr rtlCol="0" anchor="ctr"/>
          <a:lstStyle/>
          <a:p>
            <a:endParaRPr lang="en-US"/>
          </a:p>
        </p:txBody>
      </p:sp>
      <p:sp>
        <p:nvSpPr>
          <p:cNvPr id="88" name="Freeform: Shape 87">
            <a:extLst>
              <a:ext uri="{FF2B5EF4-FFF2-40B4-BE49-F238E27FC236}">
                <a16:creationId xmlns:a16="http://schemas.microsoft.com/office/drawing/2014/main" id="{9046A82B-66A4-4A0F-98F5-70A1A772CBDB}"/>
              </a:ext>
            </a:extLst>
          </p:cNvPr>
          <p:cNvSpPr/>
          <p:nvPr/>
        </p:nvSpPr>
        <p:spPr>
          <a:xfrm>
            <a:off x="6592932" y="2473925"/>
            <a:ext cx="2155" cy="4336879"/>
          </a:xfrm>
          <a:custGeom>
            <a:avLst/>
            <a:gdLst>
              <a:gd name="connsiteX0" fmla="*/ -1 w 3090"/>
              <a:gd name="connsiteY0" fmla="*/ 3 h 6217634"/>
              <a:gd name="connsiteX1" fmla="*/ 1142 w 3090"/>
              <a:gd name="connsiteY1" fmla="*/ 6217637 h 6217634"/>
            </a:gdLst>
            <a:ahLst/>
            <a:cxnLst>
              <a:cxn ang="0">
                <a:pos x="connsiteX0" y="connsiteY0"/>
              </a:cxn>
              <a:cxn ang="0">
                <a:pos x="connsiteX1" y="connsiteY1"/>
              </a:cxn>
            </a:cxnLst>
            <a:rect l="l" t="t" r="r" b="b"/>
            <a:pathLst>
              <a:path w="3090" h="6217634">
                <a:moveTo>
                  <a:pt x="-1" y="3"/>
                </a:moveTo>
                <a:cubicBezTo>
                  <a:pt x="3904" y="2076453"/>
                  <a:pt x="3904" y="4143378"/>
                  <a:pt x="1142" y="6217637"/>
                </a:cubicBezTo>
              </a:path>
            </a:pathLst>
          </a:custGeom>
          <a:noFill/>
          <a:ln w="9525" cap="rnd">
            <a:solidFill>
              <a:srgbClr val="C0C0C0">
                <a:alpha val="24000"/>
              </a:srgbClr>
            </a:solidFill>
            <a:prstDash val="solid"/>
            <a:round/>
          </a:ln>
        </p:spPr>
        <p:txBody>
          <a:bodyPr rtlCol="0" anchor="ctr"/>
          <a:lstStyle/>
          <a:p>
            <a:endParaRPr lang="en-US"/>
          </a:p>
        </p:txBody>
      </p:sp>
      <p:sp>
        <p:nvSpPr>
          <p:cNvPr id="89" name="Freeform: Shape 88">
            <a:extLst>
              <a:ext uri="{FF2B5EF4-FFF2-40B4-BE49-F238E27FC236}">
                <a16:creationId xmlns:a16="http://schemas.microsoft.com/office/drawing/2014/main" id="{B8C4D4AF-F353-480D-BE21-DC271E923329}"/>
              </a:ext>
            </a:extLst>
          </p:cNvPr>
          <p:cNvSpPr/>
          <p:nvPr/>
        </p:nvSpPr>
        <p:spPr>
          <a:xfrm>
            <a:off x="6725808" y="2472198"/>
            <a:ext cx="2155" cy="4339337"/>
          </a:xfrm>
          <a:custGeom>
            <a:avLst/>
            <a:gdLst>
              <a:gd name="connsiteX0" fmla="*/ -1 w 3090"/>
              <a:gd name="connsiteY0" fmla="*/ 3 h 6221158"/>
              <a:gd name="connsiteX1" fmla="*/ 1142 w 3090"/>
              <a:gd name="connsiteY1" fmla="*/ 6221162 h 6221158"/>
            </a:gdLst>
            <a:ahLst/>
            <a:cxnLst>
              <a:cxn ang="0">
                <a:pos x="connsiteX0" y="connsiteY0"/>
              </a:cxn>
              <a:cxn ang="0">
                <a:pos x="connsiteX1" y="connsiteY1"/>
              </a:cxn>
            </a:cxnLst>
            <a:rect l="l" t="t" r="r" b="b"/>
            <a:pathLst>
              <a:path w="3090" h="6221158">
                <a:moveTo>
                  <a:pt x="-1" y="3"/>
                </a:moveTo>
                <a:cubicBezTo>
                  <a:pt x="3904" y="2078453"/>
                  <a:pt x="3904" y="4145378"/>
                  <a:pt x="1142" y="6221162"/>
                </a:cubicBezTo>
              </a:path>
            </a:pathLst>
          </a:custGeom>
          <a:noFill/>
          <a:ln w="9525" cap="rnd">
            <a:solidFill>
              <a:srgbClr val="C0C0C0">
                <a:alpha val="24000"/>
              </a:srgbClr>
            </a:solidFill>
            <a:prstDash val="solid"/>
            <a:round/>
          </a:ln>
        </p:spPr>
        <p:txBody>
          <a:bodyPr rtlCol="0" anchor="ctr"/>
          <a:lstStyle/>
          <a:p>
            <a:endParaRPr lang="en-US"/>
          </a:p>
        </p:txBody>
      </p:sp>
      <p:sp>
        <p:nvSpPr>
          <p:cNvPr id="90" name="Freeform: Shape 89">
            <a:extLst>
              <a:ext uri="{FF2B5EF4-FFF2-40B4-BE49-F238E27FC236}">
                <a16:creationId xmlns:a16="http://schemas.microsoft.com/office/drawing/2014/main" id="{340B73F2-A214-4E11-B66D-6365C85F2A8C}"/>
              </a:ext>
            </a:extLst>
          </p:cNvPr>
          <p:cNvSpPr/>
          <p:nvPr/>
        </p:nvSpPr>
        <p:spPr>
          <a:xfrm>
            <a:off x="6792246" y="2473128"/>
            <a:ext cx="2155" cy="4338407"/>
          </a:xfrm>
          <a:custGeom>
            <a:avLst/>
            <a:gdLst>
              <a:gd name="connsiteX0" fmla="*/ -1 w 3090"/>
              <a:gd name="connsiteY0" fmla="*/ 3 h 6219825"/>
              <a:gd name="connsiteX1" fmla="*/ 1142 w 3090"/>
              <a:gd name="connsiteY1" fmla="*/ 6219828 h 6219825"/>
            </a:gdLst>
            <a:ahLst/>
            <a:cxnLst>
              <a:cxn ang="0">
                <a:pos x="connsiteX0" y="connsiteY0"/>
              </a:cxn>
              <a:cxn ang="0">
                <a:pos x="connsiteX1" y="connsiteY1"/>
              </a:cxn>
            </a:cxnLst>
            <a:rect l="l" t="t" r="r" b="b"/>
            <a:pathLst>
              <a:path w="3090" h="6219825">
                <a:moveTo>
                  <a:pt x="-1" y="3"/>
                </a:moveTo>
                <a:cubicBezTo>
                  <a:pt x="3904" y="2077119"/>
                  <a:pt x="3904" y="4144044"/>
                  <a:pt x="1142" y="6219828"/>
                </a:cubicBezTo>
              </a:path>
            </a:pathLst>
          </a:custGeom>
          <a:noFill/>
          <a:ln w="9525" cap="rnd">
            <a:solidFill>
              <a:srgbClr val="C0C0C0">
                <a:alpha val="24000"/>
              </a:srgbClr>
            </a:solidFill>
            <a:prstDash val="solid"/>
            <a:round/>
          </a:ln>
        </p:spPr>
        <p:txBody>
          <a:bodyPr rtlCol="0" anchor="ctr"/>
          <a:lstStyle/>
          <a:p>
            <a:endParaRPr lang="en-US"/>
          </a:p>
        </p:txBody>
      </p:sp>
      <p:sp>
        <p:nvSpPr>
          <p:cNvPr id="91" name="Freeform: Shape 90">
            <a:extLst>
              <a:ext uri="{FF2B5EF4-FFF2-40B4-BE49-F238E27FC236}">
                <a16:creationId xmlns:a16="http://schemas.microsoft.com/office/drawing/2014/main" id="{B5BBF541-6918-483C-B9F4-E2662FAC26F3}"/>
              </a:ext>
            </a:extLst>
          </p:cNvPr>
          <p:cNvSpPr/>
          <p:nvPr/>
        </p:nvSpPr>
        <p:spPr>
          <a:xfrm>
            <a:off x="6858684"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2" name="Freeform: Shape 91">
            <a:extLst>
              <a:ext uri="{FF2B5EF4-FFF2-40B4-BE49-F238E27FC236}">
                <a16:creationId xmlns:a16="http://schemas.microsoft.com/office/drawing/2014/main" id="{0A3FEE8E-7884-4447-BF77-8831B535789A}"/>
              </a:ext>
            </a:extLst>
          </p:cNvPr>
          <p:cNvSpPr/>
          <p:nvPr/>
        </p:nvSpPr>
        <p:spPr>
          <a:xfrm>
            <a:off x="6925122"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3" name="Freeform: Shape 92">
            <a:extLst>
              <a:ext uri="{FF2B5EF4-FFF2-40B4-BE49-F238E27FC236}">
                <a16:creationId xmlns:a16="http://schemas.microsoft.com/office/drawing/2014/main" id="{76AD9F68-5B4B-4E6F-905C-2FAD8F932979}"/>
              </a:ext>
            </a:extLst>
          </p:cNvPr>
          <p:cNvSpPr/>
          <p:nvPr/>
        </p:nvSpPr>
        <p:spPr>
          <a:xfrm>
            <a:off x="7058065" y="2473261"/>
            <a:ext cx="2095" cy="4337543"/>
          </a:xfrm>
          <a:custGeom>
            <a:avLst/>
            <a:gdLst>
              <a:gd name="connsiteX0" fmla="*/ -1 w 3003"/>
              <a:gd name="connsiteY0" fmla="*/ 3 h 6218586"/>
              <a:gd name="connsiteX1" fmla="*/ 1046 w 3003"/>
              <a:gd name="connsiteY1" fmla="*/ 6218589 h 6218586"/>
            </a:gdLst>
            <a:ahLst/>
            <a:cxnLst>
              <a:cxn ang="0">
                <a:pos x="connsiteX0" y="connsiteY0"/>
              </a:cxn>
              <a:cxn ang="0">
                <a:pos x="connsiteX1" y="connsiteY1"/>
              </a:cxn>
            </a:cxnLst>
            <a:rect l="l" t="t" r="r" b="b"/>
            <a:pathLst>
              <a:path w="3003" h="6218586">
                <a:moveTo>
                  <a:pt x="-1" y="3"/>
                </a:moveTo>
                <a:cubicBezTo>
                  <a:pt x="3808" y="2076929"/>
                  <a:pt x="3808" y="4143854"/>
                  <a:pt x="1046" y="6218589"/>
                </a:cubicBezTo>
              </a:path>
            </a:pathLst>
          </a:custGeom>
          <a:noFill/>
          <a:ln w="9525" cap="rnd">
            <a:solidFill>
              <a:srgbClr val="C0C0C0">
                <a:alpha val="24000"/>
              </a:srgbClr>
            </a:solidFill>
            <a:prstDash val="solid"/>
            <a:round/>
          </a:ln>
        </p:spPr>
        <p:txBody>
          <a:bodyPr rtlCol="0" anchor="ctr"/>
          <a:lstStyle/>
          <a:p>
            <a:endParaRPr lang="en-US"/>
          </a:p>
        </p:txBody>
      </p:sp>
      <p:sp>
        <p:nvSpPr>
          <p:cNvPr id="94" name="Freeform: Shape 93">
            <a:extLst>
              <a:ext uri="{FF2B5EF4-FFF2-40B4-BE49-F238E27FC236}">
                <a16:creationId xmlns:a16="http://schemas.microsoft.com/office/drawing/2014/main" id="{F260D108-C379-43C2-A5F5-615BAF921B6A}"/>
              </a:ext>
            </a:extLst>
          </p:cNvPr>
          <p:cNvSpPr/>
          <p:nvPr/>
        </p:nvSpPr>
        <p:spPr>
          <a:xfrm>
            <a:off x="7124503"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95" name="Freeform: Shape 94">
            <a:extLst>
              <a:ext uri="{FF2B5EF4-FFF2-40B4-BE49-F238E27FC236}">
                <a16:creationId xmlns:a16="http://schemas.microsoft.com/office/drawing/2014/main" id="{6D4E6E38-A626-4749-A77D-63123284CD8D}"/>
              </a:ext>
            </a:extLst>
          </p:cNvPr>
          <p:cNvSpPr/>
          <p:nvPr/>
        </p:nvSpPr>
        <p:spPr>
          <a:xfrm>
            <a:off x="7190941"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96" name="Freeform: Shape 95">
            <a:extLst>
              <a:ext uri="{FF2B5EF4-FFF2-40B4-BE49-F238E27FC236}">
                <a16:creationId xmlns:a16="http://schemas.microsoft.com/office/drawing/2014/main" id="{8B56A892-55F6-4F03-8BCC-DCB4504AD0F5}"/>
              </a:ext>
            </a:extLst>
          </p:cNvPr>
          <p:cNvSpPr/>
          <p:nvPr/>
        </p:nvSpPr>
        <p:spPr>
          <a:xfrm>
            <a:off x="7257379"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alpha val="24000"/>
              </a:srgbClr>
            </a:solidFill>
            <a:prstDash val="solid"/>
            <a:round/>
          </a:ln>
        </p:spPr>
        <p:txBody>
          <a:bodyPr rtlCol="0" anchor="ctr"/>
          <a:lstStyle/>
          <a:p>
            <a:endParaRPr lang="en-US"/>
          </a:p>
        </p:txBody>
      </p:sp>
      <p:sp>
        <p:nvSpPr>
          <p:cNvPr id="97" name="Freeform: Shape 96">
            <a:extLst>
              <a:ext uri="{FF2B5EF4-FFF2-40B4-BE49-F238E27FC236}">
                <a16:creationId xmlns:a16="http://schemas.microsoft.com/office/drawing/2014/main" id="{80395B98-7C3B-4406-BD54-E7A4418E8BB7}"/>
              </a:ext>
            </a:extLst>
          </p:cNvPr>
          <p:cNvSpPr/>
          <p:nvPr/>
        </p:nvSpPr>
        <p:spPr>
          <a:xfrm>
            <a:off x="7390255"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98" name="Freeform: Shape 97">
            <a:extLst>
              <a:ext uri="{FF2B5EF4-FFF2-40B4-BE49-F238E27FC236}">
                <a16:creationId xmlns:a16="http://schemas.microsoft.com/office/drawing/2014/main" id="{B42AE117-9556-4363-BB42-A0B6B3EECC8F}"/>
              </a:ext>
            </a:extLst>
          </p:cNvPr>
          <p:cNvSpPr/>
          <p:nvPr/>
        </p:nvSpPr>
        <p:spPr>
          <a:xfrm>
            <a:off x="7456693"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99" name="Freeform: Shape 98">
            <a:extLst>
              <a:ext uri="{FF2B5EF4-FFF2-40B4-BE49-F238E27FC236}">
                <a16:creationId xmlns:a16="http://schemas.microsoft.com/office/drawing/2014/main" id="{B87590C3-6FCB-4DB5-9DC2-F3B217F59E10}"/>
              </a:ext>
            </a:extLst>
          </p:cNvPr>
          <p:cNvSpPr/>
          <p:nvPr/>
        </p:nvSpPr>
        <p:spPr>
          <a:xfrm>
            <a:off x="7523131"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0" name="Freeform: Shape 99">
            <a:extLst>
              <a:ext uri="{FF2B5EF4-FFF2-40B4-BE49-F238E27FC236}">
                <a16:creationId xmlns:a16="http://schemas.microsoft.com/office/drawing/2014/main" id="{D4D429A1-A596-40A1-A489-05725C768A1B}"/>
              </a:ext>
            </a:extLst>
          </p:cNvPr>
          <p:cNvSpPr/>
          <p:nvPr/>
        </p:nvSpPr>
        <p:spPr>
          <a:xfrm>
            <a:off x="7589569"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1" name="Freeform: Shape 100">
            <a:extLst>
              <a:ext uri="{FF2B5EF4-FFF2-40B4-BE49-F238E27FC236}">
                <a16:creationId xmlns:a16="http://schemas.microsoft.com/office/drawing/2014/main" id="{9113E233-2025-465D-8D9A-28047CA03CE3}"/>
              </a:ext>
            </a:extLst>
          </p:cNvPr>
          <p:cNvSpPr/>
          <p:nvPr/>
        </p:nvSpPr>
        <p:spPr>
          <a:xfrm>
            <a:off x="7722512"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2" name="Freeform: Shape 101">
            <a:extLst>
              <a:ext uri="{FF2B5EF4-FFF2-40B4-BE49-F238E27FC236}">
                <a16:creationId xmlns:a16="http://schemas.microsoft.com/office/drawing/2014/main" id="{E020A3D5-CEFE-4DC9-B39C-706C8F8C0BB4}"/>
              </a:ext>
            </a:extLst>
          </p:cNvPr>
          <p:cNvSpPr/>
          <p:nvPr/>
        </p:nvSpPr>
        <p:spPr>
          <a:xfrm>
            <a:off x="7788950"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3" name="Freeform: Shape 102">
            <a:extLst>
              <a:ext uri="{FF2B5EF4-FFF2-40B4-BE49-F238E27FC236}">
                <a16:creationId xmlns:a16="http://schemas.microsoft.com/office/drawing/2014/main" id="{C306374B-8884-4294-9CAD-EE4277E6FA39}"/>
              </a:ext>
            </a:extLst>
          </p:cNvPr>
          <p:cNvSpPr/>
          <p:nvPr/>
        </p:nvSpPr>
        <p:spPr>
          <a:xfrm>
            <a:off x="7855388"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4" name="Freeform: Shape 103">
            <a:extLst>
              <a:ext uri="{FF2B5EF4-FFF2-40B4-BE49-F238E27FC236}">
                <a16:creationId xmlns:a16="http://schemas.microsoft.com/office/drawing/2014/main" id="{8A25869F-2EA5-4F4D-BA85-5D0666B8E2D3}"/>
              </a:ext>
            </a:extLst>
          </p:cNvPr>
          <p:cNvSpPr/>
          <p:nvPr/>
        </p:nvSpPr>
        <p:spPr>
          <a:xfrm>
            <a:off x="7921826"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5" name="Freeform: Shape 104">
            <a:extLst>
              <a:ext uri="{FF2B5EF4-FFF2-40B4-BE49-F238E27FC236}">
                <a16:creationId xmlns:a16="http://schemas.microsoft.com/office/drawing/2014/main" id="{779FA36B-36BE-4214-B4C1-EF3A154980FF}"/>
              </a:ext>
            </a:extLst>
          </p:cNvPr>
          <p:cNvSpPr/>
          <p:nvPr/>
        </p:nvSpPr>
        <p:spPr>
          <a:xfrm>
            <a:off x="8054702"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alpha val="24000"/>
              </a:srgbClr>
            </a:solidFill>
            <a:prstDash val="solid"/>
            <a:round/>
          </a:ln>
        </p:spPr>
        <p:txBody>
          <a:bodyPr rtlCol="0" anchor="ctr"/>
          <a:lstStyle/>
          <a:p>
            <a:endParaRPr lang="en-US"/>
          </a:p>
        </p:txBody>
      </p:sp>
      <p:sp>
        <p:nvSpPr>
          <p:cNvPr id="106" name="Freeform: Shape 105">
            <a:extLst>
              <a:ext uri="{FF2B5EF4-FFF2-40B4-BE49-F238E27FC236}">
                <a16:creationId xmlns:a16="http://schemas.microsoft.com/office/drawing/2014/main" id="{FB4B42F9-EFC8-4FB6-BD5B-1B0ABE930233}"/>
              </a:ext>
            </a:extLst>
          </p:cNvPr>
          <p:cNvSpPr/>
          <p:nvPr/>
        </p:nvSpPr>
        <p:spPr>
          <a:xfrm>
            <a:off x="8121140"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07" name="Freeform: Shape 106">
            <a:extLst>
              <a:ext uri="{FF2B5EF4-FFF2-40B4-BE49-F238E27FC236}">
                <a16:creationId xmlns:a16="http://schemas.microsoft.com/office/drawing/2014/main" id="{2AD5DDDE-C698-44A6-8830-D74E36311C93}"/>
              </a:ext>
            </a:extLst>
          </p:cNvPr>
          <p:cNvSpPr/>
          <p:nvPr/>
        </p:nvSpPr>
        <p:spPr>
          <a:xfrm>
            <a:off x="8187578"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08" name="Freeform: Shape 107">
            <a:extLst>
              <a:ext uri="{FF2B5EF4-FFF2-40B4-BE49-F238E27FC236}">
                <a16:creationId xmlns:a16="http://schemas.microsoft.com/office/drawing/2014/main" id="{696A112E-0ED8-4A0A-84BC-0D35BA38C704}"/>
              </a:ext>
            </a:extLst>
          </p:cNvPr>
          <p:cNvSpPr/>
          <p:nvPr/>
        </p:nvSpPr>
        <p:spPr>
          <a:xfrm>
            <a:off x="8254017"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09" name="Freeform: Shape 108">
            <a:extLst>
              <a:ext uri="{FF2B5EF4-FFF2-40B4-BE49-F238E27FC236}">
                <a16:creationId xmlns:a16="http://schemas.microsoft.com/office/drawing/2014/main" id="{1EC68D64-2CB1-4443-BC0F-81EF3256464F}"/>
              </a:ext>
            </a:extLst>
          </p:cNvPr>
          <p:cNvSpPr/>
          <p:nvPr/>
        </p:nvSpPr>
        <p:spPr>
          <a:xfrm>
            <a:off x="8386959" y="2475121"/>
            <a:ext cx="1975" cy="4337079"/>
          </a:xfrm>
          <a:custGeom>
            <a:avLst/>
            <a:gdLst>
              <a:gd name="connsiteX0" fmla="*/ -1 w 2832"/>
              <a:gd name="connsiteY0" fmla="*/ 3 h 6217920"/>
              <a:gd name="connsiteX1" fmla="*/ 856 w 2832"/>
              <a:gd name="connsiteY1" fmla="*/ 6217923 h 6217920"/>
            </a:gdLst>
            <a:ahLst/>
            <a:cxnLst>
              <a:cxn ang="0">
                <a:pos x="connsiteX0" y="connsiteY0"/>
              </a:cxn>
              <a:cxn ang="0">
                <a:pos x="connsiteX1" y="connsiteY1"/>
              </a:cxn>
            </a:cxnLst>
            <a:rect l="l" t="t" r="r" b="b"/>
            <a:pathLst>
              <a:path w="2832" h="6217920">
                <a:moveTo>
                  <a:pt x="-1" y="3"/>
                </a:moveTo>
                <a:cubicBezTo>
                  <a:pt x="3618" y="2074262"/>
                  <a:pt x="3618" y="4141187"/>
                  <a:pt x="856" y="6217923"/>
                </a:cubicBezTo>
              </a:path>
            </a:pathLst>
          </a:custGeom>
          <a:noFill/>
          <a:ln w="9525" cap="rnd">
            <a:solidFill>
              <a:srgbClr val="C0C0C0">
                <a:alpha val="24000"/>
              </a:srgbClr>
            </a:solidFill>
            <a:prstDash val="solid"/>
            <a:round/>
          </a:ln>
        </p:spPr>
        <p:txBody>
          <a:bodyPr rtlCol="0" anchor="ctr"/>
          <a:lstStyle/>
          <a:p>
            <a:endParaRPr lang="en-US"/>
          </a:p>
        </p:txBody>
      </p:sp>
      <p:sp>
        <p:nvSpPr>
          <p:cNvPr id="110" name="Freeform: Shape 109">
            <a:extLst>
              <a:ext uri="{FF2B5EF4-FFF2-40B4-BE49-F238E27FC236}">
                <a16:creationId xmlns:a16="http://schemas.microsoft.com/office/drawing/2014/main" id="{011D2E63-D39B-44EB-9B1A-EF886DE5425E}"/>
              </a:ext>
            </a:extLst>
          </p:cNvPr>
          <p:cNvSpPr/>
          <p:nvPr/>
        </p:nvSpPr>
        <p:spPr>
          <a:xfrm>
            <a:off x="8453331" y="2470736"/>
            <a:ext cx="2035" cy="4342194"/>
          </a:xfrm>
          <a:custGeom>
            <a:avLst/>
            <a:gdLst>
              <a:gd name="connsiteX0" fmla="*/ -1 w 2918"/>
              <a:gd name="connsiteY0" fmla="*/ 3 h 6225254"/>
              <a:gd name="connsiteX1" fmla="*/ 952 w 2918"/>
              <a:gd name="connsiteY1" fmla="*/ 6225257 h 6225254"/>
            </a:gdLst>
            <a:ahLst/>
            <a:cxnLst>
              <a:cxn ang="0">
                <a:pos x="connsiteX0" y="connsiteY0"/>
              </a:cxn>
              <a:cxn ang="0">
                <a:pos x="connsiteX1" y="connsiteY1"/>
              </a:cxn>
            </a:cxnLst>
            <a:rect l="l" t="t" r="r" b="b"/>
            <a:pathLst>
              <a:path w="2918" h="6225254">
                <a:moveTo>
                  <a:pt x="-1" y="3"/>
                </a:moveTo>
                <a:cubicBezTo>
                  <a:pt x="3714" y="2080548"/>
                  <a:pt x="3714" y="4147473"/>
                  <a:pt x="952" y="6225257"/>
                </a:cubicBezTo>
              </a:path>
            </a:pathLst>
          </a:custGeom>
          <a:noFill/>
          <a:ln w="9525" cap="rnd">
            <a:solidFill>
              <a:srgbClr val="C0C0C0">
                <a:alpha val="24000"/>
              </a:srgbClr>
            </a:solidFill>
            <a:prstDash val="solid"/>
            <a:round/>
          </a:ln>
        </p:spPr>
        <p:txBody>
          <a:bodyPr rtlCol="0" anchor="ctr"/>
          <a:lstStyle/>
          <a:p>
            <a:endParaRPr lang="en-US"/>
          </a:p>
        </p:txBody>
      </p:sp>
      <p:sp>
        <p:nvSpPr>
          <p:cNvPr id="111" name="Freeform: Shape 110">
            <a:extLst>
              <a:ext uri="{FF2B5EF4-FFF2-40B4-BE49-F238E27FC236}">
                <a16:creationId xmlns:a16="http://schemas.microsoft.com/office/drawing/2014/main" id="{9F83D98A-FD2B-4181-BBA5-B9B4D625E101}"/>
              </a:ext>
            </a:extLst>
          </p:cNvPr>
          <p:cNvSpPr/>
          <p:nvPr/>
        </p:nvSpPr>
        <p:spPr>
          <a:xfrm>
            <a:off x="8519835" y="2471600"/>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9310"/>
                  <a:pt x="3618" y="4146235"/>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12" name="Freeform: Shape 111">
            <a:extLst>
              <a:ext uri="{FF2B5EF4-FFF2-40B4-BE49-F238E27FC236}">
                <a16:creationId xmlns:a16="http://schemas.microsoft.com/office/drawing/2014/main" id="{229E4A21-9523-428E-BCC4-6D0EEAABD951}"/>
              </a:ext>
            </a:extLst>
          </p:cNvPr>
          <p:cNvSpPr/>
          <p:nvPr/>
        </p:nvSpPr>
        <p:spPr>
          <a:xfrm>
            <a:off x="8586273"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alpha val="24000"/>
              </a:srgbClr>
            </a:solidFill>
            <a:prstDash val="solid"/>
            <a:round/>
          </a:ln>
        </p:spPr>
        <p:txBody>
          <a:bodyPr rtlCol="0" anchor="ctr"/>
          <a:lstStyle/>
          <a:p>
            <a:endParaRPr lang="en-US"/>
          </a:p>
        </p:txBody>
      </p:sp>
      <p:sp>
        <p:nvSpPr>
          <p:cNvPr id="113" name="Freeform: Shape 112">
            <a:extLst>
              <a:ext uri="{FF2B5EF4-FFF2-40B4-BE49-F238E27FC236}">
                <a16:creationId xmlns:a16="http://schemas.microsoft.com/office/drawing/2014/main" id="{130EE782-1938-4C8A-96AB-87C9C9F2EEDA}"/>
              </a:ext>
            </a:extLst>
          </p:cNvPr>
          <p:cNvSpPr/>
          <p:nvPr/>
        </p:nvSpPr>
        <p:spPr>
          <a:xfrm>
            <a:off x="8719149" y="2470537"/>
            <a:ext cx="1975" cy="4341529"/>
          </a:xfrm>
          <a:custGeom>
            <a:avLst/>
            <a:gdLst>
              <a:gd name="connsiteX0" fmla="*/ -1 w 2832"/>
              <a:gd name="connsiteY0" fmla="*/ 3 h 6224301"/>
              <a:gd name="connsiteX1" fmla="*/ 856 w 2832"/>
              <a:gd name="connsiteY1" fmla="*/ 6224304 h 6224301"/>
            </a:gdLst>
            <a:ahLst/>
            <a:cxnLst>
              <a:cxn ang="0">
                <a:pos x="connsiteX0" y="connsiteY0"/>
              </a:cxn>
              <a:cxn ang="0">
                <a:pos x="connsiteX1" y="connsiteY1"/>
              </a:cxn>
            </a:cxnLst>
            <a:rect l="l" t="t" r="r" b="b"/>
            <a:pathLst>
              <a:path w="2832" h="6224301">
                <a:moveTo>
                  <a:pt x="-1" y="3"/>
                </a:moveTo>
                <a:cubicBezTo>
                  <a:pt x="3618" y="2080834"/>
                  <a:pt x="3618" y="4147759"/>
                  <a:pt x="856" y="6224304"/>
                </a:cubicBezTo>
              </a:path>
            </a:pathLst>
          </a:custGeom>
          <a:noFill/>
          <a:ln w="9525" cap="rnd">
            <a:solidFill>
              <a:srgbClr val="C0C0C0">
                <a:alpha val="24000"/>
              </a:srgbClr>
            </a:solidFill>
            <a:prstDash val="solid"/>
            <a:round/>
          </a:ln>
        </p:spPr>
        <p:txBody>
          <a:bodyPr rtlCol="0" anchor="ctr"/>
          <a:lstStyle/>
          <a:p>
            <a:endParaRPr lang="en-US"/>
          </a:p>
        </p:txBody>
      </p:sp>
      <p:sp>
        <p:nvSpPr>
          <p:cNvPr id="114" name="Freeform: Shape 113">
            <a:extLst>
              <a:ext uri="{FF2B5EF4-FFF2-40B4-BE49-F238E27FC236}">
                <a16:creationId xmlns:a16="http://schemas.microsoft.com/office/drawing/2014/main" id="{C4A75237-5E9C-4965-95A7-0F16CFA59F63}"/>
              </a:ext>
            </a:extLst>
          </p:cNvPr>
          <p:cNvSpPr/>
          <p:nvPr/>
        </p:nvSpPr>
        <p:spPr>
          <a:xfrm>
            <a:off x="8785588" y="2471866"/>
            <a:ext cx="1975" cy="4339603"/>
          </a:xfrm>
          <a:custGeom>
            <a:avLst/>
            <a:gdLst>
              <a:gd name="connsiteX0" fmla="*/ -1 w 2832"/>
              <a:gd name="connsiteY0" fmla="*/ 3 h 6221539"/>
              <a:gd name="connsiteX1" fmla="*/ 856 w 2832"/>
              <a:gd name="connsiteY1" fmla="*/ 6221542 h 6221539"/>
            </a:gdLst>
            <a:ahLst/>
            <a:cxnLst>
              <a:cxn ang="0">
                <a:pos x="connsiteX0" y="connsiteY0"/>
              </a:cxn>
              <a:cxn ang="0">
                <a:pos x="connsiteX1" y="connsiteY1"/>
              </a:cxn>
            </a:cxnLst>
            <a:rect l="l" t="t" r="r" b="b"/>
            <a:pathLst>
              <a:path w="2832" h="6221539">
                <a:moveTo>
                  <a:pt x="-1" y="3"/>
                </a:moveTo>
                <a:cubicBezTo>
                  <a:pt x="3618" y="2078929"/>
                  <a:pt x="3618" y="4145854"/>
                  <a:pt x="856" y="6221542"/>
                </a:cubicBezTo>
              </a:path>
            </a:pathLst>
          </a:custGeom>
          <a:noFill/>
          <a:ln w="9525" cap="rnd">
            <a:solidFill>
              <a:srgbClr val="C0C0C0">
                <a:alpha val="24000"/>
              </a:srgbClr>
            </a:solidFill>
            <a:prstDash val="solid"/>
            <a:round/>
          </a:ln>
        </p:spPr>
        <p:txBody>
          <a:bodyPr rtlCol="0" anchor="ctr"/>
          <a:lstStyle/>
          <a:p>
            <a:endParaRPr lang="en-US"/>
          </a:p>
        </p:txBody>
      </p:sp>
      <p:sp>
        <p:nvSpPr>
          <p:cNvPr id="115" name="Freeform: Shape 114">
            <a:extLst>
              <a:ext uri="{FF2B5EF4-FFF2-40B4-BE49-F238E27FC236}">
                <a16:creationId xmlns:a16="http://schemas.microsoft.com/office/drawing/2014/main" id="{17B5558C-653C-482C-A2F9-60FD76196E91}"/>
              </a:ext>
            </a:extLst>
          </p:cNvPr>
          <p:cNvSpPr/>
          <p:nvPr/>
        </p:nvSpPr>
        <p:spPr>
          <a:xfrm>
            <a:off x="8852026" y="2471866"/>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8929"/>
                  <a:pt x="3618" y="4145854"/>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16" name="Freeform: Shape 115">
            <a:extLst>
              <a:ext uri="{FF2B5EF4-FFF2-40B4-BE49-F238E27FC236}">
                <a16:creationId xmlns:a16="http://schemas.microsoft.com/office/drawing/2014/main" id="{509AD812-59CC-4EFC-83A0-53AACD264BEE}"/>
              </a:ext>
            </a:extLst>
          </p:cNvPr>
          <p:cNvSpPr/>
          <p:nvPr/>
        </p:nvSpPr>
        <p:spPr>
          <a:xfrm>
            <a:off x="8918464"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alpha val="24000"/>
              </a:srgbClr>
            </a:solidFill>
            <a:prstDash val="solid"/>
            <a:round/>
          </a:ln>
        </p:spPr>
        <p:txBody>
          <a:bodyPr rtlCol="0" anchor="ctr"/>
          <a:lstStyle/>
          <a:p>
            <a:endParaRPr lang="en-US"/>
          </a:p>
        </p:txBody>
      </p:sp>
      <p:sp>
        <p:nvSpPr>
          <p:cNvPr id="117" name="Freeform: Shape 116">
            <a:extLst>
              <a:ext uri="{FF2B5EF4-FFF2-40B4-BE49-F238E27FC236}">
                <a16:creationId xmlns:a16="http://schemas.microsoft.com/office/drawing/2014/main" id="{6F23BD05-B165-4DB8-99A2-FFFCB307EF6D}"/>
              </a:ext>
            </a:extLst>
          </p:cNvPr>
          <p:cNvSpPr/>
          <p:nvPr/>
        </p:nvSpPr>
        <p:spPr>
          <a:xfrm>
            <a:off x="9051340" y="2473593"/>
            <a:ext cx="1975" cy="4337477"/>
          </a:xfrm>
          <a:custGeom>
            <a:avLst/>
            <a:gdLst>
              <a:gd name="connsiteX0" fmla="*/ -1 w 2832"/>
              <a:gd name="connsiteY0" fmla="*/ 3 h 6218491"/>
              <a:gd name="connsiteX1" fmla="*/ 856 w 2832"/>
              <a:gd name="connsiteY1" fmla="*/ 6218494 h 6218491"/>
            </a:gdLst>
            <a:ahLst/>
            <a:cxnLst>
              <a:cxn ang="0">
                <a:pos x="connsiteX0" y="connsiteY0"/>
              </a:cxn>
              <a:cxn ang="0">
                <a:pos x="connsiteX1" y="connsiteY1"/>
              </a:cxn>
            </a:cxnLst>
            <a:rect l="l" t="t" r="r" b="b"/>
            <a:pathLst>
              <a:path w="2832" h="6218491">
                <a:moveTo>
                  <a:pt x="-1" y="3"/>
                </a:moveTo>
                <a:cubicBezTo>
                  <a:pt x="3618" y="2076453"/>
                  <a:pt x="3618" y="4143378"/>
                  <a:pt x="856" y="6218494"/>
                </a:cubicBezTo>
              </a:path>
            </a:pathLst>
          </a:custGeom>
          <a:noFill/>
          <a:ln w="9525" cap="rnd">
            <a:solidFill>
              <a:srgbClr val="C0C0C0">
                <a:alpha val="24000"/>
              </a:srgbClr>
            </a:solidFill>
            <a:prstDash val="solid"/>
            <a:round/>
          </a:ln>
        </p:spPr>
        <p:txBody>
          <a:bodyPr rtlCol="0" anchor="ctr"/>
          <a:lstStyle/>
          <a:p>
            <a:endParaRPr lang="en-US"/>
          </a:p>
        </p:txBody>
      </p:sp>
      <p:sp>
        <p:nvSpPr>
          <p:cNvPr id="118" name="Freeform: Shape 117">
            <a:extLst>
              <a:ext uri="{FF2B5EF4-FFF2-40B4-BE49-F238E27FC236}">
                <a16:creationId xmlns:a16="http://schemas.microsoft.com/office/drawing/2014/main" id="{36D97538-0C28-4177-8E19-8A4CFF79D6C3}"/>
              </a:ext>
            </a:extLst>
          </p:cNvPr>
          <p:cNvSpPr/>
          <p:nvPr/>
        </p:nvSpPr>
        <p:spPr>
          <a:xfrm>
            <a:off x="9117845" y="2472729"/>
            <a:ext cx="1916" cy="4338739"/>
          </a:xfrm>
          <a:custGeom>
            <a:avLst/>
            <a:gdLst>
              <a:gd name="connsiteX0" fmla="*/ -1 w 2747"/>
              <a:gd name="connsiteY0" fmla="*/ 3 h 6220301"/>
              <a:gd name="connsiteX1" fmla="*/ 761 w 2747"/>
              <a:gd name="connsiteY1" fmla="*/ 6220304 h 6220301"/>
            </a:gdLst>
            <a:ahLst/>
            <a:cxnLst>
              <a:cxn ang="0">
                <a:pos x="connsiteX0" y="connsiteY0"/>
              </a:cxn>
              <a:cxn ang="0">
                <a:pos x="connsiteX1" y="connsiteY1"/>
              </a:cxn>
            </a:cxnLst>
            <a:rect l="l" t="t" r="r" b="b"/>
            <a:pathLst>
              <a:path w="2747" h="6220301">
                <a:moveTo>
                  <a:pt x="-1" y="3"/>
                </a:moveTo>
                <a:cubicBezTo>
                  <a:pt x="3523" y="2077691"/>
                  <a:pt x="3523" y="4144616"/>
                  <a:pt x="761" y="6220304"/>
                </a:cubicBezTo>
              </a:path>
            </a:pathLst>
          </a:custGeom>
          <a:noFill/>
          <a:ln w="9525" cap="rnd">
            <a:solidFill>
              <a:srgbClr val="C0C0C0">
                <a:alpha val="24000"/>
              </a:srgbClr>
            </a:solidFill>
            <a:prstDash val="solid"/>
            <a:round/>
          </a:ln>
        </p:spPr>
        <p:txBody>
          <a:bodyPr rtlCol="0" anchor="ctr"/>
          <a:lstStyle/>
          <a:p>
            <a:endParaRPr lang="en-US"/>
          </a:p>
        </p:txBody>
      </p:sp>
      <p:sp>
        <p:nvSpPr>
          <p:cNvPr id="119" name="Freeform: Shape 118">
            <a:extLst>
              <a:ext uri="{FF2B5EF4-FFF2-40B4-BE49-F238E27FC236}">
                <a16:creationId xmlns:a16="http://schemas.microsoft.com/office/drawing/2014/main" id="{995E030D-8D88-43D2-87D9-68F820F25A1B}"/>
              </a:ext>
            </a:extLst>
          </p:cNvPr>
          <p:cNvSpPr/>
          <p:nvPr/>
        </p:nvSpPr>
        <p:spPr>
          <a:xfrm>
            <a:off x="2725570" y="2580654"/>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solidFill>
            <a:prstDash val="solid"/>
            <a:round/>
          </a:ln>
        </p:spPr>
        <p:txBody>
          <a:bodyPr rtlCol="0" anchor="ctr"/>
          <a:lstStyle/>
          <a:p>
            <a:endParaRPr lang="en-US"/>
          </a:p>
        </p:txBody>
      </p:sp>
      <p:sp>
        <p:nvSpPr>
          <p:cNvPr id="120" name="Freeform: Shape 119">
            <a:extLst>
              <a:ext uri="{FF2B5EF4-FFF2-40B4-BE49-F238E27FC236}">
                <a16:creationId xmlns:a16="http://schemas.microsoft.com/office/drawing/2014/main" id="{3F9DFDA6-8EC5-4D78-A668-1162E5387520}"/>
              </a:ext>
            </a:extLst>
          </p:cNvPr>
          <p:cNvSpPr/>
          <p:nvPr/>
        </p:nvSpPr>
        <p:spPr>
          <a:xfrm>
            <a:off x="2720920" y="291284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6B916DA1-9404-457B-93F0-2BD62080844A}"/>
              </a:ext>
            </a:extLst>
          </p:cNvPr>
          <p:cNvSpPr/>
          <p:nvPr/>
        </p:nvSpPr>
        <p:spPr>
          <a:xfrm>
            <a:off x="2711619" y="3245098"/>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2" name="Freeform: Shape 121">
            <a:extLst>
              <a:ext uri="{FF2B5EF4-FFF2-40B4-BE49-F238E27FC236}">
                <a16:creationId xmlns:a16="http://schemas.microsoft.com/office/drawing/2014/main" id="{EA6F3E3E-2A5A-4524-860F-FE9E11B72BA7}"/>
              </a:ext>
            </a:extLst>
          </p:cNvPr>
          <p:cNvSpPr/>
          <p:nvPr/>
        </p:nvSpPr>
        <p:spPr>
          <a:xfrm>
            <a:off x="2711619" y="3577289"/>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3" name="Freeform: Shape 122">
            <a:extLst>
              <a:ext uri="{FF2B5EF4-FFF2-40B4-BE49-F238E27FC236}">
                <a16:creationId xmlns:a16="http://schemas.microsoft.com/office/drawing/2014/main" id="{3FD2FBB5-B738-46AA-898A-18E6816E0F76}"/>
              </a:ext>
            </a:extLst>
          </p:cNvPr>
          <p:cNvSpPr/>
          <p:nvPr/>
        </p:nvSpPr>
        <p:spPr>
          <a:xfrm>
            <a:off x="2720920" y="390941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96E79879-AB98-424F-BC05-B2639A39D25D}"/>
              </a:ext>
            </a:extLst>
          </p:cNvPr>
          <p:cNvSpPr/>
          <p:nvPr/>
        </p:nvSpPr>
        <p:spPr>
          <a:xfrm>
            <a:off x="2719325" y="4237457"/>
            <a:ext cx="6424563" cy="6711"/>
          </a:xfrm>
          <a:custGeom>
            <a:avLst/>
            <a:gdLst>
              <a:gd name="connsiteX0" fmla="*/ -1 w 9210674"/>
              <a:gd name="connsiteY0" fmla="*/ 8863 h 9622"/>
              <a:gd name="connsiteX1" fmla="*/ 9210673 w 9210674"/>
              <a:gd name="connsiteY1" fmla="*/ 9625 h 9622"/>
            </a:gdLst>
            <a:ahLst/>
            <a:cxnLst>
              <a:cxn ang="0">
                <a:pos x="connsiteX0" y="connsiteY0"/>
              </a:cxn>
              <a:cxn ang="0">
                <a:pos x="connsiteX1" y="connsiteY1"/>
              </a:cxn>
            </a:cxnLst>
            <a:rect l="l" t="t" r="r" b="b"/>
            <a:pathLst>
              <a:path w="9210674" h="9622">
                <a:moveTo>
                  <a:pt x="-1" y="8863"/>
                </a:moveTo>
                <a:cubicBezTo>
                  <a:pt x="3071335" y="14388"/>
                  <a:pt x="6147910" y="-14187"/>
                  <a:pt x="9210673" y="9625"/>
                </a:cubicBezTo>
              </a:path>
            </a:pathLst>
          </a:custGeom>
          <a:noFill/>
          <a:ln w="9525" cap="rnd">
            <a:solidFill>
              <a:srgbClr val="C0C0C0"/>
            </a:solidFill>
            <a:prstDash val="solid"/>
            <a:round/>
          </a:ln>
        </p:spPr>
        <p:txBody>
          <a:bodyPr rtlCol="0" anchor="ctr"/>
          <a:lstStyle/>
          <a:p>
            <a:endParaRPr lang="en-US"/>
          </a:p>
        </p:txBody>
      </p:sp>
      <p:sp>
        <p:nvSpPr>
          <p:cNvPr id="125" name="Freeform: Shape 124">
            <a:extLst>
              <a:ext uri="{FF2B5EF4-FFF2-40B4-BE49-F238E27FC236}">
                <a16:creationId xmlns:a16="http://schemas.microsoft.com/office/drawing/2014/main" id="{5703D1C5-74B9-4006-9536-9E0B37F10E9C}"/>
              </a:ext>
            </a:extLst>
          </p:cNvPr>
          <p:cNvSpPr/>
          <p:nvPr/>
        </p:nvSpPr>
        <p:spPr>
          <a:xfrm>
            <a:off x="2703114" y="4570194"/>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solidFill>
            <a:prstDash val="solid"/>
            <a:round/>
          </a:ln>
        </p:spPr>
        <p:txBody>
          <a:bodyPr rtlCol="0" anchor="ctr"/>
          <a:lstStyle/>
          <a:p>
            <a:endParaRPr lang="en-US"/>
          </a:p>
        </p:txBody>
      </p:sp>
      <p:sp>
        <p:nvSpPr>
          <p:cNvPr id="126" name="Freeform: Shape 125">
            <a:extLst>
              <a:ext uri="{FF2B5EF4-FFF2-40B4-BE49-F238E27FC236}">
                <a16:creationId xmlns:a16="http://schemas.microsoft.com/office/drawing/2014/main" id="{F09E4134-9A43-41B3-BE29-898B8D76E6A6}"/>
              </a:ext>
            </a:extLst>
          </p:cNvPr>
          <p:cNvSpPr/>
          <p:nvPr/>
        </p:nvSpPr>
        <p:spPr>
          <a:xfrm>
            <a:off x="2718993" y="4906051"/>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solidFill>
            <a:prstDash val="solid"/>
            <a:round/>
          </a:ln>
        </p:spPr>
        <p:txBody>
          <a:bodyPr rtlCol="0" anchor="ctr"/>
          <a:lstStyle/>
          <a:p>
            <a:endParaRPr lang="en-US"/>
          </a:p>
        </p:txBody>
      </p:sp>
      <p:sp>
        <p:nvSpPr>
          <p:cNvPr id="127" name="Freeform: Shape 126">
            <a:extLst>
              <a:ext uri="{FF2B5EF4-FFF2-40B4-BE49-F238E27FC236}">
                <a16:creationId xmlns:a16="http://schemas.microsoft.com/office/drawing/2014/main" id="{9BFEBDCA-96E5-4513-9419-C3855A280F70}"/>
              </a:ext>
            </a:extLst>
          </p:cNvPr>
          <p:cNvSpPr/>
          <p:nvPr/>
        </p:nvSpPr>
        <p:spPr>
          <a:xfrm>
            <a:off x="2701652" y="5233148"/>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solidFill>
            <a:prstDash val="solid"/>
            <a:round/>
          </a:ln>
        </p:spPr>
        <p:txBody>
          <a:bodyPr rtlCol="0" anchor="ctr"/>
          <a:lstStyle/>
          <a:p>
            <a:endParaRPr lang="en-US"/>
          </a:p>
        </p:txBody>
      </p:sp>
      <p:sp>
        <p:nvSpPr>
          <p:cNvPr id="128" name="Freeform: Shape 127">
            <a:extLst>
              <a:ext uri="{FF2B5EF4-FFF2-40B4-BE49-F238E27FC236}">
                <a16:creationId xmlns:a16="http://schemas.microsoft.com/office/drawing/2014/main" id="{DC5D8E9A-D8B2-4A3B-9528-72BAAF6A54B4}"/>
              </a:ext>
            </a:extLst>
          </p:cNvPr>
          <p:cNvSpPr/>
          <p:nvPr/>
        </p:nvSpPr>
        <p:spPr>
          <a:xfrm>
            <a:off x="2720322" y="5566220"/>
            <a:ext cx="6423234" cy="6734"/>
          </a:xfrm>
          <a:custGeom>
            <a:avLst/>
            <a:gdLst>
              <a:gd name="connsiteX0" fmla="*/ -1 w 9208769"/>
              <a:gd name="connsiteY0" fmla="*/ 8956 h 9655"/>
              <a:gd name="connsiteX1" fmla="*/ 9208769 w 9208769"/>
              <a:gd name="connsiteY1" fmla="*/ 9622 h 9655"/>
            </a:gdLst>
            <a:ahLst/>
            <a:cxnLst>
              <a:cxn ang="0">
                <a:pos x="connsiteX0" y="connsiteY0"/>
              </a:cxn>
              <a:cxn ang="0">
                <a:pos x="connsiteX1" y="connsiteY1"/>
              </a:cxn>
            </a:cxnLst>
            <a:rect l="l" t="t" r="r" b="b"/>
            <a:pathLst>
              <a:path w="9208769" h="9655">
                <a:moveTo>
                  <a:pt x="-1" y="8956"/>
                </a:moveTo>
                <a:cubicBezTo>
                  <a:pt x="3069906" y="14385"/>
                  <a:pt x="6136956" y="-14190"/>
                  <a:pt x="9208769" y="9622"/>
                </a:cubicBezTo>
              </a:path>
            </a:pathLst>
          </a:custGeom>
          <a:noFill/>
          <a:ln w="9525" cap="rnd">
            <a:solidFill>
              <a:srgbClr val="C0C0C0"/>
            </a:solidFill>
            <a:prstDash val="solid"/>
            <a:round/>
          </a:ln>
        </p:spPr>
        <p:txBody>
          <a:bodyPr rtlCol="0" anchor="ctr"/>
          <a:lstStyle/>
          <a:p>
            <a:endParaRPr lang="en-US"/>
          </a:p>
        </p:txBody>
      </p:sp>
      <p:sp>
        <p:nvSpPr>
          <p:cNvPr id="129" name="Freeform: Shape 128">
            <a:extLst>
              <a:ext uri="{FF2B5EF4-FFF2-40B4-BE49-F238E27FC236}">
                <a16:creationId xmlns:a16="http://schemas.microsoft.com/office/drawing/2014/main" id="{A61AF197-5ED2-431C-B0EA-A491F317FA2A}"/>
              </a:ext>
            </a:extLst>
          </p:cNvPr>
          <p:cNvSpPr/>
          <p:nvPr/>
        </p:nvSpPr>
        <p:spPr>
          <a:xfrm>
            <a:off x="2760317" y="5902568"/>
            <a:ext cx="6383239" cy="2552"/>
          </a:xfrm>
          <a:custGeom>
            <a:avLst/>
            <a:gdLst>
              <a:gd name="connsiteX0" fmla="*/ -1 w 9151429"/>
              <a:gd name="connsiteY0" fmla="*/ 2996 h 3659"/>
              <a:gd name="connsiteX1" fmla="*/ 9151428 w 9151429"/>
              <a:gd name="connsiteY1" fmla="*/ 3662 h 3659"/>
            </a:gdLst>
            <a:ahLst/>
            <a:cxnLst>
              <a:cxn ang="0">
                <a:pos x="connsiteX0" y="connsiteY0"/>
              </a:cxn>
              <a:cxn ang="0">
                <a:pos x="connsiteX1" y="connsiteY1"/>
              </a:cxn>
            </a:cxnLst>
            <a:rect l="l" t="t" r="r" b="b"/>
            <a:pathLst>
              <a:path w="9151429" h="3659">
                <a:moveTo>
                  <a:pt x="-1" y="2996"/>
                </a:moveTo>
                <a:cubicBezTo>
                  <a:pt x="3050666" y="-1100"/>
                  <a:pt x="6108191" y="-1100"/>
                  <a:pt x="9151428" y="3662"/>
                </a:cubicBezTo>
              </a:path>
            </a:pathLst>
          </a:custGeom>
          <a:noFill/>
          <a:ln w="9525" cap="rnd">
            <a:solidFill>
              <a:srgbClr val="C0C0C0"/>
            </a:solidFill>
            <a:prstDash val="solid"/>
            <a:round/>
          </a:ln>
        </p:spPr>
        <p:txBody>
          <a:bodyPr rtlCol="0" anchor="ctr"/>
          <a:lstStyle/>
          <a:p>
            <a:endParaRPr lang="en-US"/>
          </a:p>
        </p:txBody>
      </p:sp>
      <p:sp>
        <p:nvSpPr>
          <p:cNvPr id="130" name="Freeform: Shape 129">
            <a:extLst>
              <a:ext uri="{FF2B5EF4-FFF2-40B4-BE49-F238E27FC236}">
                <a16:creationId xmlns:a16="http://schemas.microsoft.com/office/drawing/2014/main" id="{8A65F9DA-2F8E-48C4-9C9C-038DE5C7CF47}"/>
              </a:ext>
            </a:extLst>
          </p:cNvPr>
          <p:cNvSpPr/>
          <p:nvPr/>
        </p:nvSpPr>
        <p:spPr>
          <a:xfrm>
            <a:off x="2709493" y="6234833"/>
            <a:ext cx="6434063" cy="2478"/>
          </a:xfrm>
          <a:custGeom>
            <a:avLst/>
            <a:gdLst>
              <a:gd name="connsiteX0" fmla="*/ -1 w 9224295"/>
              <a:gd name="connsiteY0" fmla="*/ 3080 h 3553"/>
              <a:gd name="connsiteX1" fmla="*/ 9224294 w 9224295"/>
              <a:gd name="connsiteY1" fmla="*/ 3556 h 3553"/>
            </a:gdLst>
            <a:ahLst/>
            <a:cxnLst>
              <a:cxn ang="0">
                <a:pos x="connsiteX0" y="connsiteY0"/>
              </a:cxn>
              <a:cxn ang="0">
                <a:pos x="connsiteX1" y="connsiteY1"/>
              </a:cxn>
            </a:cxnLst>
            <a:rect l="l" t="t" r="r" b="b"/>
            <a:pathLst>
              <a:path w="9224295" h="3553">
                <a:moveTo>
                  <a:pt x="-1" y="3080"/>
                </a:moveTo>
                <a:cubicBezTo>
                  <a:pt x="3075936" y="-1178"/>
                  <a:pt x="6150701" y="-1016"/>
                  <a:pt x="9224294" y="3556"/>
                </a:cubicBezTo>
              </a:path>
            </a:pathLst>
          </a:custGeom>
          <a:noFill/>
          <a:ln w="9525" cap="rnd">
            <a:solidFill>
              <a:srgbClr val="C0C0C0"/>
            </a:solidFill>
            <a:prstDash val="solid"/>
            <a:round/>
          </a:ln>
        </p:spPr>
        <p:txBody>
          <a:bodyPr rtlCol="0" anchor="ctr"/>
          <a:lstStyle/>
          <a:p>
            <a:endParaRPr lang="en-US"/>
          </a:p>
        </p:txBody>
      </p:sp>
      <p:sp>
        <p:nvSpPr>
          <p:cNvPr id="131" name="Freeform: Shape 130">
            <a:extLst>
              <a:ext uri="{FF2B5EF4-FFF2-40B4-BE49-F238E27FC236}">
                <a16:creationId xmlns:a16="http://schemas.microsoft.com/office/drawing/2014/main" id="{945E9EA3-F6FB-4A69-9908-E6DFF80F1CD8}"/>
              </a:ext>
            </a:extLst>
          </p:cNvPr>
          <p:cNvSpPr/>
          <p:nvPr/>
        </p:nvSpPr>
        <p:spPr>
          <a:xfrm>
            <a:off x="2711884" y="6562706"/>
            <a:ext cx="6431672" cy="6971"/>
          </a:xfrm>
          <a:custGeom>
            <a:avLst/>
            <a:gdLst>
              <a:gd name="connsiteX0" fmla="*/ -1 w 9220866"/>
              <a:gd name="connsiteY0" fmla="*/ 9364 h 9994"/>
              <a:gd name="connsiteX1" fmla="*/ 9220865 w 9220866"/>
              <a:gd name="connsiteY1" fmla="*/ 9364 h 9994"/>
            </a:gdLst>
            <a:ahLst/>
            <a:cxnLst>
              <a:cxn ang="0">
                <a:pos x="connsiteX0" y="connsiteY0"/>
              </a:cxn>
              <a:cxn ang="0">
                <a:pos x="connsiteX1" y="connsiteY1"/>
              </a:cxn>
            </a:cxnLst>
            <a:rect l="l" t="t" r="r" b="b"/>
            <a:pathLst>
              <a:path w="9220866" h="9994">
                <a:moveTo>
                  <a:pt x="-1" y="9364"/>
                </a:moveTo>
                <a:cubicBezTo>
                  <a:pt x="3072478" y="14507"/>
                  <a:pt x="6149053" y="-14068"/>
                  <a:pt x="9220865" y="9364"/>
                </a:cubicBezTo>
              </a:path>
            </a:pathLst>
          </a:custGeom>
          <a:noFill/>
          <a:ln w="9525" cap="rnd">
            <a:solidFill>
              <a:srgbClr val="C0C0C0"/>
            </a:solidFill>
            <a:prstDash val="solid"/>
            <a:round/>
          </a:ln>
        </p:spPr>
        <p:txBody>
          <a:bodyPr rtlCol="0" anchor="ctr"/>
          <a:lstStyle/>
          <a:p>
            <a:endParaRPr lang="en-US"/>
          </a:p>
        </p:txBody>
      </p:sp>
      <p:sp>
        <p:nvSpPr>
          <p:cNvPr id="132" name="Freeform: Shape 131">
            <a:extLst>
              <a:ext uri="{FF2B5EF4-FFF2-40B4-BE49-F238E27FC236}">
                <a16:creationId xmlns:a16="http://schemas.microsoft.com/office/drawing/2014/main" id="{C1CE2D82-5ADB-400B-96B6-B5009F7581F8}"/>
              </a:ext>
            </a:extLst>
          </p:cNvPr>
          <p:cNvSpPr/>
          <p:nvPr/>
        </p:nvSpPr>
        <p:spPr>
          <a:xfrm>
            <a:off x="2725570" y="2514216"/>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3" name="Freeform: Shape 132">
            <a:extLst>
              <a:ext uri="{FF2B5EF4-FFF2-40B4-BE49-F238E27FC236}">
                <a16:creationId xmlns:a16="http://schemas.microsoft.com/office/drawing/2014/main" id="{82D0BF40-934D-47EF-B904-04ADB61CF567}"/>
              </a:ext>
            </a:extLst>
          </p:cNvPr>
          <p:cNvSpPr/>
          <p:nvPr/>
        </p:nvSpPr>
        <p:spPr>
          <a:xfrm>
            <a:off x="2725570" y="2647092"/>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4" name="Freeform: Shape 133">
            <a:extLst>
              <a:ext uri="{FF2B5EF4-FFF2-40B4-BE49-F238E27FC236}">
                <a16:creationId xmlns:a16="http://schemas.microsoft.com/office/drawing/2014/main" id="{7CCB87C2-0C41-493E-990F-3D90D036C016}"/>
              </a:ext>
            </a:extLst>
          </p:cNvPr>
          <p:cNvSpPr/>
          <p:nvPr/>
        </p:nvSpPr>
        <p:spPr>
          <a:xfrm>
            <a:off x="2725570" y="2713530"/>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5" name="Freeform: Shape 134">
            <a:extLst>
              <a:ext uri="{FF2B5EF4-FFF2-40B4-BE49-F238E27FC236}">
                <a16:creationId xmlns:a16="http://schemas.microsoft.com/office/drawing/2014/main" id="{ED27121F-B224-4C61-997B-9C8EA9E6A80E}"/>
              </a:ext>
            </a:extLst>
          </p:cNvPr>
          <p:cNvSpPr/>
          <p:nvPr/>
        </p:nvSpPr>
        <p:spPr>
          <a:xfrm>
            <a:off x="2720920" y="277996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36" name="Freeform: Shape 135">
            <a:extLst>
              <a:ext uri="{FF2B5EF4-FFF2-40B4-BE49-F238E27FC236}">
                <a16:creationId xmlns:a16="http://schemas.microsoft.com/office/drawing/2014/main" id="{F1DC2ABA-530F-4CAA-8B61-F42B3CE0A7B2}"/>
              </a:ext>
            </a:extLst>
          </p:cNvPr>
          <p:cNvSpPr/>
          <p:nvPr/>
        </p:nvSpPr>
        <p:spPr>
          <a:xfrm>
            <a:off x="2720920" y="284640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37" name="Freeform: Shape 136">
            <a:extLst>
              <a:ext uri="{FF2B5EF4-FFF2-40B4-BE49-F238E27FC236}">
                <a16:creationId xmlns:a16="http://schemas.microsoft.com/office/drawing/2014/main" id="{0E334D7F-5D3B-4853-9A6F-1F963751A65C}"/>
              </a:ext>
            </a:extLst>
          </p:cNvPr>
          <p:cNvSpPr/>
          <p:nvPr/>
        </p:nvSpPr>
        <p:spPr>
          <a:xfrm>
            <a:off x="2711619" y="2979345"/>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38" name="Freeform: Shape 137">
            <a:extLst>
              <a:ext uri="{FF2B5EF4-FFF2-40B4-BE49-F238E27FC236}">
                <a16:creationId xmlns:a16="http://schemas.microsoft.com/office/drawing/2014/main" id="{EAF6EF98-7ADE-42C9-BFD1-E90C6B253350}"/>
              </a:ext>
            </a:extLst>
          </p:cNvPr>
          <p:cNvSpPr/>
          <p:nvPr/>
        </p:nvSpPr>
        <p:spPr>
          <a:xfrm>
            <a:off x="2711619" y="3045783"/>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39" name="Freeform: Shape 138">
            <a:extLst>
              <a:ext uri="{FF2B5EF4-FFF2-40B4-BE49-F238E27FC236}">
                <a16:creationId xmlns:a16="http://schemas.microsoft.com/office/drawing/2014/main" id="{76241EF8-AB61-44E9-9E89-423958BA52BB}"/>
              </a:ext>
            </a:extLst>
          </p:cNvPr>
          <p:cNvSpPr/>
          <p:nvPr/>
        </p:nvSpPr>
        <p:spPr>
          <a:xfrm>
            <a:off x="2711619" y="3112221"/>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0" name="Freeform: Shape 139">
            <a:extLst>
              <a:ext uri="{FF2B5EF4-FFF2-40B4-BE49-F238E27FC236}">
                <a16:creationId xmlns:a16="http://schemas.microsoft.com/office/drawing/2014/main" id="{15D195A9-55D1-47D4-8471-2FD9C72B2846}"/>
              </a:ext>
            </a:extLst>
          </p:cNvPr>
          <p:cNvSpPr/>
          <p:nvPr/>
        </p:nvSpPr>
        <p:spPr>
          <a:xfrm>
            <a:off x="2711619" y="3178660"/>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1" name="Freeform: Shape 140">
            <a:extLst>
              <a:ext uri="{FF2B5EF4-FFF2-40B4-BE49-F238E27FC236}">
                <a16:creationId xmlns:a16="http://schemas.microsoft.com/office/drawing/2014/main" id="{630B32F6-57F0-4E24-89F5-C95F9C82C2D2}"/>
              </a:ext>
            </a:extLst>
          </p:cNvPr>
          <p:cNvSpPr/>
          <p:nvPr/>
        </p:nvSpPr>
        <p:spPr>
          <a:xfrm>
            <a:off x="2711619" y="3311536"/>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2" name="Freeform: Shape 141">
            <a:extLst>
              <a:ext uri="{FF2B5EF4-FFF2-40B4-BE49-F238E27FC236}">
                <a16:creationId xmlns:a16="http://schemas.microsoft.com/office/drawing/2014/main" id="{C01ED009-2E34-4940-ADB9-7B0E54A83A82}"/>
              </a:ext>
            </a:extLst>
          </p:cNvPr>
          <p:cNvSpPr/>
          <p:nvPr/>
        </p:nvSpPr>
        <p:spPr>
          <a:xfrm>
            <a:off x="2711619" y="3377975"/>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3" name="Freeform: Shape 142">
            <a:extLst>
              <a:ext uri="{FF2B5EF4-FFF2-40B4-BE49-F238E27FC236}">
                <a16:creationId xmlns:a16="http://schemas.microsoft.com/office/drawing/2014/main" id="{57CA1489-3196-4BEA-BE02-5ED71E9C52BD}"/>
              </a:ext>
            </a:extLst>
          </p:cNvPr>
          <p:cNvSpPr/>
          <p:nvPr/>
        </p:nvSpPr>
        <p:spPr>
          <a:xfrm>
            <a:off x="2711619" y="3444413"/>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4" name="Freeform: Shape 143">
            <a:extLst>
              <a:ext uri="{FF2B5EF4-FFF2-40B4-BE49-F238E27FC236}">
                <a16:creationId xmlns:a16="http://schemas.microsoft.com/office/drawing/2014/main" id="{0054BF05-353B-4E4C-8A50-15DAF340163A}"/>
              </a:ext>
            </a:extLst>
          </p:cNvPr>
          <p:cNvSpPr/>
          <p:nvPr/>
        </p:nvSpPr>
        <p:spPr>
          <a:xfrm>
            <a:off x="2711619" y="3510851"/>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5" name="Freeform: Shape 144">
            <a:extLst>
              <a:ext uri="{FF2B5EF4-FFF2-40B4-BE49-F238E27FC236}">
                <a16:creationId xmlns:a16="http://schemas.microsoft.com/office/drawing/2014/main" id="{41559421-2E37-4039-A48D-7B3B7E9689D7}"/>
              </a:ext>
            </a:extLst>
          </p:cNvPr>
          <p:cNvSpPr/>
          <p:nvPr/>
        </p:nvSpPr>
        <p:spPr>
          <a:xfrm>
            <a:off x="2711619" y="3643727"/>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6" name="Freeform: Shape 145">
            <a:extLst>
              <a:ext uri="{FF2B5EF4-FFF2-40B4-BE49-F238E27FC236}">
                <a16:creationId xmlns:a16="http://schemas.microsoft.com/office/drawing/2014/main" id="{20FB251F-1EBD-4534-8CDB-9ABA873DBF08}"/>
              </a:ext>
            </a:extLst>
          </p:cNvPr>
          <p:cNvSpPr/>
          <p:nvPr/>
        </p:nvSpPr>
        <p:spPr>
          <a:xfrm>
            <a:off x="2720920" y="371010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7" name="Freeform: Shape 146">
            <a:extLst>
              <a:ext uri="{FF2B5EF4-FFF2-40B4-BE49-F238E27FC236}">
                <a16:creationId xmlns:a16="http://schemas.microsoft.com/office/drawing/2014/main" id="{4C4D41A6-E40E-4410-997D-EFACA01D165B}"/>
              </a:ext>
            </a:extLst>
          </p:cNvPr>
          <p:cNvSpPr/>
          <p:nvPr/>
        </p:nvSpPr>
        <p:spPr>
          <a:xfrm>
            <a:off x="2720920" y="3776540"/>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8" name="Freeform: Shape 147">
            <a:extLst>
              <a:ext uri="{FF2B5EF4-FFF2-40B4-BE49-F238E27FC236}">
                <a16:creationId xmlns:a16="http://schemas.microsoft.com/office/drawing/2014/main" id="{6F585B73-CBC1-4B44-85B0-34ACC29C72FD}"/>
              </a:ext>
            </a:extLst>
          </p:cNvPr>
          <p:cNvSpPr/>
          <p:nvPr/>
        </p:nvSpPr>
        <p:spPr>
          <a:xfrm>
            <a:off x="2720920" y="384297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9" name="Freeform: Shape 148">
            <a:extLst>
              <a:ext uri="{FF2B5EF4-FFF2-40B4-BE49-F238E27FC236}">
                <a16:creationId xmlns:a16="http://schemas.microsoft.com/office/drawing/2014/main" id="{14F60CFB-B7C4-4F02-B141-D408A1038892}"/>
              </a:ext>
            </a:extLst>
          </p:cNvPr>
          <p:cNvSpPr/>
          <p:nvPr/>
        </p:nvSpPr>
        <p:spPr>
          <a:xfrm>
            <a:off x="2720920" y="397585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0" name="Freeform: Shape 149">
            <a:extLst>
              <a:ext uri="{FF2B5EF4-FFF2-40B4-BE49-F238E27FC236}">
                <a16:creationId xmlns:a16="http://schemas.microsoft.com/office/drawing/2014/main" id="{2572A2B4-36CF-48FD-9144-FAE16D24AED4}"/>
              </a:ext>
            </a:extLst>
          </p:cNvPr>
          <p:cNvSpPr/>
          <p:nvPr/>
        </p:nvSpPr>
        <p:spPr>
          <a:xfrm>
            <a:off x="2720920" y="404229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1" name="Freeform: Shape 150">
            <a:extLst>
              <a:ext uri="{FF2B5EF4-FFF2-40B4-BE49-F238E27FC236}">
                <a16:creationId xmlns:a16="http://schemas.microsoft.com/office/drawing/2014/main" id="{B9303B4B-3A33-4217-BE21-46AB2D70DEB8}"/>
              </a:ext>
            </a:extLst>
          </p:cNvPr>
          <p:cNvSpPr/>
          <p:nvPr/>
        </p:nvSpPr>
        <p:spPr>
          <a:xfrm>
            <a:off x="2719325" y="4108730"/>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2" name="Freeform: Shape 151">
            <a:extLst>
              <a:ext uri="{FF2B5EF4-FFF2-40B4-BE49-F238E27FC236}">
                <a16:creationId xmlns:a16="http://schemas.microsoft.com/office/drawing/2014/main" id="{5F59C448-C441-4D6A-8298-36FD74BE2F34}"/>
              </a:ext>
            </a:extLst>
          </p:cNvPr>
          <p:cNvSpPr/>
          <p:nvPr/>
        </p:nvSpPr>
        <p:spPr>
          <a:xfrm>
            <a:off x="2719325" y="4175168"/>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3" name="Freeform: Shape 152">
            <a:extLst>
              <a:ext uri="{FF2B5EF4-FFF2-40B4-BE49-F238E27FC236}">
                <a16:creationId xmlns:a16="http://schemas.microsoft.com/office/drawing/2014/main" id="{91BE95AE-F13E-43CE-8D91-D378F72D359A}"/>
              </a:ext>
            </a:extLst>
          </p:cNvPr>
          <p:cNvSpPr/>
          <p:nvPr/>
        </p:nvSpPr>
        <p:spPr>
          <a:xfrm>
            <a:off x="2717000" y="4308108"/>
            <a:ext cx="6426556" cy="2498"/>
          </a:xfrm>
          <a:custGeom>
            <a:avLst/>
            <a:gdLst>
              <a:gd name="connsiteX0" fmla="*/ -1 w 9213532"/>
              <a:gd name="connsiteY0" fmla="*/ 2823 h 3582"/>
              <a:gd name="connsiteX1" fmla="*/ 9213531 w 9213532"/>
              <a:gd name="connsiteY1" fmla="*/ 3585 h 3582"/>
            </a:gdLst>
            <a:ahLst/>
            <a:cxnLst>
              <a:cxn ang="0">
                <a:pos x="connsiteX0" y="connsiteY0"/>
              </a:cxn>
              <a:cxn ang="0">
                <a:pos x="connsiteX1" y="connsiteY1"/>
              </a:cxn>
            </a:cxnLst>
            <a:rect l="l" t="t" r="r" b="b"/>
            <a:pathLst>
              <a:path w="9213532" h="3582">
                <a:moveTo>
                  <a:pt x="-1" y="2823"/>
                </a:moveTo>
                <a:cubicBezTo>
                  <a:pt x="3074669" y="-1178"/>
                  <a:pt x="6145843" y="-921"/>
                  <a:pt x="9213531" y="3585"/>
                </a:cubicBezTo>
              </a:path>
            </a:pathLst>
          </a:custGeom>
          <a:noFill/>
          <a:ln w="9525" cap="rnd">
            <a:solidFill>
              <a:srgbClr val="C0C0C0">
                <a:alpha val="24000"/>
              </a:srgbClr>
            </a:solidFill>
            <a:prstDash val="solid"/>
            <a:round/>
          </a:ln>
        </p:spPr>
        <p:txBody>
          <a:bodyPr rtlCol="0" anchor="ctr"/>
          <a:lstStyle/>
          <a:p>
            <a:endParaRPr lang="en-US"/>
          </a:p>
        </p:txBody>
      </p:sp>
      <p:sp>
        <p:nvSpPr>
          <p:cNvPr id="154" name="Freeform: Shape 153">
            <a:extLst>
              <a:ext uri="{FF2B5EF4-FFF2-40B4-BE49-F238E27FC236}">
                <a16:creationId xmlns:a16="http://schemas.microsoft.com/office/drawing/2014/main" id="{A967AA07-8B59-49D7-B615-A5F6A921EAA4}"/>
              </a:ext>
            </a:extLst>
          </p:cNvPr>
          <p:cNvSpPr/>
          <p:nvPr/>
        </p:nvSpPr>
        <p:spPr>
          <a:xfrm>
            <a:off x="2712416" y="4374482"/>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5" name="Freeform: Shape 154">
            <a:extLst>
              <a:ext uri="{FF2B5EF4-FFF2-40B4-BE49-F238E27FC236}">
                <a16:creationId xmlns:a16="http://schemas.microsoft.com/office/drawing/2014/main" id="{379D0B69-B3FD-4E15-8461-ED40B08AAA7F}"/>
              </a:ext>
            </a:extLst>
          </p:cNvPr>
          <p:cNvSpPr/>
          <p:nvPr/>
        </p:nvSpPr>
        <p:spPr>
          <a:xfrm>
            <a:off x="2712416" y="4440921"/>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6" name="Freeform: Shape 155">
            <a:extLst>
              <a:ext uri="{FF2B5EF4-FFF2-40B4-BE49-F238E27FC236}">
                <a16:creationId xmlns:a16="http://schemas.microsoft.com/office/drawing/2014/main" id="{8537E3FA-9B04-471A-B783-F4BEA9B64D11}"/>
              </a:ext>
            </a:extLst>
          </p:cNvPr>
          <p:cNvSpPr/>
          <p:nvPr/>
        </p:nvSpPr>
        <p:spPr>
          <a:xfrm>
            <a:off x="2712416" y="4507359"/>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7" name="Freeform: Shape 156">
            <a:extLst>
              <a:ext uri="{FF2B5EF4-FFF2-40B4-BE49-F238E27FC236}">
                <a16:creationId xmlns:a16="http://schemas.microsoft.com/office/drawing/2014/main" id="{1F11D5CA-FD7C-4975-8C78-D199A3A41F6B}"/>
              </a:ext>
            </a:extLst>
          </p:cNvPr>
          <p:cNvSpPr/>
          <p:nvPr/>
        </p:nvSpPr>
        <p:spPr>
          <a:xfrm>
            <a:off x="2703114" y="4636632"/>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alpha val="24000"/>
              </a:srgbClr>
            </a:solidFill>
            <a:prstDash val="solid"/>
            <a:round/>
          </a:ln>
        </p:spPr>
        <p:txBody>
          <a:bodyPr rtlCol="0" anchor="ctr"/>
          <a:lstStyle/>
          <a:p>
            <a:endParaRPr lang="en-US"/>
          </a:p>
        </p:txBody>
      </p:sp>
      <p:sp>
        <p:nvSpPr>
          <p:cNvPr id="158" name="Freeform: Shape 157">
            <a:extLst>
              <a:ext uri="{FF2B5EF4-FFF2-40B4-BE49-F238E27FC236}">
                <a16:creationId xmlns:a16="http://schemas.microsoft.com/office/drawing/2014/main" id="{86A9C1E8-11B2-494A-9BCE-562E1B975F9D}"/>
              </a:ext>
            </a:extLst>
          </p:cNvPr>
          <p:cNvSpPr/>
          <p:nvPr/>
        </p:nvSpPr>
        <p:spPr>
          <a:xfrm>
            <a:off x="2726235" y="4706708"/>
            <a:ext cx="6417321" cy="2327"/>
          </a:xfrm>
          <a:custGeom>
            <a:avLst/>
            <a:gdLst>
              <a:gd name="connsiteX0" fmla="*/ -1 w 9200292"/>
              <a:gd name="connsiteY0" fmla="*/ 3339 h 3336"/>
              <a:gd name="connsiteX1" fmla="*/ 9200291 w 9200292"/>
              <a:gd name="connsiteY1" fmla="*/ 3339 h 3336"/>
            </a:gdLst>
            <a:ahLst/>
            <a:cxnLst>
              <a:cxn ang="0">
                <a:pos x="connsiteX0" y="connsiteY0"/>
              </a:cxn>
              <a:cxn ang="0">
                <a:pos x="connsiteX1" y="connsiteY1"/>
              </a:cxn>
            </a:cxnLst>
            <a:rect l="l" t="t" r="r" b="b"/>
            <a:pathLst>
              <a:path w="9200292" h="3336">
                <a:moveTo>
                  <a:pt x="-1" y="3339"/>
                </a:moveTo>
                <a:cubicBezTo>
                  <a:pt x="3070983" y="-1110"/>
                  <a:pt x="6137747" y="-1110"/>
                  <a:pt x="9200291" y="3339"/>
                </a:cubicBezTo>
              </a:path>
            </a:pathLst>
          </a:custGeom>
          <a:noFill/>
          <a:ln w="9525" cap="rnd">
            <a:solidFill>
              <a:srgbClr val="C0C0C0">
                <a:alpha val="24000"/>
              </a:srgbClr>
            </a:solidFill>
            <a:prstDash val="solid"/>
            <a:round/>
          </a:ln>
        </p:spPr>
        <p:txBody>
          <a:bodyPr rtlCol="0" anchor="ctr"/>
          <a:lstStyle/>
          <a:p>
            <a:endParaRPr lang="en-US"/>
          </a:p>
        </p:txBody>
      </p:sp>
      <p:sp>
        <p:nvSpPr>
          <p:cNvPr id="159" name="Freeform: Shape 158">
            <a:extLst>
              <a:ext uri="{FF2B5EF4-FFF2-40B4-BE49-F238E27FC236}">
                <a16:creationId xmlns:a16="http://schemas.microsoft.com/office/drawing/2014/main" id="{B3DBD7DE-755C-4975-B995-E4FED4F632C3}"/>
              </a:ext>
            </a:extLst>
          </p:cNvPr>
          <p:cNvSpPr/>
          <p:nvPr/>
        </p:nvSpPr>
        <p:spPr>
          <a:xfrm>
            <a:off x="2720853" y="4773174"/>
            <a:ext cx="6422702" cy="2498"/>
          </a:xfrm>
          <a:custGeom>
            <a:avLst/>
            <a:gdLst>
              <a:gd name="connsiteX0" fmla="*/ -1 w 9208007"/>
              <a:gd name="connsiteY0" fmla="*/ 2823 h 3582"/>
              <a:gd name="connsiteX1" fmla="*/ 9208007 w 9208007"/>
              <a:gd name="connsiteY1" fmla="*/ 3585 h 3582"/>
            </a:gdLst>
            <a:ahLst/>
            <a:cxnLst>
              <a:cxn ang="0">
                <a:pos x="connsiteX0" y="connsiteY0"/>
              </a:cxn>
              <a:cxn ang="0">
                <a:pos x="connsiteX1" y="connsiteY1"/>
              </a:cxn>
            </a:cxnLst>
            <a:rect l="l" t="t" r="r" b="b"/>
            <a:pathLst>
              <a:path w="9208007" h="3582">
                <a:moveTo>
                  <a:pt x="-1" y="2823"/>
                </a:moveTo>
                <a:cubicBezTo>
                  <a:pt x="3069144" y="-1178"/>
                  <a:pt x="6138480" y="-921"/>
                  <a:pt x="9208007" y="3585"/>
                </a:cubicBezTo>
              </a:path>
            </a:pathLst>
          </a:custGeom>
          <a:noFill/>
          <a:ln w="9525" cap="rnd">
            <a:solidFill>
              <a:srgbClr val="C0C0C0">
                <a:alpha val="24000"/>
              </a:srgbClr>
            </a:solidFill>
            <a:prstDash val="solid"/>
            <a:round/>
          </a:ln>
        </p:spPr>
        <p:txBody>
          <a:bodyPr rtlCol="0" anchor="ctr"/>
          <a:lstStyle/>
          <a:p>
            <a:endParaRPr lang="en-US"/>
          </a:p>
        </p:txBody>
      </p:sp>
      <p:sp>
        <p:nvSpPr>
          <p:cNvPr id="160" name="Freeform: Shape 159">
            <a:extLst>
              <a:ext uri="{FF2B5EF4-FFF2-40B4-BE49-F238E27FC236}">
                <a16:creationId xmlns:a16="http://schemas.microsoft.com/office/drawing/2014/main" id="{632D8A57-B3E3-4B7E-87AC-9B057F497C86}"/>
              </a:ext>
            </a:extLst>
          </p:cNvPr>
          <p:cNvSpPr/>
          <p:nvPr/>
        </p:nvSpPr>
        <p:spPr>
          <a:xfrm>
            <a:off x="2718993" y="4839613"/>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alpha val="24000"/>
              </a:srgbClr>
            </a:solidFill>
            <a:prstDash val="solid"/>
            <a:round/>
          </a:ln>
        </p:spPr>
        <p:txBody>
          <a:bodyPr rtlCol="0" anchor="ctr"/>
          <a:lstStyle/>
          <a:p>
            <a:endParaRPr lang="en-US"/>
          </a:p>
        </p:txBody>
      </p:sp>
      <p:sp>
        <p:nvSpPr>
          <p:cNvPr id="161" name="Freeform: Shape 160">
            <a:extLst>
              <a:ext uri="{FF2B5EF4-FFF2-40B4-BE49-F238E27FC236}">
                <a16:creationId xmlns:a16="http://schemas.microsoft.com/office/drawing/2014/main" id="{9F5E1253-D5D6-47FF-978B-A05BC85A4A28}"/>
              </a:ext>
            </a:extLst>
          </p:cNvPr>
          <p:cNvSpPr/>
          <p:nvPr/>
        </p:nvSpPr>
        <p:spPr>
          <a:xfrm>
            <a:off x="2713014" y="4968823"/>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2" name="Freeform: Shape 161">
            <a:extLst>
              <a:ext uri="{FF2B5EF4-FFF2-40B4-BE49-F238E27FC236}">
                <a16:creationId xmlns:a16="http://schemas.microsoft.com/office/drawing/2014/main" id="{4F5B9800-C88A-4D3D-928D-D9E2AA2A2E45}"/>
              </a:ext>
            </a:extLst>
          </p:cNvPr>
          <p:cNvSpPr/>
          <p:nvPr/>
        </p:nvSpPr>
        <p:spPr>
          <a:xfrm>
            <a:off x="2713014" y="5035261"/>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3" name="Freeform: Shape 162">
            <a:extLst>
              <a:ext uri="{FF2B5EF4-FFF2-40B4-BE49-F238E27FC236}">
                <a16:creationId xmlns:a16="http://schemas.microsoft.com/office/drawing/2014/main" id="{F87DC129-9531-48E4-8AA3-8260E3CFF09F}"/>
              </a:ext>
            </a:extLst>
          </p:cNvPr>
          <p:cNvSpPr/>
          <p:nvPr/>
        </p:nvSpPr>
        <p:spPr>
          <a:xfrm>
            <a:off x="2710688" y="5105382"/>
            <a:ext cx="6432868" cy="2480"/>
          </a:xfrm>
          <a:custGeom>
            <a:avLst/>
            <a:gdLst>
              <a:gd name="connsiteX0" fmla="*/ -1 w 9222581"/>
              <a:gd name="connsiteY0" fmla="*/ 2893 h 3556"/>
              <a:gd name="connsiteX1" fmla="*/ 9222580 w 9222581"/>
              <a:gd name="connsiteY1" fmla="*/ 3559 h 3556"/>
            </a:gdLst>
            <a:ahLst/>
            <a:cxnLst>
              <a:cxn ang="0">
                <a:pos x="connsiteX0" y="connsiteY0"/>
              </a:cxn>
              <a:cxn ang="0">
                <a:pos x="connsiteX1" y="connsiteY1"/>
              </a:cxn>
            </a:cxnLst>
            <a:rect l="l" t="t" r="r" b="b"/>
            <a:pathLst>
              <a:path w="9222581" h="3556">
                <a:moveTo>
                  <a:pt x="-1" y="2893"/>
                </a:moveTo>
                <a:cubicBezTo>
                  <a:pt x="3074221" y="-1175"/>
                  <a:pt x="6148415" y="-946"/>
                  <a:pt x="9222580" y="3559"/>
                </a:cubicBezTo>
              </a:path>
            </a:pathLst>
          </a:custGeom>
          <a:noFill/>
          <a:ln w="9525" cap="rnd">
            <a:solidFill>
              <a:srgbClr val="C0C0C0">
                <a:alpha val="24000"/>
              </a:srgbClr>
            </a:solidFill>
            <a:prstDash val="solid"/>
            <a:round/>
          </a:ln>
        </p:spPr>
        <p:txBody>
          <a:bodyPr rtlCol="0" anchor="ctr"/>
          <a:lstStyle/>
          <a:p>
            <a:endParaRPr lang="en-US"/>
          </a:p>
        </p:txBody>
      </p:sp>
      <p:sp>
        <p:nvSpPr>
          <p:cNvPr id="164" name="Freeform: Shape 163">
            <a:extLst>
              <a:ext uri="{FF2B5EF4-FFF2-40B4-BE49-F238E27FC236}">
                <a16:creationId xmlns:a16="http://schemas.microsoft.com/office/drawing/2014/main" id="{E3BD02FC-6F33-4308-82B4-C69CA5E4900E}"/>
              </a:ext>
            </a:extLst>
          </p:cNvPr>
          <p:cNvSpPr/>
          <p:nvPr/>
        </p:nvSpPr>
        <p:spPr>
          <a:xfrm>
            <a:off x="2710688" y="5168137"/>
            <a:ext cx="6432868" cy="6898"/>
          </a:xfrm>
          <a:custGeom>
            <a:avLst/>
            <a:gdLst>
              <a:gd name="connsiteX0" fmla="*/ -1 w 9222581"/>
              <a:gd name="connsiteY0" fmla="*/ 8269 h 9889"/>
              <a:gd name="connsiteX1" fmla="*/ 521492 w 9222581"/>
              <a:gd name="connsiteY1" fmla="*/ 4078 h 9889"/>
              <a:gd name="connsiteX2" fmla="*/ 6112668 w 9222581"/>
              <a:gd name="connsiteY2" fmla="*/ 4078 h 9889"/>
              <a:gd name="connsiteX3" fmla="*/ 9222580 w 9222581"/>
              <a:gd name="connsiteY3" fmla="*/ 8841 h 9889"/>
            </a:gdLst>
            <a:ahLst/>
            <a:cxnLst>
              <a:cxn ang="0">
                <a:pos x="connsiteX0" y="connsiteY0"/>
              </a:cxn>
              <a:cxn ang="0">
                <a:pos x="connsiteX1" y="connsiteY1"/>
              </a:cxn>
              <a:cxn ang="0">
                <a:pos x="connsiteX2" y="connsiteY2"/>
              </a:cxn>
              <a:cxn ang="0">
                <a:pos x="connsiteX3" y="connsiteY3"/>
              </a:cxn>
            </a:cxnLst>
            <a:rect l="l" t="t" r="r" b="b"/>
            <a:pathLst>
              <a:path w="9222581" h="9889">
                <a:moveTo>
                  <a:pt x="-1" y="8269"/>
                </a:moveTo>
                <a:cubicBezTo>
                  <a:pt x="169067" y="13603"/>
                  <a:pt x="350042" y="4078"/>
                  <a:pt x="521492" y="4078"/>
                </a:cubicBezTo>
                <a:cubicBezTo>
                  <a:pt x="2388392" y="4078"/>
                  <a:pt x="4245768" y="13603"/>
                  <a:pt x="6112668" y="4078"/>
                </a:cubicBezTo>
                <a:cubicBezTo>
                  <a:pt x="7150893" y="-5447"/>
                  <a:pt x="8189118" y="4078"/>
                  <a:pt x="9222580" y="8841"/>
                </a:cubicBezTo>
              </a:path>
            </a:pathLst>
          </a:custGeom>
          <a:noFill/>
          <a:ln w="9525" cap="rnd">
            <a:solidFill>
              <a:srgbClr val="C0C0C0">
                <a:alpha val="24000"/>
              </a:srgbClr>
            </a:solidFill>
            <a:prstDash val="solid"/>
            <a:round/>
          </a:ln>
        </p:spPr>
        <p:txBody>
          <a:bodyPr rtlCol="0" anchor="ctr"/>
          <a:lstStyle/>
          <a:p>
            <a:endParaRPr lang="en-US"/>
          </a:p>
        </p:txBody>
      </p:sp>
      <p:sp>
        <p:nvSpPr>
          <p:cNvPr id="165" name="Freeform: Shape 164">
            <a:extLst>
              <a:ext uri="{FF2B5EF4-FFF2-40B4-BE49-F238E27FC236}">
                <a16:creationId xmlns:a16="http://schemas.microsoft.com/office/drawing/2014/main" id="{78DF7CB3-7989-4DE9-B8CC-E7DB453E394A}"/>
              </a:ext>
            </a:extLst>
          </p:cNvPr>
          <p:cNvSpPr/>
          <p:nvPr/>
        </p:nvSpPr>
        <p:spPr>
          <a:xfrm>
            <a:off x="2701652" y="5299586"/>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alpha val="24000"/>
              </a:srgbClr>
            </a:solidFill>
            <a:prstDash val="solid"/>
            <a:round/>
          </a:ln>
        </p:spPr>
        <p:txBody>
          <a:bodyPr rtlCol="0" anchor="ctr"/>
          <a:lstStyle/>
          <a:p>
            <a:endParaRPr lang="en-US"/>
          </a:p>
        </p:txBody>
      </p:sp>
      <p:sp>
        <p:nvSpPr>
          <p:cNvPr id="166" name="Freeform: Shape 165">
            <a:extLst>
              <a:ext uri="{FF2B5EF4-FFF2-40B4-BE49-F238E27FC236}">
                <a16:creationId xmlns:a16="http://schemas.microsoft.com/office/drawing/2014/main" id="{81BB68B1-7F9C-43A3-8658-D098A355935D}"/>
              </a:ext>
            </a:extLst>
          </p:cNvPr>
          <p:cNvSpPr/>
          <p:nvPr/>
        </p:nvSpPr>
        <p:spPr>
          <a:xfrm>
            <a:off x="2704642" y="5367451"/>
            <a:ext cx="6438913" cy="6898"/>
          </a:xfrm>
          <a:custGeom>
            <a:avLst/>
            <a:gdLst>
              <a:gd name="connsiteX0" fmla="*/ -1 w 9231248"/>
              <a:gd name="connsiteY0" fmla="*/ 8269 h 9889"/>
              <a:gd name="connsiteX1" fmla="*/ 520635 w 9231248"/>
              <a:gd name="connsiteY1" fmla="*/ 4078 h 9889"/>
              <a:gd name="connsiteX2" fmla="*/ 6121335 w 9231248"/>
              <a:gd name="connsiteY2" fmla="*/ 4078 h 9889"/>
              <a:gd name="connsiteX3" fmla="*/ 9231248 w 9231248"/>
              <a:gd name="connsiteY3" fmla="*/ 8841 h 9889"/>
            </a:gdLst>
            <a:ahLst/>
            <a:cxnLst>
              <a:cxn ang="0">
                <a:pos x="connsiteX0" y="connsiteY0"/>
              </a:cxn>
              <a:cxn ang="0">
                <a:pos x="connsiteX1" y="connsiteY1"/>
              </a:cxn>
              <a:cxn ang="0">
                <a:pos x="connsiteX2" y="connsiteY2"/>
              </a:cxn>
              <a:cxn ang="0">
                <a:pos x="connsiteX3" y="connsiteY3"/>
              </a:cxn>
            </a:cxnLst>
            <a:rect l="l" t="t" r="r" b="b"/>
            <a:pathLst>
              <a:path w="9231248" h="9889">
                <a:moveTo>
                  <a:pt x="-1" y="8269"/>
                </a:moveTo>
                <a:cubicBezTo>
                  <a:pt x="168210" y="13603"/>
                  <a:pt x="349185" y="4078"/>
                  <a:pt x="520635" y="4078"/>
                </a:cubicBezTo>
                <a:cubicBezTo>
                  <a:pt x="2387535" y="4078"/>
                  <a:pt x="4254435" y="13603"/>
                  <a:pt x="6121335" y="4078"/>
                </a:cubicBezTo>
                <a:cubicBezTo>
                  <a:pt x="7159560" y="-5447"/>
                  <a:pt x="8197785" y="4078"/>
                  <a:pt x="9231248" y="8841"/>
                </a:cubicBezTo>
              </a:path>
            </a:pathLst>
          </a:custGeom>
          <a:noFill/>
          <a:ln w="9525" cap="rnd">
            <a:solidFill>
              <a:srgbClr val="C0C0C0">
                <a:alpha val="24000"/>
              </a:srgbClr>
            </a:solidFill>
            <a:prstDash val="solid"/>
            <a:round/>
          </a:ln>
        </p:spPr>
        <p:txBody>
          <a:bodyPr rtlCol="0" anchor="ctr"/>
          <a:lstStyle/>
          <a:p>
            <a:endParaRPr lang="en-US"/>
          </a:p>
        </p:txBody>
      </p:sp>
      <p:sp>
        <p:nvSpPr>
          <p:cNvPr id="167" name="Freeform: Shape 166">
            <a:extLst>
              <a:ext uri="{FF2B5EF4-FFF2-40B4-BE49-F238E27FC236}">
                <a16:creationId xmlns:a16="http://schemas.microsoft.com/office/drawing/2014/main" id="{2A718BA1-04F9-4FD9-8898-88EACC89704C}"/>
              </a:ext>
            </a:extLst>
          </p:cNvPr>
          <p:cNvSpPr/>
          <p:nvPr/>
        </p:nvSpPr>
        <p:spPr>
          <a:xfrm>
            <a:off x="2702782" y="5433344"/>
            <a:ext cx="6440774" cy="6734"/>
          </a:xfrm>
          <a:custGeom>
            <a:avLst/>
            <a:gdLst>
              <a:gd name="connsiteX0" fmla="*/ -1 w 9233915"/>
              <a:gd name="connsiteY0" fmla="*/ 8956 h 9655"/>
              <a:gd name="connsiteX1" fmla="*/ 9233915 w 9233915"/>
              <a:gd name="connsiteY1" fmla="*/ 9622 h 9655"/>
            </a:gdLst>
            <a:ahLst/>
            <a:cxnLst>
              <a:cxn ang="0">
                <a:pos x="connsiteX0" y="connsiteY0"/>
              </a:cxn>
              <a:cxn ang="0">
                <a:pos x="connsiteX1" y="connsiteY1"/>
              </a:cxn>
            </a:cxnLst>
            <a:rect l="l" t="t" r="r" b="b"/>
            <a:pathLst>
              <a:path w="9233915" h="9655">
                <a:moveTo>
                  <a:pt x="-1" y="8956"/>
                </a:moveTo>
                <a:cubicBezTo>
                  <a:pt x="3076002" y="14385"/>
                  <a:pt x="6162102" y="-14190"/>
                  <a:pt x="9233915" y="9622"/>
                </a:cubicBezTo>
              </a:path>
            </a:pathLst>
          </a:custGeom>
          <a:noFill/>
          <a:ln w="9525" cap="rnd">
            <a:solidFill>
              <a:srgbClr val="C0C0C0">
                <a:alpha val="24000"/>
              </a:srgbClr>
            </a:solidFill>
            <a:prstDash val="solid"/>
            <a:round/>
          </a:ln>
        </p:spPr>
        <p:txBody>
          <a:bodyPr rtlCol="0" anchor="ctr"/>
          <a:lstStyle/>
          <a:p>
            <a:endParaRPr lang="en-US"/>
          </a:p>
        </p:txBody>
      </p:sp>
      <p:sp>
        <p:nvSpPr>
          <p:cNvPr id="168" name="Freeform: Shape 167">
            <a:extLst>
              <a:ext uri="{FF2B5EF4-FFF2-40B4-BE49-F238E27FC236}">
                <a16:creationId xmlns:a16="http://schemas.microsoft.com/office/drawing/2014/main" id="{3016A85B-A3C3-477A-8BEF-350F7E710F0C}"/>
              </a:ext>
            </a:extLst>
          </p:cNvPr>
          <p:cNvSpPr/>
          <p:nvPr/>
        </p:nvSpPr>
        <p:spPr>
          <a:xfrm>
            <a:off x="2712084" y="5504011"/>
            <a:ext cx="6431207" cy="2480"/>
          </a:xfrm>
          <a:custGeom>
            <a:avLst/>
            <a:gdLst>
              <a:gd name="connsiteX0" fmla="*/ -1 w 9220200"/>
              <a:gd name="connsiteY0" fmla="*/ 2893 h 3556"/>
              <a:gd name="connsiteX1" fmla="*/ 9220199 w 9220200"/>
              <a:gd name="connsiteY1" fmla="*/ 3559 h 3556"/>
            </a:gdLst>
            <a:ahLst/>
            <a:cxnLst>
              <a:cxn ang="0">
                <a:pos x="connsiteX0" y="connsiteY0"/>
              </a:cxn>
              <a:cxn ang="0">
                <a:pos x="connsiteX1" y="connsiteY1"/>
              </a:cxn>
            </a:cxnLst>
            <a:rect l="l" t="t" r="r" b="b"/>
            <a:pathLst>
              <a:path w="9220200" h="3556">
                <a:moveTo>
                  <a:pt x="-1" y="2893"/>
                </a:moveTo>
                <a:cubicBezTo>
                  <a:pt x="3072192" y="-1175"/>
                  <a:pt x="6145595" y="-946"/>
                  <a:pt x="9220199" y="3559"/>
                </a:cubicBezTo>
              </a:path>
            </a:pathLst>
          </a:custGeom>
          <a:noFill/>
          <a:ln w="9525" cap="rnd">
            <a:solidFill>
              <a:srgbClr val="C0C0C0">
                <a:alpha val="24000"/>
              </a:srgbClr>
            </a:solidFill>
            <a:prstDash val="solid"/>
            <a:round/>
          </a:ln>
        </p:spPr>
        <p:txBody>
          <a:bodyPr rtlCol="0" anchor="ctr"/>
          <a:lstStyle/>
          <a:p>
            <a:endParaRPr lang="en-US"/>
          </a:p>
        </p:txBody>
      </p:sp>
      <p:sp>
        <p:nvSpPr>
          <p:cNvPr id="169" name="Freeform: Shape 168">
            <a:extLst>
              <a:ext uri="{FF2B5EF4-FFF2-40B4-BE49-F238E27FC236}">
                <a16:creationId xmlns:a16="http://schemas.microsoft.com/office/drawing/2014/main" id="{7D2DCBCF-121D-40AC-8DF3-A228F9F547AC}"/>
              </a:ext>
            </a:extLst>
          </p:cNvPr>
          <p:cNvSpPr/>
          <p:nvPr/>
        </p:nvSpPr>
        <p:spPr>
          <a:xfrm>
            <a:off x="2727564" y="5636887"/>
            <a:ext cx="6415992" cy="2480"/>
          </a:xfrm>
          <a:custGeom>
            <a:avLst/>
            <a:gdLst>
              <a:gd name="connsiteX0" fmla="*/ -1 w 9198387"/>
              <a:gd name="connsiteY0" fmla="*/ 2893 h 3556"/>
              <a:gd name="connsiteX1" fmla="*/ 9198386 w 9198387"/>
              <a:gd name="connsiteY1" fmla="*/ 3559 h 3556"/>
            </a:gdLst>
            <a:ahLst/>
            <a:cxnLst>
              <a:cxn ang="0">
                <a:pos x="connsiteX0" y="connsiteY0"/>
              </a:cxn>
              <a:cxn ang="0">
                <a:pos x="connsiteX1" y="connsiteY1"/>
              </a:cxn>
            </a:cxnLst>
            <a:rect l="l" t="t" r="r" b="b"/>
            <a:pathLst>
              <a:path w="9198387" h="3556">
                <a:moveTo>
                  <a:pt x="-1" y="2893"/>
                </a:moveTo>
                <a:cubicBezTo>
                  <a:pt x="3069078" y="-1175"/>
                  <a:pt x="6135213" y="-946"/>
                  <a:pt x="9198386" y="3559"/>
                </a:cubicBezTo>
              </a:path>
            </a:pathLst>
          </a:custGeom>
          <a:noFill/>
          <a:ln w="9525" cap="rnd">
            <a:solidFill>
              <a:srgbClr val="C0C0C0">
                <a:alpha val="24000"/>
              </a:srgbClr>
            </a:solidFill>
            <a:prstDash val="solid"/>
            <a:round/>
          </a:ln>
        </p:spPr>
        <p:txBody>
          <a:bodyPr rtlCol="0" anchor="ctr"/>
          <a:lstStyle/>
          <a:p>
            <a:endParaRPr lang="en-US"/>
          </a:p>
        </p:txBody>
      </p:sp>
      <p:sp>
        <p:nvSpPr>
          <p:cNvPr id="170" name="Freeform: Shape 169">
            <a:extLst>
              <a:ext uri="{FF2B5EF4-FFF2-40B4-BE49-F238E27FC236}">
                <a16:creationId xmlns:a16="http://schemas.microsoft.com/office/drawing/2014/main" id="{FE4F69E4-D085-4C6B-8590-989B5D13A63B}"/>
              </a:ext>
            </a:extLst>
          </p:cNvPr>
          <p:cNvSpPr/>
          <p:nvPr/>
        </p:nvSpPr>
        <p:spPr>
          <a:xfrm>
            <a:off x="2735005" y="5699096"/>
            <a:ext cx="6408551" cy="6734"/>
          </a:xfrm>
          <a:custGeom>
            <a:avLst/>
            <a:gdLst>
              <a:gd name="connsiteX0" fmla="*/ -1 w 9187719"/>
              <a:gd name="connsiteY0" fmla="*/ 8956 h 9655"/>
              <a:gd name="connsiteX1" fmla="*/ 9187718 w 9187719"/>
              <a:gd name="connsiteY1" fmla="*/ 9622 h 9655"/>
            </a:gdLst>
            <a:ahLst/>
            <a:cxnLst>
              <a:cxn ang="0">
                <a:pos x="connsiteX0" y="connsiteY0"/>
              </a:cxn>
              <a:cxn ang="0">
                <a:pos x="connsiteX1" y="connsiteY1"/>
              </a:cxn>
            </a:cxnLst>
            <a:rect l="l" t="t" r="r" b="b"/>
            <a:pathLst>
              <a:path w="9187719" h="9655">
                <a:moveTo>
                  <a:pt x="-1" y="8956"/>
                </a:moveTo>
                <a:cubicBezTo>
                  <a:pt x="3058381" y="14385"/>
                  <a:pt x="6125431" y="-14190"/>
                  <a:pt x="9187718" y="9622"/>
                </a:cubicBezTo>
              </a:path>
            </a:pathLst>
          </a:custGeom>
          <a:noFill/>
          <a:ln w="9525" cap="rnd">
            <a:solidFill>
              <a:srgbClr val="C0C0C0">
                <a:alpha val="24000"/>
              </a:srgbClr>
            </a:solidFill>
            <a:prstDash val="solid"/>
            <a:round/>
          </a:ln>
        </p:spPr>
        <p:txBody>
          <a:bodyPr rtlCol="0" anchor="ctr"/>
          <a:lstStyle/>
          <a:p>
            <a:endParaRPr lang="en-US"/>
          </a:p>
        </p:txBody>
      </p:sp>
      <p:sp>
        <p:nvSpPr>
          <p:cNvPr id="171" name="Freeform: Shape 170">
            <a:extLst>
              <a:ext uri="{FF2B5EF4-FFF2-40B4-BE49-F238E27FC236}">
                <a16:creationId xmlns:a16="http://schemas.microsoft.com/office/drawing/2014/main" id="{32725F41-4AB7-476A-8394-1BC81BA10016}"/>
              </a:ext>
            </a:extLst>
          </p:cNvPr>
          <p:cNvSpPr/>
          <p:nvPr/>
        </p:nvSpPr>
        <p:spPr>
          <a:xfrm>
            <a:off x="2743176" y="5769763"/>
            <a:ext cx="6400379" cy="2480"/>
          </a:xfrm>
          <a:custGeom>
            <a:avLst/>
            <a:gdLst>
              <a:gd name="connsiteX0" fmla="*/ -1 w 9176003"/>
              <a:gd name="connsiteY0" fmla="*/ 2893 h 3556"/>
              <a:gd name="connsiteX1" fmla="*/ 9176003 w 9176003"/>
              <a:gd name="connsiteY1" fmla="*/ 3559 h 3556"/>
            </a:gdLst>
            <a:ahLst/>
            <a:cxnLst>
              <a:cxn ang="0">
                <a:pos x="connsiteX0" y="connsiteY0"/>
              </a:cxn>
              <a:cxn ang="0">
                <a:pos x="connsiteX1" y="connsiteY1"/>
              </a:cxn>
            </a:cxnLst>
            <a:rect l="l" t="t" r="r" b="b"/>
            <a:pathLst>
              <a:path w="9176003" h="3556">
                <a:moveTo>
                  <a:pt x="-1" y="2893"/>
                </a:moveTo>
                <a:cubicBezTo>
                  <a:pt x="3056190" y="-1175"/>
                  <a:pt x="6114858" y="-946"/>
                  <a:pt x="9176003" y="3559"/>
                </a:cubicBezTo>
              </a:path>
            </a:pathLst>
          </a:custGeom>
          <a:noFill/>
          <a:ln w="9525" cap="rnd">
            <a:solidFill>
              <a:srgbClr val="C0C0C0">
                <a:alpha val="24000"/>
              </a:srgbClr>
            </a:solidFill>
            <a:prstDash val="solid"/>
            <a:round/>
          </a:ln>
        </p:spPr>
        <p:txBody>
          <a:bodyPr rtlCol="0" anchor="ctr"/>
          <a:lstStyle/>
          <a:p>
            <a:endParaRPr lang="en-US"/>
          </a:p>
        </p:txBody>
      </p:sp>
      <p:sp>
        <p:nvSpPr>
          <p:cNvPr id="172" name="Freeform: Shape 171">
            <a:extLst>
              <a:ext uri="{FF2B5EF4-FFF2-40B4-BE49-F238E27FC236}">
                <a16:creationId xmlns:a16="http://schemas.microsoft.com/office/drawing/2014/main" id="{EDD6E01E-C54C-4D9C-8502-9BC6AEBE0909}"/>
              </a:ext>
            </a:extLst>
          </p:cNvPr>
          <p:cNvSpPr/>
          <p:nvPr/>
        </p:nvSpPr>
        <p:spPr>
          <a:xfrm>
            <a:off x="2752478" y="5836130"/>
            <a:ext cx="6391344" cy="2552"/>
          </a:xfrm>
          <a:custGeom>
            <a:avLst/>
            <a:gdLst>
              <a:gd name="connsiteX0" fmla="*/ -1 w 9163050"/>
              <a:gd name="connsiteY0" fmla="*/ 2996 h 3659"/>
              <a:gd name="connsiteX1" fmla="*/ 9163049 w 9163050"/>
              <a:gd name="connsiteY1" fmla="*/ 3662 h 3659"/>
            </a:gdLst>
            <a:ahLst/>
            <a:cxnLst>
              <a:cxn ang="0">
                <a:pos x="connsiteX0" y="connsiteY0"/>
              </a:cxn>
              <a:cxn ang="0">
                <a:pos x="connsiteX1" y="connsiteY1"/>
              </a:cxn>
            </a:cxnLst>
            <a:rect l="l" t="t" r="r" b="b"/>
            <a:pathLst>
              <a:path w="9163050" h="3659">
                <a:moveTo>
                  <a:pt x="-1" y="2996"/>
                </a:moveTo>
                <a:cubicBezTo>
                  <a:pt x="3061905" y="-1100"/>
                  <a:pt x="6109905" y="-1100"/>
                  <a:pt x="9163049" y="3662"/>
                </a:cubicBezTo>
              </a:path>
            </a:pathLst>
          </a:custGeom>
          <a:noFill/>
          <a:ln w="9525" cap="rnd">
            <a:solidFill>
              <a:srgbClr val="C0C0C0">
                <a:alpha val="24000"/>
              </a:srgbClr>
            </a:solidFill>
            <a:prstDash val="solid"/>
            <a:round/>
          </a:ln>
        </p:spPr>
        <p:txBody>
          <a:bodyPr rtlCol="0" anchor="ctr"/>
          <a:lstStyle/>
          <a:p>
            <a:endParaRPr lang="en-US"/>
          </a:p>
        </p:txBody>
      </p:sp>
      <p:sp>
        <p:nvSpPr>
          <p:cNvPr id="173" name="Freeform: Shape 172">
            <a:extLst>
              <a:ext uri="{FF2B5EF4-FFF2-40B4-BE49-F238E27FC236}">
                <a16:creationId xmlns:a16="http://schemas.microsoft.com/office/drawing/2014/main" id="{169447C0-82F3-4F9D-A549-C92AAF5AD884}"/>
              </a:ext>
            </a:extLst>
          </p:cNvPr>
          <p:cNvSpPr/>
          <p:nvPr/>
        </p:nvSpPr>
        <p:spPr>
          <a:xfrm>
            <a:off x="2764968" y="5969006"/>
            <a:ext cx="6378587" cy="2552"/>
          </a:xfrm>
          <a:custGeom>
            <a:avLst/>
            <a:gdLst>
              <a:gd name="connsiteX0" fmla="*/ -1 w 9144761"/>
              <a:gd name="connsiteY0" fmla="*/ 2996 h 3659"/>
              <a:gd name="connsiteX1" fmla="*/ 9144761 w 9144761"/>
              <a:gd name="connsiteY1" fmla="*/ 3662 h 3659"/>
            </a:gdLst>
            <a:ahLst/>
            <a:cxnLst>
              <a:cxn ang="0">
                <a:pos x="connsiteX0" y="connsiteY0"/>
              </a:cxn>
              <a:cxn ang="0">
                <a:pos x="connsiteX1" y="connsiteY1"/>
              </a:cxn>
            </a:cxnLst>
            <a:rect l="l" t="t" r="r" b="b"/>
            <a:pathLst>
              <a:path w="9144761" h="3659">
                <a:moveTo>
                  <a:pt x="-1" y="2996"/>
                </a:moveTo>
                <a:cubicBezTo>
                  <a:pt x="3043998" y="-1100"/>
                  <a:pt x="6101523" y="-1100"/>
                  <a:pt x="9144761" y="3662"/>
                </a:cubicBezTo>
              </a:path>
            </a:pathLst>
          </a:custGeom>
          <a:noFill/>
          <a:ln w="9525" cap="rnd">
            <a:solidFill>
              <a:srgbClr val="C0C0C0">
                <a:alpha val="24000"/>
              </a:srgbClr>
            </a:solid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50AE3E19-76AD-45B4-8929-57CC9C64A1A8}"/>
              </a:ext>
            </a:extLst>
          </p:cNvPr>
          <p:cNvSpPr/>
          <p:nvPr/>
        </p:nvSpPr>
        <p:spPr>
          <a:xfrm>
            <a:off x="2766563" y="6031832"/>
            <a:ext cx="6376993" cy="6364"/>
          </a:xfrm>
          <a:custGeom>
            <a:avLst/>
            <a:gdLst>
              <a:gd name="connsiteX0" fmla="*/ -1 w 9142475"/>
              <a:gd name="connsiteY0" fmla="*/ 9127 h 9124"/>
              <a:gd name="connsiteX1" fmla="*/ 6013512 w 9142475"/>
              <a:gd name="connsiteY1" fmla="*/ 4078 h 9124"/>
              <a:gd name="connsiteX2" fmla="*/ 9142475 w 9142475"/>
              <a:gd name="connsiteY2" fmla="*/ 8841 h 9124"/>
            </a:gdLst>
            <a:ahLst/>
            <a:cxnLst>
              <a:cxn ang="0">
                <a:pos x="connsiteX0" y="connsiteY0"/>
              </a:cxn>
              <a:cxn ang="0">
                <a:pos x="connsiteX1" y="connsiteY1"/>
              </a:cxn>
              <a:cxn ang="0">
                <a:pos x="connsiteX2" y="connsiteY2"/>
              </a:cxn>
            </a:cxnLst>
            <a:rect l="l" t="t" r="r" b="b"/>
            <a:pathLst>
              <a:path w="9142475" h="9124">
                <a:moveTo>
                  <a:pt x="-1" y="9127"/>
                </a:moveTo>
                <a:cubicBezTo>
                  <a:pt x="2003487" y="-5447"/>
                  <a:pt x="4013262" y="4078"/>
                  <a:pt x="6013512" y="4078"/>
                </a:cubicBezTo>
                <a:cubicBezTo>
                  <a:pt x="7061262" y="-5447"/>
                  <a:pt x="8099487" y="4078"/>
                  <a:pt x="9142475" y="8841"/>
                </a:cubicBezTo>
              </a:path>
            </a:pathLst>
          </a:custGeom>
          <a:noFill/>
          <a:ln w="9525" cap="rnd">
            <a:solidFill>
              <a:srgbClr val="C0C0C0">
                <a:alpha val="24000"/>
              </a:srgbClr>
            </a:solidFill>
            <a:prstDash val="solid"/>
            <a:round/>
          </a:ln>
        </p:spPr>
        <p:txBody>
          <a:bodyPr rtlCol="0" anchor="ctr"/>
          <a:lstStyle/>
          <a:p>
            <a:endParaRPr lang="en-US"/>
          </a:p>
        </p:txBody>
      </p:sp>
      <p:sp>
        <p:nvSpPr>
          <p:cNvPr id="175" name="Freeform: Shape 174">
            <a:extLst>
              <a:ext uri="{FF2B5EF4-FFF2-40B4-BE49-F238E27FC236}">
                <a16:creationId xmlns:a16="http://schemas.microsoft.com/office/drawing/2014/main" id="{DB12EBD8-7745-41DE-B9AC-626F792E60F1}"/>
              </a:ext>
            </a:extLst>
          </p:cNvPr>
          <p:cNvSpPr/>
          <p:nvPr/>
        </p:nvSpPr>
        <p:spPr>
          <a:xfrm>
            <a:off x="2774868" y="6098270"/>
            <a:ext cx="6368688" cy="6364"/>
          </a:xfrm>
          <a:custGeom>
            <a:avLst/>
            <a:gdLst>
              <a:gd name="connsiteX0" fmla="*/ -1 w 9130569"/>
              <a:gd name="connsiteY0" fmla="*/ 9127 h 9124"/>
              <a:gd name="connsiteX1" fmla="*/ 5953981 w 9130569"/>
              <a:gd name="connsiteY1" fmla="*/ 4078 h 9124"/>
              <a:gd name="connsiteX2" fmla="*/ 9130568 w 9130569"/>
              <a:gd name="connsiteY2" fmla="*/ 8841 h 9124"/>
            </a:gdLst>
            <a:ahLst/>
            <a:cxnLst>
              <a:cxn ang="0">
                <a:pos x="connsiteX0" y="connsiteY0"/>
              </a:cxn>
              <a:cxn ang="0">
                <a:pos x="connsiteX1" y="connsiteY1"/>
              </a:cxn>
              <a:cxn ang="0">
                <a:pos x="connsiteX2" y="connsiteY2"/>
              </a:cxn>
            </a:cxnLst>
            <a:rect l="l" t="t" r="r" b="b"/>
            <a:pathLst>
              <a:path w="9130569" h="9124">
                <a:moveTo>
                  <a:pt x="-1" y="9127"/>
                </a:moveTo>
                <a:cubicBezTo>
                  <a:pt x="1982056" y="-5447"/>
                  <a:pt x="3972781" y="4078"/>
                  <a:pt x="5953981" y="4078"/>
                </a:cubicBezTo>
                <a:cubicBezTo>
                  <a:pt x="7011256" y="-5447"/>
                  <a:pt x="8078056" y="4078"/>
                  <a:pt x="9130568" y="8841"/>
                </a:cubicBezTo>
              </a:path>
            </a:pathLst>
          </a:custGeom>
          <a:noFill/>
          <a:ln w="9525" cap="rnd">
            <a:solidFill>
              <a:srgbClr val="C0C0C0">
                <a:alpha val="24000"/>
              </a:srgbClr>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C12D8926-226F-4DBE-97BB-A16552436461}"/>
              </a:ext>
            </a:extLst>
          </p:cNvPr>
          <p:cNvSpPr/>
          <p:nvPr/>
        </p:nvSpPr>
        <p:spPr>
          <a:xfrm>
            <a:off x="2711353" y="6168395"/>
            <a:ext cx="6432203" cy="2478"/>
          </a:xfrm>
          <a:custGeom>
            <a:avLst/>
            <a:gdLst>
              <a:gd name="connsiteX0" fmla="*/ -1 w 9221628"/>
              <a:gd name="connsiteY0" fmla="*/ 3080 h 3553"/>
              <a:gd name="connsiteX1" fmla="*/ 9221627 w 9221628"/>
              <a:gd name="connsiteY1" fmla="*/ 3556 h 3553"/>
            </a:gdLst>
            <a:ahLst/>
            <a:cxnLst>
              <a:cxn ang="0">
                <a:pos x="connsiteX0" y="connsiteY0"/>
              </a:cxn>
              <a:cxn ang="0">
                <a:pos x="connsiteX1" y="connsiteY1"/>
              </a:cxn>
            </a:cxnLst>
            <a:rect l="l" t="t" r="r" b="b"/>
            <a:pathLst>
              <a:path w="9221628" h="3553">
                <a:moveTo>
                  <a:pt x="-1" y="3080"/>
                </a:moveTo>
                <a:cubicBezTo>
                  <a:pt x="3073402" y="-1178"/>
                  <a:pt x="6147272" y="-1016"/>
                  <a:pt x="9221627" y="3556"/>
                </a:cubicBezTo>
              </a:path>
            </a:pathLst>
          </a:custGeom>
          <a:noFill/>
          <a:ln w="9525" cap="rnd">
            <a:solidFill>
              <a:srgbClr val="C0C0C0">
                <a:alpha val="24000"/>
              </a:srgbClr>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7F28513F-1BF6-405A-BE70-F88C3BBBF046}"/>
              </a:ext>
            </a:extLst>
          </p:cNvPr>
          <p:cNvSpPr/>
          <p:nvPr/>
        </p:nvSpPr>
        <p:spPr>
          <a:xfrm>
            <a:off x="2712150" y="6301271"/>
            <a:ext cx="6431207" cy="2478"/>
          </a:xfrm>
          <a:custGeom>
            <a:avLst/>
            <a:gdLst>
              <a:gd name="connsiteX0" fmla="*/ -1 w 9220200"/>
              <a:gd name="connsiteY0" fmla="*/ 3080 h 3553"/>
              <a:gd name="connsiteX1" fmla="*/ 9220199 w 9220200"/>
              <a:gd name="connsiteY1" fmla="*/ 3556 h 3553"/>
            </a:gdLst>
            <a:ahLst/>
            <a:cxnLst>
              <a:cxn ang="0">
                <a:pos x="connsiteX0" y="connsiteY0"/>
              </a:cxn>
              <a:cxn ang="0">
                <a:pos x="connsiteX1" y="connsiteY1"/>
              </a:cxn>
            </a:cxnLst>
            <a:rect l="l" t="t" r="r" b="b"/>
            <a:pathLst>
              <a:path w="9220200" h="3553">
                <a:moveTo>
                  <a:pt x="-1" y="3080"/>
                </a:moveTo>
                <a:cubicBezTo>
                  <a:pt x="3072126" y="-1178"/>
                  <a:pt x="6145529" y="-1016"/>
                  <a:pt x="9220199" y="3556"/>
                </a:cubicBezTo>
              </a:path>
            </a:pathLst>
          </a:custGeom>
          <a:noFill/>
          <a:ln w="9525" cap="rnd">
            <a:solidFill>
              <a:srgbClr val="C0C0C0">
                <a:alpha val="24000"/>
              </a:srgbClr>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4C8BF088-E3B7-461C-B389-00C4C6695263}"/>
              </a:ext>
            </a:extLst>
          </p:cNvPr>
          <p:cNvSpPr/>
          <p:nvPr/>
        </p:nvSpPr>
        <p:spPr>
          <a:xfrm>
            <a:off x="2709692" y="6367629"/>
            <a:ext cx="6433864" cy="2292"/>
          </a:xfrm>
          <a:custGeom>
            <a:avLst/>
            <a:gdLst>
              <a:gd name="connsiteX0" fmla="*/ -1 w 9224009"/>
              <a:gd name="connsiteY0" fmla="*/ 3289 h 3286"/>
              <a:gd name="connsiteX1" fmla="*/ 9224009 w 9224009"/>
              <a:gd name="connsiteY1" fmla="*/ 3289 h 3286"/>
            </a:gdLst>
            <a:ahLst/>
            <a:cxnLst>
              <a:cxn ang="0">
                <a:pos x="connsiteX0" y="connsiteY0"/>
              </a:cxn>
              <a:cxn ang="0">
                <a:pos x="connsiteX1" y="connsiteY1"/>
              </a:cxn>
            </a:cxnLst>
            <a:rect l="l" t="t" r="r" b="b"/>
            <a:pathLst>
              <a:path w="9224009" h="3286">
                <a:moveTo>
                  <a:pt x="-1" y="3289"/>
                </a:moveTo>
                <a:cubicBezTo>
                  <a:pt x="3075621" y="-1093"/>
                  <a:pt x="6150291" y="-1093"/>
                  <a:pt x="9224009" y="3289"/>
                </a:cubicBezTo>
              </a:path>
            </a:pathLst>
          </a:custGeom>
          <a:noFill/>
          <a:ln w="9525" cap="rnd">
            <a:solidFill>
              <a:srgbClr val="C0C0C0">
                <a:alpha val="24000"/>
              </a:srgbClr>
            </a:solidFill>
            <a:prstDash val="solid"/>
            <a:round/>
          </a:ln>
        </p:spPr>
        <p:txBody>
          <a:bodyPr rtlCol="0" anchor="ctr"/>
          <a:lstStyle/>
          <a:p>
            <a:endParaRPr lang="en-US"/>
          </a:p>
        </p:txBody>
      </p:sp>
      <p:sp>
        <p:nvSpPr>
          <p:cNvPr id="179" name="Freeform: Shape 178">
            <a:extLst>
              <a:ext uri="{FF2B5EF4-FFF2-40B4-BE49-F238E27FC236}">
                <a16:creationId xmlns:a16="http://schemas.microsoft.com/office/drawing/2014/main" id="{21DA4D8F-C9DA-4644-A759-477E382C4265}"/>
              </a:ext>
            </a:extLst>
          </p:cNvPr>
          <p:cNvSpPr/>
          <p:nvPr/>
        </p:nvSpPr>
        <p:spPr>
          <a:xfrm>
            <a:off x="2710954" y="6434067"/>
            <a:ext cx="6432602" cy="2292"/>
          </a:xfrm>
          <a:custGeom>
            <a:avLst/>
            <a:gdLst>
              <a:gd name="connsiteX0" fmla="*/ -1 w 9222200"/>
              <a:gd name="connsiteY0" fmla="*/ 3289 h 3286"/>
              <a:gd name="connsiteX1" fmla="*/ 9222199 w 9222200"/>
              <a:gd name="connsiteY1" fmla="*/ 3289 h 3286"/>
            </a:gdLst>
            <a:ahLst/>
            <a:cxnLst>
              <a:cxn ang="0">
                <a:pos x="connsiteX0" y="connsiteY0"/>
              </a:cxn>
              <a:cxn ang="0">
                <a:pos x="connsiteX1" y="connsiteY1"/>
              </a:cxn>
            </a:cxnLst>
            <a:rect l="l" t="t" r="r" b="b"/>
            <a:pathLst>
              <a:path w="9222200" h="3286">
                <a:moveTo>
                  <a:pt x="-1" y="3289"/>
                </a:moveTo>
                <a:cubicBezTo>
                  <a:pt x="3073840" y="-1093"/>
                  <a:pt x="6147910" y="-1093"/>
                  <a:pt x="9222199" y="3289"/>
                </a:cubicBezTo>
              </a:path>
            </a:pathLst>
          </a:custGeom>
          <a:noFill/>
          <a:ln w="9525" cap="rnd">
            <a:solidFill>
              <a:srgbClr val="C0C0C0">
                <a:alpha val="24000"/>
              </a:srgbClr>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9AD8C7A0-BD92-41DE-9BF5-F45A56C8C2DD}"/>
              </a:ext>
            </a:extLst>
          </p:cNvPr>
          <p:cNvSpPr/>
          <p:nvPr/>
        </p:nvSpPr>
        <p:spPr>
          <a:xfrm>
            <a:off x="2712814" y="6500506"/>
            <a:ext cx="6430742" cy="2292"/>
          </a:xfrm>
          <a:custGeom>
            <a:avLst/>
            <a:gdLst>
              <a:gd name="connsiteX0" fmla="*/ -1 w 9219533"/>
              <a:gd name="connsiteY0" fmla="*/ 3289 h 3286"/>
              <a:gd name="connsiteX1" fmla="*/ 9219532 w 9219533"/>
              <a:gd name="connsiteY1" fmla="*/ 3289 h 3286"/>
            </a:gdLst>
            <a:ahLst/>
            <a:cxnLst>
              <a:cxn ang="0">
                <a:pos x="connsiteX0" y="connsiteY0"/>
              </a:cxn>
              <a:cxn ang="0">
                <a:pos x="connsiteX1" y="connsiteY1"/>
              </a:cxn>
            </a:cxnLst>
            <a:rect l="l" t="t" r="r" b="b"/>
            <a:pathLst>
              <a:path w="9219533" h="3286">
                <a:moveTo>
                  <a:pt x="-1" y="3289"/>
                </a:moveTo>
                <a:cubicBezTo>
                  <a:pt x="3080669" y="-1093"/>
                  <a:pt x="6147720" y="-1093"/>
                  <a:pt x="9219532" y="3289"/>
                </a:cubicBezTo>
              </a:path>
            </a:pathLst>
          </a:custGeom>
          <a:noFill/>
          <a:ln w="9525" cap="rnd">
            <a:solidFill>
              <a:srgbClr val="C0C0C0">
                <a:alpha val="24000"/>
              </a:srgbClr>
            </a:solidFill>
            <a:prstDash val="solid"/>
            <a:round/>
          </a:ln>
        </p:spPr>
        <p:txBody>
          <a:bodyPr rtlCol="0" anchor="ctr"/>
          <a:lstStyle/>
          <a:p>
            <a:endParaRPr lang="en-US"/>
          </a:p>
        </p:txBody>
      </p:sp>
      <p:sp>
        <p:nvSpPr>
          <p:cNvPr id="181" name="Freeform: Shape 180">
            <a:extLst>
              <a:ext uri="{FF2B5EF4-FFF2-40B4-BE49-F238E27FC236}">
                <a16:creationId xmlns:a16="http://schemas.microsoft.com/office/drawing/2014/main" id="{197BF8C6-09BA-41B4-9901-98D718A14911}"/>
              </a:ext>
            </a:extLst>
          </p:cNvPr>
          <p:cNvSpPr/>
          <p:nvPr/>
        </p:nvSpPr>
        <p:spPr>
          <a:xfrm>
            <a:off x="2727497" y="6633382"/>
            <a:ext cx="6416059" cy="2292"/>
          </a:xfrm>
          <a:custGeom>
            <a:avLst/>
            <a:gdLst>
              <a:gd name="connsiteX0" fmla="*/ -1 w 9198482"/>
              <a:gd name="connsiteY0" fmla="*/ 3289 h 3286"/>
              <a:gd name="connsiteX1" fmla="*/ 9198482 w 9198482"/>
              <a:gd name="connsiteY1" fmla="*/ 3289 h 3286"/>
            </a:gdLst>
            <a:ahLst/>
            <a:cxnLst>
              <a:cxn ang="0">
                <a:pos x="connsiteX0" y="connsiteY0"/>
              </a:cxn>
              <a:cxn ang="0">
                <a:pos x="connsiteX1" y="connsiteY1"/>
              </a:cxn>
            </a:cxnLst>
            <a:rect l="l" t="t" r="r" b="b"/>
            <a:pathLst>
              <a:path w="9198482" h="3286">
                <a:moveTo>
                  <a:pt x="-1" y="3289"/>
                </a:moveTo>
                <a:cubicBezTo>
                  <a:pt x="3069144" y="-1093"/>
                  <a:pt x="6126669" y="-1093"/>
                  <a:pt x="9198482" y="3289"/>
                </a:cubicBezTo>
              </a:path>
            </a:pathLst>
          </a:custGeom>
          <a:noFill/>
          <a:ln w="9525" cap="rnd">
            <a:solidFill>
              <a:srgbClr val="C0C0C0">
                <a:alpha val="24000"/>
              </a:srgbClr>
            </a:solidFill>
            <a:prstDash val="solid"/>
            <a:round/>
          </a:ln>
        </p:spPr>
        <p:txBody>
          <a:bodyPr rtlCol="0" anchor="ctr"/>
          <a:lstStyle/>
          <a:p>
            <a:endParaRPr lang="en-US"/>
          </a:p>
        </p:txBody>
      </p:sp>
      <p:sp>
        <p:nvSpPr>
          <p:cNvPr id="182" name="Freeform: Shape 181">
            <a:extLst>
              <a:ext uri="{FF2B5EF4-FFF2-40B4-BE49-F238E27FC236}">
                <a16:creationId xmlns:a16="http://schemas.microsoft.com/office/drawing/2014/main" id="{B1C960D5-4958-4142-AF19-1B3154B5163D}"/>
              </a:ext>
            </a:extLst>
          </p:cNvPr>
          <p:cNvSpPr/>
          <p:nvPr/>
        </p:nvSpPr>
        <p:spPr>
          <a:xfrm>
            <a:off x="2726035" y="6699820"/>
            <a:ext cx="6417521" cy="2292"/>
          </a:xfrm>
          <a:custGeom>
            <a:avLst/>
            <a:gdLst>
              <a:gd name="connsiteX0" fmla="*/ -1 w 9200578"/>
              <a:gd name="connsiteY0" fmla="*/ 3289 h 3286"/>
              <a:gd name="connsiteX1" fmla="*/ 9200577 w 9200578"/>
              <a:gd name="connsiteY1" fmla="*/ 3289 h 3286"/>
            </a:gdLst>
            <a:ahLst/>
            <a:cxnLst>
              <a:cxn ang="0">
                <a:pos x="connsiteX0" y="connsiteY0"/>
              </a:cxn>
              <a:cxn ang="0">
                <a:pos x="connsiteX1" y="connsiteY1"/>
              </a:cxn>
            </a:cxnLst>
            <a:rect l="l" t="t" r="r" b="b"/>
            <a:pathLst>
              <a:path w="9200578" h="3286">
                <a:moveTo>
                  <a:pt x="-1" y="3289"/>
                </a:moveTo>
                <a:cubicBezTo>
                  <a:pt x="3071240" y="-1093"/>
                  <a:pt x="6128765" y="-1093"/>
                  <a:pt x="9200577" y="3289"/>
                </a:cubicBezTo>
              </a:path>
            </a:pathLst>
          </a:custGeom>
          <a:noFill/>
          <a:ln w="9525" cap="rnd">
            <a:solidFill>
              <a:srgbClr val="C0C0C0">
                <a:alpha val="24000"/>
              </a:srgbClr>
            </a:solidFill>
            <a:prstDash val="solid"/>
            <a:round/>
          </a:ln>
        </p:spPr>
        <p:txBody>
          <a:bodyPr rtlCol="0" anchor="ctr"/>
          <a:lstStyle/>
          <a:p>
            <a:endParaRPr lang="en-US"/>
          </a:p>
        </p:txBody>
      </p:sp>
      <p:sp>
        <p:nvSpPr>
          <p:cNvPr id="183" name="Freeform: Shape 182">
            <a:extLst>
              <a:ext uri="{FF2B5EF4-FFF2-40B4-BE49-F238E27FC236}">
                <a16:creationId xmlns:a16="http://schemas.microsoft.com/office/drawing/2014/main" id="{67048709-8B5C-4AA9-B6EE-2DCACE8457F6}"/>
              </a:ext>
            </a:extLst>
          </p:cNvPr>
          <p:cNvSpPr/>
          <p:nvPr/>
        </p:nvSpPr>
        <p:spPr>
          <a:xfrm>
            <a:off x="2733344" y="6762021"/>
            <a:ext cx="6410212" cy="6971"/>
          </a:xfrm>
          <a:custGeom>
            <a:avLst/>
            <a:gdLst>
              <a:gd name="connsiteX0" fmla="*/ -1 w 9190100"/>
              <a:gd name="connsiteY0" fmla="*/ 9364 h 9994"/>
              <a:gd name="connsiteX1" fmla="*/ 9190100 w 9190100"/>
              <a:gd name="connsiteY1" fmla="*/ 9364 h 9994"/>
            </a:gdLst>
            <a:ahLst/>
            <a:cxnLst>
              <a:cxn ang="0">
                <a:pos x="connsiteX0" y="connsiteY0"/>
              </a:cxn>
              <a:cxn ang="0">
                <a:pos x="connsiteX1" y="connsiteY1"/>
              </a:cxn>
            </a:cxnLst>
            <a:rect l="l" t="t" r="r" b="b"/>
            <a:pathLst>
              <a:path w="9190100" h="9994">
                <a:moveTo>
                  <a:pt x="-1" y="9364"/>
                </a:moveTo>
                <a:cubicBezTo>
                  <a:pt x="3070287" y="14507"/>
                  <a:pt x="6127812" y="-14068"/>
                  <a:pt x="9190100" y="9364"/>
                </a:cubicBezTo>
              </a:path>
            </a:pathLst>
          </a:custGeom>
          <a:noFill/>
          <a:ln w="9525" cap="rnd">
            <a:solidFill>
              <a:srgbClr val="C0C0C0">
                <a:alpha val="24000"/>
              </a:srgbClr>
            </a:solidFill>
            <a:prstDash val="solid"/>
            <a:round/>
          </a:ln>
        </p:spPr>
        <p:txBody>
          <a:bodyPr rtlCol="0" anchor="ctr"/>
          <a:lstStyle/>
          <a:p>
            <a:endParaRPr lang="en-US"/>
          </a:p>
        </p:txBody>
      </p:sp>
      <p:sp>
        <p:nvSpPr>
          <p:cNvPr id="184" name="Freeform: Shape 183">
            <a:extLst>
              <a:ext uri="{FF2B5EF4-FFF2-40B4-BE49-F238E27FC236}">
                <a16:creationId xmlns:a16="http://schemas.microsoft.com/office/drawing/2014/main" id="{4EB87A9A-DBAB-4D9F-ADBF-455AB621C725}"/>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185" name="BigCircle">
            <a:extLst>
              <a:ext uri="{FF2B5EF4-FFF2-40B4-BE49-F238E27FC236}">
                <a16:creationId xmlns:a16="http://schemas.microsoft.com/office/drawing/2014/main" id="{B85D192E-34E5-4420-8591-AFAA4D205B0D}"/>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186" name="Freeform: Shape 185">
            <a:extLst>
              <a:ext uri="{FF2B5EF4-FFF2-40B4-BE49-F238E27FC236}">
                <a16:creationId xmlns:a16="http://schemas.microsoft.com/office/drawing/2014/main" id="{B7497544-287E-4F21-A546-19C4991247EF}"/>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187" name="Freeform: Shape 186">
            <a:extLst>
              <a:ext uri="{FF2B5EF4-FFF2-40B4-BE49-F238E27FC236}">
                <a16:creationId xmlns:a16="http://schemas.microsoft.com/office/drawing/2014/main" id="{7CF1DD11-52D1-46CB-AE64-3ED37BAD247F}"/>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0D595113-C4D7-45BB-8CB4-1050886326B5}"/>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189" name="TextBox 188">
            <a:extLst>
              <a:ext uri="{FF2B5EF4-FFF2-40B4-BE49-F238E27FC236}">
                <a16:creationId xmlns:a16="http://schemas.microsoft.com/office/drawing/2014/main" id="{9C006F1A-E2F5-4B19-9C81-BC9439BA03EB}"/>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190" name="Freeform: Shape 189">
            <a:extLst>
              <a:ext uri="{FF2B5EF4-FFF2-40B4-BE49-F238E27FC236}">
                <a16:creationId xmlns:a16="http://schemas.microsoft.com/office/drawing/2014/main" id="{634ABFEE-85CA-446B-8BF4-E2C06E0C1312}"/>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918D6A98-7D84-490C-9476-6D94A99CEBA2}"/>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192" name="TextBox 191">
            <a:extLst>
              <a:ext uri="{FF2B5EF4-FFF2-40B4-BE49-F238E27FC236}">
                <a16:creationId xmlns:a16="http://schemas.microsoft.com/office/drawing/2014/main" id="{09E6A10A-BADA-4F5D-B7F6-A7BFAA3E9C4F}"/>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193" name="Group 192">
            <a:extLst>
              <a:ext uri="{FF2B5EF4-FFF2-40B4-BE49-F238E27FC236}">
                <a16:creationId xmlns:a16="http://schemas.microsoft.com/office/drawing/2014/main" id="{D72BF3E8-BC01-48B8-8F4B-A67855405EC3}"/>
              </a:ext>
            </a:extLst>
          </p:cNvPr>
          <p:cNvGrpSpPr/>
          <p:nvPr/>
        </p:nvGrpSpPr>
        <p:grpSpPr>
          <a:xfrm>
            <a:off x="5339515" y="2577760"/>
            <a:ext cx="341745" cy="632375"/>
            <a:chOff x="5754255" y="2616603"/>
            <a:chExt cx="341745" cy="632375"/>
          </a:xfrm>
        </p:grpSpPr>
        <p:sp>
          <p:nvSpPr>
            <p:cNvPr id="194" name="Oval 193">
              <a:extLst>
                <a:ext uri="{FF2B5EF4-FFF2-40B4-BE49-F238E27FC236}">
                  <a16:creationId xmlns:a16="http://schemas.microsoft.com/office/drawing/2014/main" id="{F7D46687-C73D-4AB2-87B2-DE27AA604ECD}"/>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TextBox 194">
              <a:extLst>
                <a:ext uri="{FF2B5EF4-FFF2-40B4-BE49-F238E27FC236}">
                  <a16:creationId xmlns:a16="http://schemas.microsoft.com/office/drawing/2014/main" id="{DF455975-F236-4E31-844C-B4CCD752372B}"/>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cxnSp>
        <p:nvCxnSpPr>
          <p:cNvPr id="196" name="Straight Connector 195">
            <a:extLst>
              <a:ext uri="{FF2B5EF4-FFF2-40B4-BE49-F238E27FC236}">
                <a16:creationId xmlns:a16="http://schemas.microsoft.com/office/drawing/2014/main" id="{D8895450-9E80-440E-832C-013B19CB7C1C}"/>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06C56051-47EE-46D4-8119-DCA32E82EBCE}"/>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79287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sp>
        <p:nvSpPr>
          <p:cNvPr id="38" name="Subtitle 2">
            <a:extLst>
              <a:ext uri="{FF2B5EF4-FFF2-40B4-BE49-F238E27FC236}">
                <a16:creationId xmlns:a16="http://schemas.microsoft.com/office/drawing/2014/main" id="{518D98C5-BB4A-47BB-9087-EFA3F0A14822}"/>
              </a:ext>
            </a:extLst>
          </p:cNvPr>
          <p:cNvSpPr txBox="1">
            <a:spLocks/>
          </p:cNvSpPr>
          <p:nvPr/>
        </p:nvSpPr>
        <p:spPr>
          <a:xfrm>
            <a:off x="424423" y="1324710"/>
            <a:ext cx="5460817"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a:solidFill>
                  <a:schemeClr val="tx1">
                    <a:lumMod val="65000"/>
                    <a:lumOff val="35000"/>
                  </a:schemeClr>
                </a:solidFill>
                <a:effectLst/>
                <a:ea typeface="Calibri" panose="020F0502020204030204" pitchFamily="34" charset="0"/>
                <a:cs typeface="Calibri" panose="020F0502020204030204" pitchFamily="34" charset="0"/>
              </a:rPr>
              <a:t>La médiatrice de [AB]</a:t>
            </a:r>
            <a:endParaRPr lang="fr-FR" sz="2800">
              <a:solidFill>
                <a:schemeClr val="tx1">
                  <a:lumMod val="65000"/>
                  <a:lumOff val="35000"/>
                </a:schemeClr>
              </a:solidFill>
            </a:endParaRPr>
          </a:p>
        </p:txBody>
      </p:sp>
      <p:sp>
        <p:nvSpPr>
          <p:cNvPr id="41" name="Subtitle 2">
            <a:extLst>
              <a:ext uri="{FF2B5EF4-FFF2-40B4-BE49-F238E27FC236}">
                <a16:creationId xmlns:a16="http://schemas.microsoft.com/office/drawing/2014/main" id="{206DF3A5-9267-48EE-97A7-2A4BAB69A3C7}"/>
              </a:ext>
            </a:extLst>
          </p:cNvPr>
          <p:cNvSpPr txBox="1">
            <a:spLocks/>
          </p:cNvSpPr>
          <p:nvPr/>
        </p:nvSpPr>
        <p:spPr>
          <a:xfrm>
            <a:off x="424422" y="2554293"/>
            <a:ext cx="38510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a:solidFill>
                  <a:schemeClr val="tx1">
                    <a:lumMod val="65000"/>
                    <a:lumOff val="35000"/>
                  </a:schemeClr>
                </a:solidFill>
              </a:rPr>
              <a:t>Elles se coupent en M</a:t>
            </a:r>
          </a:p>
        </p:txBody>
      </p:sp>
      <p:sp>
        <p:nvSpPr>
          <p:cNvPr id="42" name="Subtitle 2">
            <a:extLst>
              <a:ext uri="{FF2B5EF4-FFF2-40B4-BE49-F238E27FC236}">
                <a16:creationId xmlns:a16="http://schemas.microsoft.com/office/drawing/2014/main" id="{0AEC5E82-5AB2-4CC4-8279-F233D5FE8407}"/>
              </a:ext>
            </a:extLst>
          </p:cNvPr>
          <p:cNvSpPr txBox="1">
            <a:spLocks/>
          </p:cNvSpPr>
          <p:nvPr/>
        </p:nvSpPr>
        <p:spPr>
          <a:xfrm>
            <a:off x="424423" y="1939502"/>
            <a:ext cx="5460817"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a:solidFill>
                  <a:schemeClr val="tx1">
                    <a:lumMod val="65000"/>
                    <a:lumOff val="35000"/>
                  </a:schemeClr>
                </a:solidFill>
                <a:effectLst/>
                <a:ea typeface="Calibri" panose="020F0502020204030204" pitchFamily="34" charset="0"/>
                <a:cs typeface="Calibri" panose="020F0502020204030204" pitchFamily="34" charset="0"/>
              </a:rPr>
              <a:t>La médiatrice de [AC]</a:t>
            </a:r>
            <a:endParaRPr lang="fr-FR" sz="2800">
              <a:solidFill>
                <a:schemeClr val="tx1">
                  <a:lumMod val="65000"/>
                  <a:lumOff val="35000"/>
                </a:schemeClr>
              </a:solidFill>
            </a:endParaRPr>
          </a:p>
        </p:txBody>
      </p:sp>
      <p:pic>
        <p:nvPicPr>
          <p:cNvPr id="2" name="Picture 1" descr="A picture containing shape&#10;&#10;Description automatically generated">
            <a:extLst>
              <a:ext uri="{FF2B5EF4-FFF2-40B4-BE49-F238E27FC236}">
                <a16:creationId xmlns:a16="http://schemas.microsoft.com/office/drawing/2014/main" id="{6EB3EFC6-F074-E2E3-E6F7-60DE2BE0CAC2}"/>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F860C753-6A88-16FF-7A7F-73DA100DCF0D}"/>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6E483AA9-BBCD-31ED-14BD-0B47AF1A278B}"/>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1690C89-F0B4-DFFA-CFE9-6B13364E6E08}"/>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95" name="Freeform: Shape 194">
            <a:extLst>
              <a:ext uri="{FF2B5EF4-FFF2-40B4-BE49-F238E27FC236}">
                <a16:creationId xmlns:a16="http://schemas.microsoft.com/office/drawing/2014/main" id="{89048EB2-2CDD-49C9-9C88-0014FF4ACB2E}"/>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196" name="BigCircle">
            <a:extLst>
              <a:ext uri="{FF2B5EF4-FFF2-40B4-BE49-F238E27FC236}">
                <a16:creationId xmlns:a16="http://schemas.microsoft.com/office/drawing/2014/main" id="{5C13F97A-63CE-4590-814B-D4DDF0DE2A91}"/>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197" name="Freeform: Shape 196">
            <a:extLst>
              <a:ext uri="{FF2B5EF4-FFF2-40B4-BE49-F238E27FC236}">
                <a16:creationId xmlns:a16="http://schemas.microsoft.com/office/drawing/2014/main" id="{DB007A69-F30F-466B-95C1-3D06A48B83FD}"/>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198" name="Freeform: Shape 197">
            <a:extLst>
              <a:ext uri="{FF2B5EF4-FFF2-40B4-BE49-F238E27FC236}">
                <a16:creationId xmlns:a16="http://schemas.microsoft.com/office/drawing/2014/main" id="{75A5826F-995D-4D5E-9E88-1C980D916339}"/>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1FDC250D-0B89-47FD-8454-341D23DF0F5B}"/>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00" name="TextBox 199">
            <a:extLst>
              <a:ext uri="{FF2B5EF4-FFF2-40B4-BE49-F238E27FC236}">
                <a16:creationId xmlns:a16="http://schemas.microsoft.com/office/drawing/2014/main" id="{0AFB37FA-98BF-4CA7-AFA5-225B66C34E76}"/>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201" name="Freeform: Shape 200">
            <a:extLst>
              <a:ext uri="{FF2B5EF4-FFF2-40B4-BE49-F238E27FC236}">
                <a16:creationId xmlns:a16="http://schemas.microsoft.com/office/drawing/2014/main" id="{705CF1EB-43D2-4FBA-8075-81865E1C4B49}"/>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120E881-B514-4CE6-8FC6-F7A48309458C}"/>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03" name="TextBox 202">
            <a:extLst>
              <a:ext uri="{FF2B5EF4-FFF2-40B4-BE49-F238E27FC236}">
                <a16:creationId xmlns:a16="http://schemas.microsoft.com/office/drawing/2014/main" id="{A889BE1F-DFA8-41AC-B866-61567FB6D8F3}"/>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204" name="Group 203">
            <a:extLst>
              <a:ext uri="{FF2B5EF4-FFF2-40B4-BE49-F238E27FC236}">
                <a16:creationId xmlns:a16="http://schemas.microsoft.com/office/drawing/2014/main" id="{92C5972D-2486-48D5-B422-271904B242A6}"/>
              </a:ext>
            </a:extLst>
          </p:cNvPr>
          <p:cNvGrpSpPr/>
          <p:nvPr/>
        </p:nvGrpSpPr>
        <p:grpSpPr>
          <a:xfrm>
            <a:off x="5339515" y="2577760"/>
            <a:ext cx="341745" cy="632375"/>
            <a:chOff x="5754255" y="2616603"/>
            <a:chExt cx="341745" cy="632375"/>
          </a:xfrm>
        </p:grpSpPr>
        <p:sp>
          <p:nvSpPr>
            <p:cNvPr id="205" name="Oval 204">
              <a:extLst>
                <a:ext uri="{FF2B5EF4-FFF2-40B4-BE49-F238E27FC236}">
                  <a16:creationId xmlns:a16="http://schemas.microsoft.com/office/drawing/2014/main" id="{947DB3A1-CBD3-4A00-A8D4-57CF6594800F}"/>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TextBox 205">
              <a:extLst>
                <a:ext uri="{FF2B5EF4-FFF2-40B4-BE49-F238E27FC236}">
                  <a16:creationId xmlns:a16="http://schemas.microsoft.com/office/drawing/2014/main" id="{0BDB2FC4-E04D-46A7-9CEE-4716CF865E29}"/>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cxnSp>
        <p:nvCxnSpPr>
          <p:cNvPr id="207" name="Straight Connector 206">
            <a:extLst>
              <a:ext uri="{FF2B5EF4-FFF2-40B4-BE49-F238E27FC236}">
                <a16:creationId xmlns:a16="http://schemas.microsoft.com/office/drawing/2014/main" id="{315B0A5C-870E-49A9-93DD-1554EB648E8A}"/>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B1C9AF4A-992C-4856-8FAF-8E6A1C25FAAC}"/>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ruler2">
            <a:extLst>
              <a:ext uri="{FF2B5EF4-FFF2-40B4-BE49-F238E27FC236}">
                <a16:creationId xmlns:a16="http://schemas.microsoft.com/office/drawing/2014/main" id="{D7663ED3-5486-4112-9F73-03E20ADC2C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463425" y="4580406"/>
            <a:ext cx="7292335" cy="1425570"/>
          </a:xfrm>
          <a:prstGeom prst="rect">
            <a:avLst/>
          </a:prstGeom>
        </p:spPr>
      </p:pic>
      <p:pic>
        <p:nvPicPr>
          <p:cNvPr id="25" name="pencil2" descr="A picture containing text&#10;&#10;Description automatically generated">
            <a:extLst>
              <a:ext uri="{FF2B5EF4-FFF2-40B4-BE49-F238E27FC236}">
                <a16:creationId xmlns:a16="http://schemas.microsoft.com/office/drawing/2014/main" id="{F85D0B82-E54E-4721-83E0-58ED23A5E7F7}"/>
              </a:ext>
            </a:extLst>
          </p:cNvPr>
          <p:cNvPicPr>
            <a:picLocks noChangeAspect="1"/>
          </p:cNvPicPr>
          <p:nvPr/>
        </p:nvPicPr>
        <p:blipFill>
          <a:blip r:embed="rId5"/>
          <a:stretch>
            <a:fillRect/>
          </a:stretch>
        </p:blipFill>
        <p:spPr>
          <a:xfrm rot="932920">
            <a:off x="5317797" y="2568522"/>
            <a:ext cx="3324507" cy="2493381"/>
          </a:xfrm>
          <a:prstGeom prst="rect">
            <a:avLst/>
          </a:prstGeom>
        </p:spPr>
      </p:pic>
      <p:pic>
        <p:nvPicPr>
          <p:cNvPr id="26" name="setsquare2">
            <a:extLst>
              <a:ext uri="{FF2B5EF4-FFF2-40B4-BE49-F238E27FC236}">
                <a16:creationId xmlns:a16="http://schemas.microsoft.com/office/drawing/2014/main" id="{9C68175F-FE5F-493F-A35C-27736C7C5AF0}"/>
              </a:ext>
            </a:extLst>
          </p:cNvPr>
          <p:cNvPicPr>
            <a:picLocks noChangeAspect="1"/>
          </p:cNvPicPr>
          <p:nvPr/>
        </p:nvPicPr>
        <p:blipFill>
          <a:blip r:embed="rId8"/>
          <a:stretch>
            <a:fillRect/>
          </a:stretch>
        </p:blipFill>
        <p:spPr>
          <a:xfrm rot="16200000" flipV="1">
            <a:off x="2576689" y="1303394"/>
            <a:ext cx="4459542" cy="2626419"/>
          </a:xfrm>
          <a:prstGeom prst="rect">
            <a:avLst/>
          </a:prstGeom>
        </p:spPr>
      </p:pic>
      <p:sp>
        <p:nvSpPr>
          <p:cNvPr id="27" name="Oval 26">
            <a:extLst>
              <a:ext uri="{FF2B5EF4-FFF2-40B4-BE49-F238E27FC236}">
                <a16:creationId xmlns:a16="http://schemas.microsoft.com/office/drawing/2014/main" id="{8C723957-83F1-495C-81E5-38405DA8CEB0}"/>
              </a:ext>
            </a:extLst>
          </p:cNvPr>
          <p:cNvSpPr/>
          <p:nvPr/>
        </p:nvSpPr>
        <p:spPr>
          <a:xfrm>
            <a:off x="5793301" y="4537268"/>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PB-AB">
            <a:extLst>
              <a:ext uri="{FF2B5EF4-FFF2-40B4-BE49-F238E27FC236}">
                <a16:creationId xmlns:a16="http://schemas.microsoft.com/office/drawing/2014/main" id="{AFC4CB33-8146-459B-92F4-1ABBDF956372}"/>
              </a:ext>
            </a:extLst>
          </p:cNvPr>
          <p:cNvCxnSpPr>
            <a:cxnSpLocks/>
          </p:cNvCxnSpPr>
          <p:nvPr/>
        </p:nvCxnSpPr>
        <p:spPr>
          <a:xfrm flipV="1">
            <a:off x="5825958" y="2426278"/>
            <a:ext cx="0" cy="274039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1" name="ruler3">
            <a:extLst>
              <a:ext uri="{FF2B5EF4-FFF2-40B4-BE49-F238E27FC236}">
                <a16:creationId xmlns:a16="http://schemas.microsoft.com/office/drawing/2014/main" id="{D3723D56-39EE-48EF-98AD-01BD1CBA9C9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259922">
            <a:off x="3447166" y="938682"/>
            <a:ext cx="8315596" cy="1625606"/>
          </a:xfrm>
          <a:prstGeom prst="rect">
            <a:avLst/>
          </a:prstGeom>
        </p:spPr>
      </p:pic>
      <p:pic>
        <p:nvPicPr>
          <p:cNvPr id="32" name="pencil3" descr="A picture containing text&#10;&#10;Description automatically generated">
            <a:extLst>
              <a:ext uri="{FF2B5EF4-FFF2-40B4-BE49-F238E27FC236}">
                <a16:creationId xmlns:a16="http://schemas.microsoft.com/office/drawing/2014/main" id="{7322D7BE-4532-4FFA-AE7F-AE4E541F18E9}"/>
              </a:ext>
            </a:extLst>
          </p:cNvPr>
          <p:cNvPicPr>
            <a:picLocks noChangeAspect="1"/>
          </p:cNvPicPr>
          <p:nvPr/>
        </p:nvPicPr>
        <p:blipFill>
          <a:blip r:embed="rId5"/>
          <a:stretch>
            <a:fillRect/>
          </a:stretch>
        </p:blipFill>
        <p:spPr>
          <a:xfrm rot="17417164">
            <a:off x="2790929" y="1385940"/>
            <a:ext cx="3324507" cy="2493381"/>
          </a:xfrm>
          <a:prstGeom prst="rect">
            <a:avLst/>
          </a:prstGeom>
        </p:spPr>
      </p:pic>
      <p:pic>
        <p:nvPicPr>
          <p:cNvPr id="34" name="setsquare3">
            <a:extLst>
              <a:ext uri="{FF2B5EF4-FFF2-40B4-BE49-F238E27FC236}">
                <a16:creationId xmlns:a16="http://schemas.microsoft.com/office/drawing/2014/main" id="{65D5BAC7-0864-4A3C-85FB-F1D9B5EE11C6}"/>
              </a:ext>
            </a:extLst>
          </p:cNvPr>
          <p:cNvPicPr>
            <a:picLocks noChangeAspect="1"/>
          </p:cNvPicPr>
          <p:nvPr/>
        </p:nvPicPr>
        <p:blipFill>
          <a:blip r:embed="rId8"/>
          <a:stretch>
            <a:fillRect/>
          </a:stretch>
        </p:blipFill>
        <p:spPr>
          <a:xfrm rot="12859338" flipV="1">
            <a:off x="677830" y="2296700"/>
            <a:ext cx="4459542" cy="2626419"/>
          </a:xfrm>
          <a:prstGeom prst="rect">
            <a:avLst/>
          </a:prstGeom>
        </p:spPr>
      </p:pic>
      <p:sp>
        <p:nvSpPr>
          <p:cNvPr id="33" name="Oval 32">
            <a:extLst>
              <a:ext uri="{FF2B5EF4-FFF2-40B4-BE49-F238E27FC236}">
                <a16:creationId xmlns:a16="http://schemas.microsoft.com/office/drawing/2014/main" id="{50D4A531-36D0-40FC-AA3A-1D0D9DD44F79}"/>
              </a:ext>
            </a:extLst>
          </p:cNvPr>
          <p:cNvSpPr/>
          <p:nvPr/>
        </p:nvSpPr>
        <p:spPr>
          <a:xfrm>
            <a:off x="5086566" y="3833127"/>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7E41CD6A-EA0C-4FC6-9DCF-AC3EB955C993}"/>
              </a:ext>
            </a:extLst>
          </p:cNvPr>
          <p:cNvCxnSpPr>
            <a:cxnSpLocks/>
          </p:cNvCxnSpPr>
          <p:nvPr/>
        </p:nvCxnSpPr>
        <p:spPr>
          <a:xfrm flipH="1" flipV="1">
            <a:off x="4038861" y="3150033"/>
            <a:ext cx="1960057" cy="130436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4844DD72-BA45-412A-A6D6-23B8E865606C}"/>
              </a:ext>
            </a:extLst>
          </p:cNvPr>
          <p:cNvGrpSpPr/>
          <p:nvPr/>
        </p:nvGrpSpPr>
        <p:grpSpPr>
          <a:xfrm>
            <a:off x="5399906" y="4183155"/>
            <a:ext cx="468455" cy="461665"/>
            <a:chOff x="5831706" y="4183155"/>
            <a:chExt cx="468455" cy="461665"/>
          </a:xfrm>
        </p:grpSpPr>
        <p:sp>
          <p:nvSpPr>
            <p:cNvPr id="40" name="TextBox 39">
              <a:extLst>
                <a:ext uri="{FF2B5EF4-FFF2-40B4-BE49-F238E27FC236}">
                  <a16:creationId xmlns:a16="http://schemas.microsoft.com/office/drawing/2014/main" id="{91D27D68-AA8F-4D75-A9FA-162662448B23}"/>
                </a:ext>
              </a:extLst>
            </p:cNvPr>
            <p:cNvSpPr txBox="1"/>
            <p:nvPr/>
          </p:nvSpPr>
          <p:spPr>
            <a:xfrm>
              <a:off x="5831706" y="4183155"/>
              <a:ext cx="282981" cy="461665"/>
            </a:xfrm>
            <a:prstGeom prst="rect">
              <a:avLst/>
            </a:prstGeom>
            <a:noFill/>
          </p:spPr>
          <p:txBody>
            <a:bodyPr wrap="square" rtlCol="0">
              <a:spAutoFit/>
            </a:bodyPr>
            <a:lstStyle/>
            <a:p>
              <a:r>
                <a:rPr lang="en-US" sz="2400" b="1" dirty="0">
                  <a:solidFill>
                    <a:schemeClr val="tx1"/>
                  </a:solidFill>
                  <a:latin typeface="+mj-lt"/>
                </a:rPr>
                <a:t>M</a:t>
              </a:r>
            </a:p>
          </p:txBody>
        </p:sp>
        <p:sp>
          <p:nvSpPr>
            <p:cNvPr id="43" name="Oval 42">
              <a:extLst>
                <a:ext uri="{FF2B5EF4-FFF2-40B4-BE49-F238E27FC236}">
                  <a16:creationId xmlns:a16="http://schemas.microsoft.com/office/drawing/2014/main" id="{FFD98398-2942-4397-B618-BC1DF1F6351F}"/>
                </a:ext>
              </a:extLst>
            </p:cNvPr>
            <p:cNvSpPr/>
            <p:nvPr/>
          </p:nvSpPr>
          <p:spPr>
            <a:xfrm>
              <a:off x="6227009" y="4311117"/>
              <a:ext cx="73152" cy="73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42627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5"/>
                                        </p:tgtEl>
                                        <p:attrNameLst>
                                          <p:attrName>r</p:attrName>
                                        </p:attrNameLst>
                                      </p:cBhvr>
                                    </p:animRot>
                                    <p:animRot by="-240000">
                                      <p:cBhvr>
                                        <p:cTn id="21" dur="50" fill="hold">
                                          <p:stCondLst>
                                            <p:cond delay="50"/>
                                          </p:stCondLst>
                                        </p:cTn>
                                        <p:tgtEl>
                                          <p:spTgt spid="25"/>
                                        </p:tgtEl>
                                        <p:attrNameLst>
                                          <p:attrName>r</p:attrName>
                                        </p:attrNameLst>
                                      </p:cBhvr>
                                    </p:animRot>
                                    <p:animRot by="240000">
                                      <p:cBhvr>
                                        <p:cTn id="22" dur="50" fill="hold">
                                          <p:stCondLst>
                                            <p:cond delay="100"/>
                                          </p:stCondLst>
                                        </p:cTn>
                                        <p:tgtEl>
                                          <p:spTgt spid="25"/>
                                        </p:tgtEl>
                                        <p:attrNameLst>
                                          <p:attrName>r</p:attrName>
                                        </p:attrNameLst>
                                      </p:cBhvr>
                                    </p:animRot>
                                    <p:animRot by="-240000">
                                      <p:cBhvr>
                                        <p:cTn id="23" dur="50" fill="hold">
                                          <p:stCondLst>
                                            <p:cond delay="150"/>
                                          </p:stCondLst>
                                        </p:cTn>
                                        <p:tgtEl>
                                          <p:spTgt spid="25"/>
                                        </p:tgtEl>
                                        <p:attrNameLst>
                                          <p:attrName>r</p:attrName>
                                        </p:attrNameLst>
                                      </p:cBhvr>
                                    </p:animRot>
                                    <p:animRot by="120000">
                                      <p:cBhvr>
                                        <p:cTn id="24" dur="50" fill="hold">
                                          <p:stCondLst>
                                            <p:cond delay="200"/>
                                          </p:stCondLst>
                                        </p:cTn>
                                        <p:tgtEl>
                                          <p:spTgt spid="25"/>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heel(1)">
                                      <p:cBhvr>
                                        <p:cTn id="27" dur="250"/>
                                        <p:tgtEl>
                                          <p:spTgt spid="27"/>
                                        </p:tgtEl>
                                      </p:cBhvr>
                                    </p:animEffect>
                                  </p:childTnLst>
                                </p:cTn>
                              </p:par>
                            </p:childTnLst>
                          </p:cTn>
                        </p:par>
                        <p:par>
                          <p:cTn id="28" fill="hold">
                            <p:stCondLst>
                              <p:cond delay="250"/>
                            </p:stCondLst>
                            <p:childTnLst>
                              <p:par>
                                <p:cTn id="29" presetID="10" presetClass="exit" presetSubtype="0" fill="hold" nodeType="afterEffect">
                                  <p:stCondLst>
                                    <p:cond delay="0"/>
                                  </p:stCondLst>
                                  <p:childTnLst>
                                    <p:animEffect transition="out" filter="fade">
                                      <p:cBhvr>
                                        <p:cTn id="30" dur="500"/>
                                        <p:tgtEl>
                                          <p:spTgt spid="24"/>
                                        </p:tgtEl>
                                      </p:cBhvr>
                                    </p:animEffect>
                                    <p:set>
                                      <p:cBhvr>
                                        <p:cTn id="31" dur="1" fill="hold">
                                          <p:stCondLst>
                                            <p:cond delay="499"/>
                                          </p:stCondLst>
                                        </p:cTn>
                                        <p:tgtEl>
                                          <p:spTgt spid="2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0.00117 -0.32755 L 0.00117 0.10972 " pathEditMode="relative" rAng="0" ptsTypes="AA">
                                      <p:cBhvr>
                                        <p:cTn id="42" dur="1000" fill="hold"/>
                                        <p:tgtEl>
                                          <p:spTgt spid="25"/>
                                        </p:tgtEl>
                                        <p:attrNameLst>
                                          <p:attrName>ppt_x</p:attrName>
                                          <p:attrName>ppt_y</p:attrName>
                                        </p:attrNameLst>
                                      </p:cBhvr>
                                      <p:rCtr x="0" y="21852"/>
                                    </p:animMotion>
                                  </p:childTnLst>
                                </p:cTn>
                              </p:par>
                              <p:par>
                                <p:cTn id="43" presetID="22" presetClass="entr" presetSubtype="1"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100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25"/>
                                        </p:tgtEl>
                                      </p:cBhvr>
                                    </p:animEffect>
                                    <p:set>
                                      <p:cBhvr>
                                        <p:cTn id="50" dur="1" fill="hold">
                                          <p:stCondLst>
                                            <p:cond delay="499"/>
                                          </p:stCondLst>
                                        </p:cTn>
                                        <p:tgtEl>
                                          <p:spTgt spid="25"/>
                                        </p:tgtEl>
                                        <p:attrNameLst>
                                          <p:attrName>style.visibility</p:attrName>
                                        </p:attrNameLst>
                                      </p:cBhvr>
                                      <p:to>
                                        <p:strVal val="hidden"/>
                                      </p:to>
                                    </p:set>
                                  </p:childTnLst>
                                </p:cTn>
                              </p:par>
                            </p:childTnLst>
                          </p:cTn>
                        </p:par>
                        <p:par>
                          <p:cTn id="51" fill="hold">
                            <p:stCondLst>
                              <p:cond delay="500"/>
                            </p:stCondLst>
                            <p:childTnLst>
                              <p:par>
                                <p:cTn id="52" presetID="10" presetClass="exit" presetSubtype="0" fill="hold" nodeType="afterEffect">
                                  <p:stCondLst>
                                    <p:cond delay="0"/>
                                  </p:stCondLst>
                                  <p:childTnLst>
                                    <p:animEffect transition="out" filter="fade">
                                      <p:cBhvr>
                                        <p:cTn id="53" dur="500"/>
                                        <p:tgtEl>
                                          <p:spTgt spid="26"/>
                                        </p:tgtEl>
                                      </p:cBhvr>
                                    </p:animEffect>
                                    <p:set>
                                      <p:cBhvr>
                                        <p:cTn id="54" dur="1" fill="hold">
                                          <p:stCondLst>
                                            <p:cond delay="499"/>
                                          </p:stCondLst>
                                        </p:cTn>
                                        <p:tgtEl>
                                          <p:spTgt spid="2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1000"/>
                                        <p:tgtEl>
                                          <p:spTgt spid="32"/>
                                        </p:tgtEl>
                                      </p:cBhvr>
                                    </p:animEffect>
                                    <p:anim calcmode="lin" valueType="num">
                                      <p:cBhvr>
                                        <p:cTn id="67" dur="1000" fill="hold"/>
                                        <p:tgtEl>
                                          <p:spTgt spid="32"/>
                                        </p:tgtEl>
                                        <p:attrNameLst>
                                          <p:attrName>ppt_x</p:attrName>
                                        </p:attrNameLst>
                                      </p:cBhvr>
                                      <p:tavLst>
                                        <p:tav tm="0">
                                          <p:val>
                                            <p:strVal val="#ppt_x"/>
                                          </p:val>
                                        </p:tav>
                                        <p:tav tm="100000">
                                          <p:val>
                                            <p:strVal val="#ppt_x"/>
                                          </p:val>
                                        </p:tav>
                                      </p:tavLst>
                                    </p:anim>
                                    <p:anim calcmode="lin" valueType="num">
                                      <p:cBhvr>
                                        <p:cTn id="6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2" presetClass="emph" presetSubtype="0" fill="hold" nodeType="clickEffect">
                                  <p:stCondLst>
                                    <p:cond delay="0"/>
                                  </p:stCondLst>
                                  <p:childTnLst>
                                    <p:animRot by="120000">
                                      <p:cBhvr>
                                        <p:cTn id="72" dur="25" fill="hold">
                                          <p:stCondLst>
                                            <p:cond delay="0"/>
                                          </p:stCondLst>
                                        </p:cTn>
                                        <p:tgtEl>
                                          <p:spTgt spid="32"/>
                                        </p:tgtEl>
                                        <p:attrNameLst>
                                          <p:attrName>r</p:attrName>
                                        </p:attrNameLst>
                                      </p:cBhvr>
                                    </p:animRot>
                                    <p:animRot by="-240000">
                                      <p:cBhvr>
                                        <p:cTn id="73" dur="50" fill="hold">
                                          <p:stCondLst>
                                            <p:cond delay="50"/>
                                          </p:stCondLst>
                                        </p:cTn>
                                        <p:tgtEl>
                                          <p:spTgt spid="32"/>
                                        </p:tgtEl>
                                        <p:attrNameLst>
                                          <p:attrName>r</p:attrName>
                                        </p:attrNameLst>
                                      </p:cBhvr>
                                    </p:animRot>
                                    <p:animRot by="240000">
                                      <p:cBhvr>
                                        <p:cTn id="74" dur="50" fill="hold">
                                          <p:stCondLst>
                                            <p:cond delay="100"/>
                                          </p:stCondLst>
                                        </p:cTn>
                                        <p:tgtEl>
                                          <p:spTgt spid="32"/>
                                        </p:tgtEl>
                                        <p:attrNameLst>
                                          <p:attrName>r</p:attrName>
                                        </p:attrNameLst>
                                      </p:cBhvr>
                                    </p:animRot>
                                    <p:animRot by="-240000">
                                      <p:cBhvr>
                                        <p:cTn id="75" dur="50" fill="hold">
                                          <p:stCondLst>
                                            <p:cond delay="150"/>
                                          </p:stCondLst>
                                        </p:cTn>
                                        <p:tgtEl>
                                          <p:spTgt spid="32"/>
                                        </p:tgtEl>
                                        <p:attrNameLst>
                                          <p:attrName>r</p:attrName>
                                        </p:attrNameLst>
                                      </p:cBhvr>
                                    </p:animRot>
                                    <p:animRot by="120000">
                                      <p:cBhvr>
                                        <p:cTn id="76" dur="50" fill="hold">
                                          <p:stCondLst>
                                            <p:cond delay="200"/>
                                          </p:stCondLst>
                                        </p:cTn>
                                        <p:tgtEl>
                                          <p:spTgt spid="32"/>
                                        </p:tgtEl>
                                        <p:attrNameLst>
                                          <p:attrName>r</p:attrName>
                                        </p:attrNameLst>
                                      </p:cBhvr>
                                    </p:animRot>
                                  </p:childTnLst>
                                </p:cTn>
                              </p:par>
                              <p:par>
                                <p:cTn id="77" presetID="21" presetClass="entr" presetSubtype="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heel(1)">
                                      <p:cBhvr>
                                        <p:cTn id="79" dur="25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10" presetClass="exit" presetSubtype="0" fill="hold" nodeType="afterEffect">
                                  <p:stCondLst>
                                    <p:cond delay="0"/>
                                  </p:stCondLst>
                                  <p:childTnLst>
                                    <p:animEffect transition="out" filter="fade">
                                      <p:cBhvr>
                                        <p:cTn id="89" dur="500"/>
                                        <p:tgtEl>
                                          <p:spTgt spid="31"/>
                                        </p:tgtEl>
                                      </p:cBhvr>
                                    </p:animEffect>
                                    <p:set>
                                      <p:cBhvr>
                                        <p:cTn id="90" dur="1" fill="hold">
                                          <p:stCondLst>
                                            <p:cond delay="499"/>
                                          </p:stCondLst>
                                        </p:cTn>
                                        <p:tgtEl>
                                          <p:spTgt spid="3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0.06549 -0.06829 L 0.07162 0.08426 " pathEditMode="relative" rAng="0" ptsTypes="AA">
                                      <p:cBhvr>
                                        <p:cTn id="94" dur="1000" fill="hold"/>
                                        <p:tgtEl>
                                          <p:spTgt spid="32"/>
                                        </p:tgtEl>
                                        <p:attrNameLst>
                                          <p:attrName>ppt_x</p:attrName>
                                          <p:attrName>ppt_y</p:attrName>
                                        </p:attrNameLst>
                                      </p:cBhvr>
                                      <p:rCtr x="6849" y="7616"/>
                                    </p:animMotion>
                                  </p:childTnLst>
                                </p:cTn>
                              </p:par>
                              <p:par>
                                <p:cTn id="95" presetID="22" presetClass="entr" presetSubtype="8" fill="hold"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ipe(left)">
                                      <p:cBhvr>
                                        <p:cTn id="97" dur="500"/>
                                        <p:tgtEl>
                                          <p:spTgt spid="3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32"/>
                                        </p:tgtEl>
                                      </p:cBhvr>
                                    </p:animEffect>
                                    <p:set>
                                      <p:cBhvr>
                                        <p:cTn id="102" dur="1" fill="hold">
                                          <p:stCondLst>
                                            <p:cond delay="499"/>
                                          </p:stCondLst>
                                        </p:cTn>
                                        <p:tgtEl>
                                          <p:spTgt spid="32"/>
                                        </p:tgtEl>
                                        <p:attrNameLst>
                                          <p:attrName>style.visibility</p:attrName>
                                        </p:attrNameLst>
                                      </p:cBhvr>
                                      <p:to>
                                        <p:strVal val="hidden"/>
                                      </p:to>
                                    </p:set>
                                  </p:childTnLst>
                                </p:cTn>
                              </p:par>
                            </p:childTnLst>
                          </p:cTn>
                        </p:par>
                        <p:par>
                          <p:cTn id="103" fill="hold">
                            <p:stCondLst>
                              <p:cond delay="1000"/>
                            </p:stCondLst>
                            <p:childTnLst>
                              <p:par>
                                <p:cTn id="104" presetID="10" presetClass="exit" presetSubtype="0" fill="hold" nodeType="afterEffect">
                                  <p:stCondLst>
                                    <p:cond delay="0"/>
                                  </p:stCondLst>
                                  <p:childTnLst>
                                    <p:animEffect transition="out" filter="fade">
                                      <p:cBhvr>
                                        <p:cTn id="105" dur="500"/>
                                        <p:tgtEl>
                                          <p:spTgt spid="34"/>
                                        </p:tgtEl>
                                      </p:cBhvr>
                                    </p:animEffect>
                                    <p:set>
                                      <p:cBhvr>
                                        <p:cTn id="106" dur="1" fill="hold">
                                          <p:stCondLst>
                                            <p:cond delay="499"/>
                                          </p:stCondLst>
                                        </p:cTn>
                                        <p:tgtEl>
                                          <p:spTgt spid="34"/>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Déduisez l’emplacement du milieu de [BC].</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DA588FF3-A865-AD81-86A3-BF8E6956ABAA}"/>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71B58EBB-9113-4FDB-2133-8071703E6F5E}"/>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C91D8DA0-C265-B9F2-7AA4-8222BB04269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89FA0EF-2801-4659-2AFE-A9D35A3F28EA}"/>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24" name="Freeform: Shape 23">
            <a:extLst>
              <a:ext uri="{FF2B5EF4-FFF2-40B4-BE49-F238E27FC236}">
                <a16:creationId xmlns:a16="http://schemas.microsoft.com/office/drawing/2014/main" id="{C7D7B6BF-BB42-4271-A768-B88A9F3FA1A8}"/>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25" name="BigCircle">
            <a:extLst>
              <a:ext uri="{FF2B5EF4-FFF2-40B4-BE49-F238E27FC236}">
                <a16:creationId xmlns:a16="http://schemas.microsoft.com/office/drawing/2014/main" id="{61E6A876-6729-4D63-B612-8D096F2E8C88}"/>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E0E68AB2-7AFA-4A73-B6CA-B76BA2833C31}"/>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8BF0343D-8AFF-455F-A6DC-BF3B1D1A63D4}"/>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CB71C5C-BA74-4F4C-A79A-BB4CC784A53C}"/>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9" name="TextBox 28">
            <a:extLst>
              <a:ext uri="{FF2B5EF4-FFF2-40B4-BE49-F238E27FC236}">
                <a16:creationId xmlns:a16="http://schemas.microsoft.com/office/drawing/2014/main" id="{2B3DB6CF-5C36-4973-927A-7225FD12E39A}"/>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30" name="Freeform: Shape 29">
            <a:extLst>
              <a:ext uri="{FF2B5EF4-FFF2-40B4-BE49-F238E27FC236}">
                <a16:creationId xmlns:a16="http://schemas.microsoft.com/office/drawing/2014/main" id="{6A45E692-0824-436E-BE93-3C187F4B4CF5}"/>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EA321FF-04E4-420D-837D-5BB9464BE41E}"/>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2" name="TextBox 31">
            <a:extLst>
              <a:ext uri="{FF2B5EF4-FFF2-40B4-BE49-F238E27FC236}">
                <a16:creationId xmlns:a16="http://schemas.microsoft.com/office/drawing/2014/main" id="{E41D9D9B-0115-4EA3-BB36-1CB2FCB90BC6}"/>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33" name="Group 32">
            <a:extLst>
              <a:ext uri="{FF2B5EF4-FFF2-40B4-BE49-F238E27FC236}">
                <a16:creationId xmlns:a16="http://schemas.microsoft.com/office/drawing/2014/main" id="{ED8F3120-7EE3-4D56-BEB6-398230F01B4D}"/>
              </a:ext>
            </a:extLst>
          </p:cNvPr>
          <p:cNvGrpSpPr/>
          <p:nvPr/>
        </p:nvGrpSpPr>
        <p:grpSpPr>
          <a:xfrm>
            <a:off x="5339515" y="2577760"/>
            <a:ext cx="341745" cy="632375"/>
            <a:chOff x="5754255" y="2616603"/>
            <a:chExt cx="341745" cy="632375"/>
          </a:xfrm>
        </p:grpSpPr>
        <p:sp>
          <p:nvSpPr>
            <p:cNvPr id="34" name="Oval 33">
              <a:extLst>
                <a:ext uri="{FF2B5EF4-FFF2-40B4-BE49-F238E27FC236}">
                  <a16:creationId xmlns:a16="http://schemas.microsoft.com/office/drawing/2014/main" id="{5E454A43-7685-471F-97EB-2A7A3C35B7F2}"/>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96878338-76DC-42B8-B88B-7812D3C316A6}"/>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cxnSp>
        <p:nvCxnSpPr>
          <p:cNvPr id="36" name="Straight Connector 35">
            <a:extLst>
              <a:ext uri="{FF2B5EF4-FFF2-40B4-BE49-F238E27FC236}">
                <a16:creationId xmlns:a16="http://schemas.microsoft.com/office/drawing/2014/main" id="{C1DAE285-8B52-4AD8-8265-A9B8B5038B47}"/>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AC20451-3050-48CC-8ADD-76B5A5C17B83}"/>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CE2D3C20-DAE9-4495-9808-230574641253}"/>
              </a:ext>
            </a:extLst>
          </p:cNvPr>
          <p:cNvSpPr/>
          <p:nvPr/>
        </p:nvSpPr>
        <p:spPr>
          <a:xfrm>
            <a:off x="5793301" y="4537268"/>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PB-AB">
            <a:extLst>
              <a:ext uri="{FF2B5EF4-FFF2-40B4-BE49-F238E27FC236}">
                <a16:creationId xmlns:a16="http://schemas.microsoft.com/office/drawing/2014/main" id="{F58A5FA6-671D-43D5-89AB-9113E872CDF7}"/>
              </a:ext>
            </a:extLst>
          </p:cNvPr>
          <p:cNvCxnSpPr>
            <a:cxnSpLocks/>
          </p:cNvCxnSpPr>
          <p:nvPr/>
        </p:nvCxnSpPr>
        <p:spPr>
          <a:xfrm flipV="1">
            <a:off x="5825958" y="2426278"/>
            <a:ext cx="0" cy="274039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AB4E1550-E75A-435C-B3CF-0297F0DF491A}"/>
              </a:ext>
            </a:extLst>
          </p:cNvPr>
          <p:cNvSpPr/>
          <p:nvPr/>
        </p:nvSpPr>
        <p:spPr>
          <a:xfrm>
            <a:off x="5086566" y="3833127"/>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75A60B19-BA36-49B7-BDC4-7F057765CA8B}"/>
              </a:ext>
            </a:extLst>
          </p:cNvPr>
          <p:cNvCxnSpPr>
            <a:cxnSpLocks/>
          </p:cNvCxnSpPr>
          <p:nvPr/>
        </p:nvCxnSpPr>
        <p:spPr>
          <a:xfrm flipH="1" flipV="1">
            <a:off x="4038861" y="3150033"/>
            <a:ext cx="1960057" cy="130436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2A5DEF38-63DC-4216-9127-6DF295C779B1}"/>
              </a:ext>
            </a:extLst>
          </p:cNvPr>
          <p:cNvGrpSpPr/>
          <p:nvPr/>
        </p:nvGrpSpPr>
        <p:grpSpPr>
          <a:xfrm>
            <a:off x="5399906" y="4183155"/>
            <a:ext cx="468455" cy="461665"/>
            <a:chOff x="5831706" y="4183155"/>
            <a:chExt cx="468455" cy="461665"/>
          </a:xfrm>
        </p:grpSpPr>
        <p:sp>
          <p:nvSpPr>
            <p:cNvPr id="43" name="TextBox 42">
              <a:extLst>
                <a:ext uri="{FF2B5EF4-FFF2-40B4-BE49-F238E27FC236}">
                  <a16:creationId xmlns:a16="http://schemas.microsoft.com/office/drawing/2014/main" id="{F9967B4A-F7AE-4FE6-890D-BD2F6B90C9AB}"/>
                </a:ext>
              </a:extLst>
            </p:cNvPr>
            <p:cNvSpPr txBox="1"/>
            <p:nvPr/>
          </p:nvSpPr>
          <p:spPr>
            <a:xfrm>
              <a:off x="5831706" y="4183155"/>
              <a:ext cx="282981" cy="461665"/>
            </a:xfrm>
            <a:prstGeom prst="rect">
              <a:avLst/>
            </a:prstGeom>
            <a:noFill/>
          </p:spPr>
          <p:txBody>
            <a:bodyPr wrap="square" rtlCol="0">
              <a:spAutoFit/>
            </a:bodyPr>
            <a:lstStyle/>
            <a:p>
              <a:r>
                <a:rPr lang="en-US" sz="2400" b="1" dirty="0">
                  <a:solidFill>
                    <a:schemeClr val="tx1"/>
                  </a:solidFill>
                  <a:latin typeface="+mj-lt"/>
                </a:rPr>
                <a:t>M</a:t>
              </a:r>
            </a:p>
          </p:txBody>
        </p:sp>
        <p:sp>
          <p:nvSpPr>
            <p:cNvPr id="44" name="Oval 43">
              <a:extLst>
                <a:ext uri="{FF2B5EF4-FFF2-40B4-BE49-F238E27FC236}">
                  <a16:creationId xmlns:a16="http://schemas.microsoft.com/office/drawing/2014/main" id="{E76F8D5F-D66B-411F-AAE0-1352285AC7F1}"/>
                </a:ext>
              </a:extLst>
            </p:cNvPr>
            <p:cNvSpPr/>
            <p:nvPr/>
          </p:nvSpPr>
          <p:spPr>
            <a:xfrm>
              <a:off x="6227009" y="4311117"/>
              <a:ext cx="73152" cy="73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4078635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Déduisez l’emplacement du milieu de [BC].</a:t>
            </a:r>
            <a:endParaRPr lang="fr-FR"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DA588FF3-A865-AD81-86A3-BF8E6956ABAA}"/>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71B58EBB-9113-4FDB-2133-8071703E6F5E}"/>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C91D8DA0-C265-B9F2-7AA4-8222BB04269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89FA0EF-2801-4659-2AFE-A9D35A3F28EA}"/>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24" name="Subtitle 2">
            <a:extLst>
              <a:ext uri="{FF2B5EF4-FFF2-40B4-BE49-F238E27FC236}">
                <a16:creationId xmlns:a16="http://schemas.microsoft.com/office/drawing/2014/main" id="{10956190-22E4-D9F2-C730-6AB51FF31C42}"/>
              </a:ext>
            </a:extLst>
          </p:cNvPr>
          <p:cNvSpPr txBox="1">
            <a:spLocks/>
          </p:cNvSpPr>
          <p:nvPr/>
        </p:nvSpPr>
        <p:spPr>
          <a:xfrm>
            <a:off x="433907" y="1309511"/>
            <a:ext cx="5100609" cy="247304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dirty="0">
                <a:solidFill>
                  <a:schemeClr val="tx1">
                    <a:lumMod val="65000"/>
                    <a:lumOff val="35000"/>
                  </a:schemeClr>
                </a:solidFill>
              </a:rPr>
              <a:t>Le milieu de [BC] est le pied de la perpendiculaire menée de M à [BC].</a:t>
            </a:r>
          </a:p>
        </p:txBody>
      </p:sp>
      <p:sp>
        <p:nvSpPr>
          <p:cNvPr id="27" name="Freeform: Shape 26">
            <a:extLst>
              <a:ext uri="{FF2B5EF4-FFF2-40B4-BE49-F238E27FC236}">
                <a16:creationId xmlns:a16="http://schemas.microsoft.com/office/drawing/2014/main" id="{9F9A7ACE-1984-4066-B499-E3A1CB6FA7E8}"/>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29" name="BigCircle">
            <a:extLst>
              <a:ext uri="{FF2B5EF4-FFF2-40B4-BE49-F238E27FC236}">
                <a16:creationId xmlns:a16="http://schemas.microsoft.com/office/drawing/2014/main" id="{3E875122-F8DE-4B3D-B44B-70164FDA0CE8}"/>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2EF59BFB-2789-44C6-A254-64D7132D3C87}"/>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12B0D430-9943-4D9A-9991-0B26C76945C3}"/>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ADC87C6-CC03-4E56-85F9-3AA0B3A95F7B}"/>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4" name="TextBox 33">
            <a:extLst>
              <a:ext uri="{FF2B5EF4-FFF2-40B4-BE49-F238E27FC236}">
                <a16:creationId xmlns:a16="http://schemas.microsoft.com/office/drawing/2014/main" id="{2B68B05C-8E51-49AC-A3BE-CB43C4DC6BD8}"/>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35" name="Freeform: Shape 34">
            <a:extLst>
              <a:ext uri="{FF2B5EF4-FFF2-40B4-BE49-F238E27FC236}">
                <a16:creationId xmlns:a16="http://schemas.microsoft.com/office/drawing/2014/main" id="{F0E18A04-DA39-4B88-BC5C-F1C64BF9A154}"/>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3CD89C5-75F6-494E-8D4B-F69A8E944B36}"/>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7" name="TextBox 36">
            <a:extLst>
              <a:ext uri="{FF2B5EF4-FFF2-40B4-BE49-F238E27FC236}">
                <a16:creationId xmlns:a16="http://schemas.microsoft.com/office/drawing/2014/main" id="{D8978655-B837-48DD-9C87-5584CD7D0EF4}"/>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38" name="Group 37">
            <a:extLst>
              <a:ext uri="{FF2B5EF4-FFF2-40B4-BE49-F238E27FC236}">
                <a16:creationId xmlns:a16="http://schemas.microsoft.com/office/drawing/2014/main" id="{5EB2918D-FECB-4C0E-AEDE-9FC6AEB38680}"/>
              </a:ext>
            </a:extLst>
          </p:cNvPr>
          <p:cNvGrpSpPr/>
          <p:nvPr/>
        </p:nvGrpSpPr>
        <p:grpSpPr>
          <a:xfrm>
            <a:off x="5339515" y="2577760"/>
            <a:ext cx="341745" cy="632375"/>
            <a:chOff x="5754255" y="2616603"/>
            <a:chExt cx="341745" cy="632375"/>
          </a:xfrm>
        </p:grpSpPr>
        <p:sp>
          <p:nvSpPr>
            <p:cNvPr id="39" name="Oval 38">
              <a:extLst>
                <a:ext uri="{FF2B5EF4-FFF2-40B4-BE49-F238E27FC236}">
                  <a16:creationId xmlns:a16="http://schemas.microsoft.com/office/drawing/2014/main" id="{63B2982C-D87B-46B2-B49F-02898960F5B5}"/>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A9CD5EF-37C0-471A-924C-11BDE17EA6DF}"/>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sp>
        <p:nvSpPr>
          <p:cNvPr id="25" name="Rectangle 24">
            <a:extLst>
              <a:ext uri="{FF2B5EF4-FFF2-40B4-BE49-F238E27FC236}">
                <a16:creationId xmlns:a16="http://schemas.microsoft.com/office/drawing/2014/main" id="{F0F1915B-B221-4A95-80D9-28F46A4FC23D}"/>
              </a:ext>
            </a:extLst>
          </p:cNvPr>
          <p:cNvSpPr/>
          <p:nvPr/>
        </p:nvSpPr>
        <p:spPr>
          <a:xfrm rot="2841783">
            <a:off x="6208449" y="3850677"/>
            <a:ext cx="66588" cy="70973"/>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2B2A4D1A-0D03-4229-85F2-D939858BFF60}"/>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BBE8039-2248-4943-B601-75E0042FA0E8}"/>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05A07F16-1364-4194-8351-84A79E97469D}"/>
              </a:ext>
            </a:extLst>
          </p:cNvPr>
          <p:cNvSpPr/>
          <p:nvPr/>
        </p:nvSpPr>
        <p:spPr>
          <a:xfrm>
            <a:off x="5793301" y="4537268"/>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4" name="PB-AB">
            <a:extLst>
              <a:ext uri="{FF2B5EF4-FFF2-40B4-BE49-F238E27FC236}">
                <a16:creationId xmlns:a16="http://schemas.microsoft.com/office/drawing/2014/main" id="{2F65FB25-8272-4B94-B441-D38EDE22B895}"/>
              </a:ext>
            </a:extLst>
          </p:cNvPr>
          <p:cNvCxnSpPr>
            <a:cxnSpLocks/>
          </p:cNvCxnSpPr>
          <p:nvPr/>
        </p:nvCxnSpPr>
        <p:spPr>
          <a:xfrm flipV="1">
            <a:off x="5825958" y="2426278"/>
            <a:ext cx="0" cy="274039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5" name="Oval 44">
            <a:extLst>
              <a:ext uri="{FF2B5EF4-FFF2-40B4-BE49-F238E27FC236}">
                <a16:creationId xmlns:a16="http://schemas.microsoft.com/office/drawing/2014/main" id="{C4F2993C-2846-49A9-9446-6175CC42C36F}"/>
              </a:ext>
            </a:extLst>
          </p:cNvPr>
          <p:cNvSpPr/>
          <p:nvPr/>
        </p:nvSpPr>
        <p:spPr>
          <a:xfrm>
            <a:off x="5086566" y="3833127"/>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89265625-BA6A-4A9E-9713-A84C787ADB94}"/>
              </a:ext>
            </a:extLst>
          </p:cNvPr>
          <p:cNvCxnSpPr>
            <a:cxnSpLocks/>
          </p:cNvCxnSpPr>
          <p:nvPr/>
        </p:nvCxnSpPr>
        <p:spPr>
          <a:xfrm flipH="1" flipV="1">
            <a:off x="4038861" y="3150033"/>
            <a:ext cx="1960057" cy="130436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C9EBFE28-E294-4316-BAF9-16AD950DCDFD}"/>
              </a:ext>
            </a:extLst>
          </p:cNvPr>
          <p:cNvGrpSpPr/>
          <p:nvPr/>
        </p:nvGrpSpPr>
        <p:grpSpPr>
          <a:xfrm>
            <a:off x="5399906" y="4183155"/>
            <a:ext cx="468455" cy="461665"/>
            <a:chOff x="5831706" y="4183155"/>
            <a:chExt cx="468455" cy="461665"/>
          </a:xfrm>
        </p:grpSpPr>
        <p:sp>
          <p:nvSpPr>
            <p:cNvPr id="48" name="TextBox 47">
              <a:extLst>
                <a:ext uri="{FF2B5EF4-FFF2-40B4-BE49-F238E27FC236}">
                  <a16:creationId xmlns:a16="http://schemas.microsoft.com/office/drawing/2014/main" id="{86F39A3A-F41A-4023-943B-FEF1A481BEAF}"/>
                </a:ext>
              </a:extLst>
            </p:cNvPr>
            <p:cNvSpPr txBox="1"/>
            <p:nvPr/>
          </p:nvSpPr>
          <p:spPr>
            <a:xfrm>
              <a:off x="5831706" y="4183155"/>
              <a:ext cx="282981" cy="461665"/>
            </a:xfrm>
            <a:prstGeom prst="rect">
              <a:avLst/>
            </a:prstGeom>
            <a:noFill/>
          </p:spPr>
          <p:txBody>
            <a:bodyPr wrap="square" rtlCol="0">
              <a:spAutoFit/>
            </a:bodyPr>
            <a:lstStyle/>
            <a:p>
              <a:r>
                <a:rPr lang="en-US" sz="2400" b="1" dirty="0">
                  <a:solidFill>
                    <a:schemeClr val="tx1"/>
                  </a:solidFill>
                  <a:latin typeface="+mj-lt"/>
                </a:rPr>
                <a:t>M</a:t>
              </a:r>
            </a:p>
          </p:txBody>
        </p:sp>
        <p:sp>
          <p:nvSpPr>
            <p:cNvPr id="49" name="Oval 48">
              <a:extLst>
                <a:ext uri="{FF2B5EF4-FFF2-40B4-BE49-F238E27FC236}">
                  <a16:creationId xmlns:a16="http://schemas.microsoft.com/office/drawing/2014/main" id="{8CE3B99A-2DB4-435E-83E0-804AB92220ED}"/>
                </a:ext>
              </a:extLst>
            </p:cNvPr>
            <p:cNvSpPr/>
            <p:nvPr/>
          </p:nvSpPr>
          <p:spPr>
            <a:xfrm>
              <a:off x="6227009" y="4311117"/>
              <a:ext cx="73152" cy="73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Straight Connector 21">
            <a:extLst>
              <a:ext uri="{FF2B5EF4-FFF2-40B4-BE49-F238E27FC236}">
                <a16:creationId xmlns:a16="http://schemas.microsoft.com/office/drawing/2014/main" id="{A38901CA-0219-45ED-96F1-C2D683D29E78}"/>
              </a:ext>
            </a:extLst>
          </p:cNvPr>
          <p:cNvCxnSpPr>
            <a:cxnSpLocks/>
          </p:cNvCxnSpPr>
          <p:nvPr/>
        </p:nvCxnSpPr>
        <p:spPr>
          <a:xfrm flipV="1">
            <a:off x="5819024" y="3888829"/>
            <a:ext cx="472241" cy="458864"/>
          </a:xfrm>
          <a:prstGeom prst="line">
            <a:avLst/>
          </a:prstGeom>
          <a:ln w="28575">
            <a:solidFill>
              <a:srgbClr val="FF9900"/>
            </a:solidFill>
            <a:prstDash val="solid"/>
          </a:ln>
        </p:spPr>
        <p:style>
          <a:lnRef idx="1">
            <a:schemeClr val="accent1"/>
          </a:lnRef>
          <a:fillRef idx="0">
            <a:schemeClr val="accent1"/>
          </a:fillRef>
          <a:effectRef idx="0">
            <a:schemeClr val="accent1"/>
          </a:effectRef>
          <a:fontRef idx="minor">
            <a:schemeClr val="tx1"/>
          </a:fontRef>
        </p:style>
      </p:cxnSp>
      <p:pic>
        <p:nvPicPr>
          <p:cNvPr id="50" name="setsquare3">
            <a:extLst>
              <a:ext uri="{FF2B5EF4-FFF2-40B4-BE49-F238E27FC236}">
                <a16:creationId xmlns:a16="http://schemas.microsoft.com/office/drawing/2014/main" id="{F6DF8FD8-7A88-4D01-B0D2-E6E261082AA4}"/>
              </a:ext>
            </a:extLst>
          </p:cNvPr>
          <p:cNvPicPr>
            <a:picLocks noChangeAspect="1"/>
          </p:cNvPicPr>
          <p:nvPr/>
        </p:nvPicPr>
        <p:blipFill>
          <a:blip r:embed="rId6"/>
          <a:stretch>
            <a:fillRect/>
          </a:stretch>
        </p:blipFill>
        <p:spPr>
          <a:xfrm rot="8103859" flipV="1">
            <a:off x="3375774" y="4682730"/>
            <a:ext cx="4459542" cy="2626419"/>
          </a:xfrm>
          <a:prstGeom prst="rect">
            <a:avLst/>
          </a:prstGeom>
        </p:spPr>
      </p:pic>
      <p:pic>
        <p:nvPicPr>
          <p:cNvPr id="51" name="pencil3" descr="A picture containing text&#10;&#10;Description automatically generated">
            <a:extLst>
              <a:ext uri="{FF2B5EF4-FFF2-40B4-BE49-F238E27FC236}">
                <a16:creationId xmlns:a16="http://schemas.microsoft.com/office/drawing/2014/main" id="{9E8B313D-D239-4CD4-9445-F2516CA5702D}"/>
              </a:ext>
            </a:extLst>
          </p:cNvPr>
          <p:cNvPicPr>
            <a:picLocks noChangeAspect="1"/>
          </p:cNvPicPr>
          <p:nvPr/>
        </p:nvPicPr>
        <p:blipFill>
          <a:blip r:embed="rId5"/>
          <a:stretch>
            <a:fillRect/>
          </a:stretch>
        </p:blipFill>
        <p:spPr>
          <a:xfrm rot="17439699">
            <a:off x="3509361" y="1875927"/>
            <a:ext cx="3324507" cy="2493381"/>
          </a:xfrm>
          <a:prstGeom prst="rect">
            <a:avLst/>
          </a:prstGeom>
        </p:spPr>
      </p:pic>
      <p:sp>
        <p:nvSpPr>
          <p:cNvPr id="52" name="Oval 51">
            <a:extLst>
              <a:ext uri="{FF2B5EF4-FFF2-40B4-BE49-F238E27FC236}">
                <a16:creationId xmlns:a16="http://schemas.microsoft.com/office/drawing/2014/main" id="{C292314F-F226-483A-95A6-5372E284BA12}"/>
              </a:ext>
            </a:extLst>
          </p:cNvPr>
          <p:cNvSpPr/>
          <p:nvPr/>
        </p:nvSpPr>
        <p:spPr>
          <a:xfrm>
            <a:off x="6263685" y="3842289"/>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4354D107-1CB3-4ECF-B40E-D46999D58BE2}"/>
              </a:ext>
            </a:extLst>
          </p:cNvPr>
          <p:cNvGrpSpPr/>
          <p:nvPr/>
        </p:nvGrpSpPr>
        <p:grpSpPr>
          <a:xfrm>
            <a:off x="6054049" y="3055166"/>
            <a:ext cx="1885886" cy="830997"/>
            <a:chOff x="6054049" y="3055166"/>
            <a:chExt cx="1885886" cy="830997"/>
          </a:xfrm>
        </p:grpSpPr>
        <p:sp>
          <p:nvSpPr>
            <p:cNvPr id="54" name="TextBox 53">
              <a:extLst>
                <a:ext uri="{FF2B5EF4-FFF2-40B4-BE49-F238E27FC236}">
                  <a16:creationId xmlns:a16="http://schemas.microsoft.com/office/drawing/2014/main" id="{CF57C0D5-4600-459C-9314-9A8CF8FD6195}"/>
                </a:ext>
              </a:extLst>
            </p:cNvPr>
            <p:cNvSpPr txBox="1"/>
            <p:nvPr/>
          </p:nvSpPr>
          <p:spPr>
            <a:xfrm>
              <a:off x="6054049" y="3055166"/>
              <a:ext cx="1885886" cy="830997"/>
            </a:xfrm>
            <a:prstGeom prst="rect">
              <a:avLst/>
            </a:prstGeom>
            <a:noFill/>
          </p:spPr>
          <p:txBody>
            <a:bodyPr wrap="square">
              <a:spAutoFit/>
            </a:bodyPr>
            <a:lstStyle/>
            <a:p>
              <a:pPr algn="ctr"/>
              <a:r>
                <a:rPr lang="en-US" sz="2400" dirty="0">
                  <a:solidFill>
                    <a:schemeClr val="tx1">
                      <a:lumMod val="65000"/>
                      <a:lumOff val="35000"/>
                    </a:schemeClr>
                  </a:solidFill>
                  <a:latin typeface="+mj-lt"/>
                </a:rPr>
                <a:t>Milieu de [BC] </a:t>
              </a:r>
            </a:p>
          </p:txBody>
        </p:sp>
        <p:cxnSp>
          <p:nvCxnSpPr>
            <p:cNvPr id="56" name="Straight Arrow Connector 55">
              <a:extLst>
                <a:ext uri="{FF2B5EF4-FFF2-40B4-BE49-F238E27FC236}">
                  <a16:creationId xmlns:a16="http://schemas.microsoft.com/office/drawing/2014/main" id="{F2FCF63A-2597-43F9-854F-AF7EAAE9E054}"/>
                </a:ext>
              </a:extLst>
            </p:cNvPr>
            <p:cNvCxnSpPr>
              <a:cxnSpLocks/>
            </p:cNvCxnSpPr>
            <p:nvPr/>
          </p:nvCxnSpPr>
          <p:spPr>
            <a:xfrm flipH="1">
              <a:off x="6364357" y="3673852"/>
              <a:ext cx="171749" cy="15781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9158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25E-6 -4.07407E-6 L 0.03945 -0.06713 " pathEditMode="relative" rAng="0" ptsTypes="AA">
                                      <p:cBhvr>
                                        <p:cTn id="20" dur="500" fill="hold"/>
                                        <p:tgtEl>
                                          <p:spTgt spid="51"/>
                                        </p:tgtEl>
                                        <p:attrNameLst>
                                          <p:attrName>ppt_x</p:attrName>
                                          <p:attrName>ppt_y</p:attrName>
                                        </p:attrNameLst>
                                      </p:cBhvr>
                                      <p:rCtr x="1966" y="-3356"/>
                                    </p:animMotion>
                                  </p:childTnLst>
                                </p:cTn>
                              </p:par>
                              <p:par>
                                <p:cTn id="21" presetID="22" presetClass="entr" presetSubtype="8"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500"/>
                            </p:stCondLst>
                            <p:childTnLst>
                              <p:par>
                                <p:cTn id="25" presetID="10" presetClass="exit" presetSubtype="0" fill="hold" nodeType="afterEffect">
                                  <p:stCondLst>
                                    <p:cond delay="0"/>
                                  </p:stCondLst>
                                  <p:childTnLst>
                                    <p:animEffect transition="out" filter="fade">
                                      <p:cBhvr>
                                        <p:cTn id="26" dur="500"/>
                                        <p:tgtEl>
                                          <p:spTgt spid="51"/>
                                        </p:tgtEl>
                                      </p:cBhvr>
                                    </p:animEffect>
                                    <p:set>
                                      <p:cBhvr>
                                        <p:cTn id="27" dur="1" fill="hold">
                                          <p:stCondLst>
                                            <p:cond delay="499"/>
                                          </p:stCondLst>
                                        </p:cTn>
                                        <p:tgtEl>
                                          <p:spTgt spid="51"/>
                                        </p:tgtEl>
                                        <p:attrNameLst>
                                          <p:attrName>style.visibility</p:attrName>
                                        </p:attrNameLst>
                                      </p:cBhvr>
                                      <p:to>
                                        <p:strVal val="hidden"/>
                                      </p:to>
                                    </p:set>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heel(1)">
                                      <p:cBhvr>
                                        <p:cTn id="31" dur="500"/>
                                        <p:tgtEl>
                                          <p:spTgt spid="25"/>
                                        </p:tgtEl>
                                      </p:cBhvr>
                                    </p:animEffect>
                                  </p:childTnLst>
                                </p:cTn>
                              </p:par>
                            </p:childTnLst>
                          </p:cTn>
                        </p:par>
                        <p:par>
                          <p:cTn id="32" fill="hold">
                            <p:stCondLst>
                              <p:cond delay="1500"/>
                            </p:stCondLst>
                            <p:childTnLst>
                              <p:par>
                                <p:cTn id="33" presetID="10" presetClass="exit" presetSubtype="0" fill="hold" nodeType="afterEffect">
                                  <p:stCondLst>
                                    <p:cond delay="0"/>
                                  </p:stCondLst>
                                  <p:childTnLst>
                                    <p:animEffect transition="out" filter="fade">
                                      <p:cBhvr>
                                        <p:cTn id="34" dur="500"/>
                                        <p:tgtEl>
                                          <p:spTgt spid="50"/>
                                        </p:tgtEl>
                                      </p:cBhvr>
                                    </p:animEffect>
                                    <p:set>
                                      <p:cBhvr>
                                        <p:cTn id="35" dur="1" fill="hold">
                                          <p:stCondLst>
                                            <p:cond delay="499"/>
                                          </p:stCondLst>
                                        </p:cTn>
                                        <p:tgtEl>
                                          <p:spTgt spid="50"/>
                                        </p:tgtEl>
                                        <p:attrNameLst>
                                          <p:attrName>style.visibility</p:attrName>
                                        </p:attrNameLst>
                                      </p:cBhvr>
                                      <p:to>
                                        <p:strVal val="hidden"/>
                                      </p:to>
                                    </p:set>
                                  </p:childTnLst>
                                </p:cTn>
                              </p:par>
                            </p:childTnLst>
                          </p:cTn>
                        </p:par>
                        <p:par>
                          <p:cTn id="36" fill="hold">
                            <p:stCondLst>
                              <p:cond delay="2000"/>
                            </p:stCondLst>
                            <p:childTnLst>
                              <p:par>
                                <p:cTn id="37" presetID="21" presetClass="entr" presetSubtype="1"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heel(1)">
                                      <p:cBhvr>
                                        <p:cTn id="39" dur="250"/>
                                        <p:tgtEl>
                                          <p:spTgt spid="5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mj-lt"/>
              </a:rPr>
              <a:t>Évaluation formative commune</a:t>
            </a: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21735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129487" y="118884"/>
            <a:ext cx="3062514"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b="0" i="0" dirty="0">
                <a:solidFill>
                  <a:schemeClr val="tx1">
                    <a:lumMod val="50000"/>
                    <a:lumOff val="50000"/>
                  </a:schemeClr>
                </a:solidFill>
                <a:effectLst/>
                <a:latin typeface="+mj-lt"/>
              </a:rPr>
              <a:t> Activité Socio-Emotionnelle</a:t>
            </a:r>
            <a:endParaRPr lang="fr-FR" dirty="0">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j-lt"/>
                <a:sym typeface="Comic Sans MS"/>
              </a:rPr>
              <a:t>Utiliser le dialogue intérieur</a:t>
            </a:r>
          </a:p>
        </p:txBody>
      </p:sp>
      <p:pic>
        <p:nvPicPr>
          <p:cNvPr id="4" name="Picture 3">
            <a:extLst>
              <a:ext uri="{FF2B5EF4-FFF2-40B4-BE49-F238E27FC236}">
                <a16:creationId xmlns:a16="http://schemas.microsoft.com/office/drawing/2014/main" id="{09C1A1C2-7F4C-45B8-8FD5-6EE3090405D9}"/>
              </a:ext>
            </a:extLst>
          </p:cNvPr>
          <p:cNvPicPr>
            <a:picLocks noChangeAspect="1"/>
          </p:cNvPicPr>
          <p:nvPr/>
        </p:nvPicPr>
        <p:blipFill>
          <a:blip r:embed="rId4"/>
          <a:stretch>
            <a:fillRect/>
          </a:stretch>
        </p:blipFill>
        <p:spPr>
          <a:xfrm>
            <a:off x="-596957" y="1380671"/>
            <a:ext cx="3204086" cy="5194300"/>
          </a:xfrm>
          <a:prstGeom prst="rect">
            <a:avLst/>
          </a:prstGeom>
        </p:spPr>
      </p:pic>
      <p:sp>
        <p:nvSpPr>
          <p:cNvPr id="5" name="Speech Bubble: Rectangle with Corners Rounded 4">
            <a:extLst>
              <a:ext uri="{FF2B5EF4-FFF2-40B4-BE49-F238E27FC236}">
                <a16:creationId xmlns:a16="http://schemas.microsoft.com/office/drawing/2014/main" id="{BA1B3308-4F38-4C53-B8CD-874F0714B00E}"/>
              </a:ext>
            </a:extLst>
          </p:cNvPr>
          <p:cNvSpPr/>
          <p:nvPr/>
        </p:nvSpPr>
        <p:spPr>
          <a:xfrm>
            <a:off x="2078480" y="1511300"/>
            <a:ext cx="9745658" cy="5063671"/>
          </a:xfrm>
          <a:prstGeom prst="wedgeRoundRectCallout">
            <a:avLst>
              <a:gd name="adj1" fmla="val -57701"/>
              <a:gd name="adj2" fmla="val -31906"/>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228600" algn="justLow"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1" dirty="0">
                <a:solidFill>
                  <a:schemeClr val="tx1">
                    <a:lumMod val="65000"/>
                    <a:lumOff val="35000"/>
                  </a:schemeClr>
                </a:solidFill>
                <a:latin typeface="+mj-lt"/>
                <a:ea typeface="Calibri" panose="020F0502020204030204" pitchFamily="34" charset="0"/>
                <a:cs typeface="Calibri" panose="020F0502020204030204" pitchFamily="34" charset="0"/>
              </a:rPr>
              <a:t>Bonjour de nouveau. Comment vous sentez-vous ?</a:t>
            </a:r>
            <a:endParaRPr lang="fr-FR" sz="2800" b="1" i="1" dirty="0">
              <a:solidFill>
                <a:schemeClr val="tx1">
                  <a:lumMod val="65000"/>
                  <a:lumOff val="35000"/>
                </a:schemeClr>
              </a:solidFill>
              <a:effectLst/>
              <a:latin typeface="+mj-lt"/>
              <a:ea typeface="Calibri" panose="020F0502020204030204" pitchFamily="34" charset="0"/>
              <a:cs typeface="Calibri" panose="020F0502020204030204" pitchFamily="34" charset="0"/>
            </a:endParaRPr>
          </a:p>
          <a:p>
            <a:pPr marL="457200" marR="0" lvl="0" indent="-228600" algn="justLow"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1" dirty="0">
                <a:solidFill>
                  <a:schemeClr val="tx1">
                    <a:lumMod val="65000"/>
                    <a:lumOff val="35000"/>
                  </a:schemeClr>
                </a:solidFill>
                <a:latin typeface="+mj-lt"/>
                <a:ea typeface="Calibri" panose="020F0502020204030204" pitchFamily="34" charset="0"/>
                <a:cs typeface="Calibri" panose="020F0502020204030204" pitchFamily="34" charset="0"/>
              </a:rPr>
              <a:t>Rappelez-vous d’utiliser le dialogue intérieur à la troisième personne.</a:t>
            </a:r>
            <a:r>
              <a:rPr lang="fr-FR"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 </a:t>
            </a:r>
          </a:p>
          <a:p>
            <a:pPr marL="457200" lvl="0" indent="-228600" algn="justLow">
              <a:buSzPts val="1400"/>
              <a:defRPr/>
            </a:pPr>
            <a:r>
              <a:rPr lang="fr-FR"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Quelles que soient vos émotions fortes, essayez de les décortiquer en utilisant le dialogue intérieur </a:t>
            </a:r>
            <a:r>
              <a:rPr lang="fr-FR" sz="2800" b="1" i="1" dirty="0">
                <a:solidFill>
                  <a:schemeClr val="tx1">
                    <a:lumMod val="65000"/>
                    <a:lumOff val="35000"/>
                  </a:schemeClr>
                </a:solidFill>
                <a:ea typeface="Calibri" panose="020F0502020204030204" pitchFamily="34" charset="0"/>
                <a:cs typeface="Calibri" panose="020F0502020204030204" pitchFamily="34" charset="0"/>
              </a:rPr>
              <a:t>à </a:t>
            </a:r>
            <a:r>
              <a:rPr lang="fr-FR"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la </a:t>
            </a:r>
            <a:r>
              <a:rPr lang="fr-FR" sz="2800" b="1" i="1" dirty="0">
                <a:solidFill>
                  <a:schemeClr val="tx1">
                    <a:lumMod val="65000"/>
                    <a:lumOff val="35000"/>
                  </a:schemeClr>
                </a:solidFill>
                <a:ea typeface="Calibri" panose="020F0502020204030204" pitchFamily="34" charset="0"/>
                <a:cs typeface="Calibri" panose="020F0502020204030204" pitchFamily="34" charset="0"/>
              </a:rPr>
              <a:t>troisième personne pour vous aider à mieux gérer vos émotions objectivement, et pas émotionnellement, et pour vous aider à travailler à travers cela.</a:t>
            </a:r>
            <a:r>
              <a:rPr lang="fr-FR" sz="2800" b="1" i="1" dirty="0">
                <a:solidFill>
                  <a:schemeClr val="tx1">
                    <a:lumMod val="65000"/>
                    <a:lumOff val="35000"/>
                  </a:schemeClr>
                </a:solidFill>
                <a:latin typeface="+mj-lt"/>
                <a:ea typeface="Calibri" panose="020F0502020204030204" pitchFamily="34" charset="0"/>
                <a:cs typeface="Calibri" panose="020F0502020204030204" pitchFamily="34" charset="0"/>
              </a:rPr>
              <a:t> </a:t>
            </a:r>
            <a:r>
              <a:rPr lang="fr-FR"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Ok, maintenant vous êtes prêts à construire une</a:t>
            </a:r>
            <a:r>
              <a:rPr lang="fr-FR" sz="2800" b="1" i="1" dirty="0">
                <a:solidFill>
                  <a:schemeClr val="tx1">
                    <a:lumMod val="65000"/>
                    <a:lumOff val="35000"/>
                  </a:schemeClr>
                </a:solidFill>
                <a:latin typeface="+mj-lt"/>
                <a:ea typeface="Calibri" panose="020F0502020204030204" pitchFamily="34" charset="0"/>
                <a:cs typeface="Calibri" panose="020F0502020204030204" pitchFamily="34" charset="0"/>
              </a:rPr>
              <a:t> </a:t>
            </a:r>
            <a:r>
              <a:rPr lang="fr-FR"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autre droite particulière dans un triangle. Allons-y !</a:t>
            </a:r>
            <a:endParaRPr lang="fr-FR" sz="28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384667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left)">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left)">
                                      <p:cBhvr>
                                        <p:cTn id="2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Les médiatrices du triangle PST sont-elles dessinées correctement ? </a:t>
            </a:r>
            <a:endParaRPr lang="fr-FR" sz="3200" dirty="0">
              <a:sym typeface="Comic Sans MS"/>
            </a:endParaRPr>
          </a:p>
        </p:txBody>
      </p:sp>
      <p:sp>
        <p:nvSpPr>
          <p:cNvPr id="8" name="TextBox 7">
            <a:extLst>
              <a:ext uri="{FF2B5EF4-FFF2-40B4-BE49-F238E27FC236}">
                <a16:creationId xmlns:a16="http://schemas.microsoft.com/office/drawing/2014/main" id="{F23C4B0B-0646-4BCD-A2A2-6D6D5792F929}"/>
              </a:ext>
            </a:extLst>
          </p:cNvPr>
          <p:cNvSpPr txBox="1"/>
          <p:nvPr/>
        </p:nvSpPr>
        <p:spPr>
          <a:xfrm>
            <a:off x="9427779" y="118884"/>
            <a:ext cx="2764221" cy="307777"/>
          </a:xfrm>
          <a:prstGeom prst="rect">
            <a:avLst/>
          </a:prstGeom>
          <a:solidFill>
            <a:srgbClr val="DAF3F6"/>
          </a:solidFill>
          <a:effectLst>
            <a:softEdge rad="12700"/>
          </a:effectLst>
        </p:spPr>
        <p:txBody>
          <a:bodyPr wrap="square">
            <a:spAutoFit/>
          </a:bodyPr>
          <a:lstStyle/>
          <a:p>
            <a:pPr algn="ctr"/>
            <a:r>
              <a:rPr lang="fr-FR" dirty="0">
                <a:solidFill>
                  <a:schemeClr val="tx1">
                    <a:lumMod val="50000"/>
                    <a:lumOff val="50000"/>
                  </a:schemeClr>
                </a:solidFill>
                <a:latin typeface="+mn-lt"/>
              </a:rPr>
              <a:t>Vérifiez votre compréhension </a:t>
            </a:r>
          </a:p>
        </p:txBody>
      </p:sp>
      <p:sp>
        <p:nvSpPr>
          <p:cNvPr id="22" name="Rectangle: Rounded Corners 21">
            <a:extLst>
              <a:ext uri="{FF2B5EF4-FFF2-40B4-BE49-F238E27FC236}">
                <a16:creationId xmlns:a16="http://schemas.microsoft.com/office/drawing/2014/main" id="{8C417196-CC0E-47B0-81A8-FF4729788CD2}"/>
              </a:ext>
            </a:extLst>
          </p:cNvPr>
          <p:cNvSpPr/>
          <p:nvPr/>
        </p:nvSpPr>
        <p:spPr>
          <a:xfrm>
            <a:off x="8920885" y="3341264"/>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latin typeface="+mj-lt"/>
              </a:rPr>
              <a:t>Oui</a:t>
            </a:r>
          </a:p>
        </p:txBody>
      </p:sp>
      <p:sp>
        <p:nvSpPr>
          <p:cNvPr id="2" name="TextBox 1">
            <a:extLst>
              <a:ext uri="{FF2B5EF4-FFF2-40B4-BE49-F238E27FC236}">
                <a16:creationId xmlns:a16="http://schemas.microsoft.com/office/drawing/2014/main" id="{057F74A0-5C37-E63E-AE96-96F236512D76}"/>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16" name="Isosceles Triangle 15">
            <a:extLst>
              <a:ext uri="{FF2B5EF4-FFF2-40B4-BE49-F238E27FC236}">
                <a16:creationId xmlns:a16="http://schemas.microsoft.com/office/drawing/2014/main" id="{F91D099E-DCAC-EA1E-4918-2A1E40BBCD4A}"/>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E919007-E854-E675-E40A-073557B3F724}"/>
              </a:ext>
            </a:extLst>
          </p:cNvPr>
          <p:cNvSpPr/>
          <p:nvPr/>
        </p:nvSpPr>
        <p:spPr>
          <a:xfrm>
            <a:off x="3382256"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3066BC1-C716-FD42-8AFD-517CA5C8522F}"/>
              </a:ext>
            </a:extLst>
          </p:cNvPr>
          <p:cNvSpPr/>
          <p:nvPr/>
        </p:nvSpPr>
        <p:spPr>
          <a:xfrm>
            <a:off x="1301575" y="560009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B2BBFBF-B102-52CE-2FE2-3E3AD283C84C}"/>
              </a:ext>
            </a:extLst>
          </p:cNvPr>
          <p:cNvSpPr/>
          <p:nvPr/>
        </p:nvSpPr>
        <p:spPr>
          <a:xfrm>
            <a:off x="7893929" y="5609157"/>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A96829EA-1B7F-3573-BEED-72D1D61915AC}"/>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63C19E1-49E6-18A6-465C-B06DF6EA5E86}"/>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S</a:t>
            </a:r>
          </a:p>
        </p:txBody>
      </p:sp>
      <p:sp>
        <p:nvSpPr>
          <p:cNvPr id="9" name="TextBox 8">
            <a:extLst>
              <a:ext uri="{FF2B5EF4-FFF2-40B4-BE49-F238E27FC236}">
                <a16:creationId xmlns:a16="http://schemas.microsoft.com/office/drawing/2014/main" id="{A8F2C22F-5D69-D7F7-2D78-C913A9B0F3A5}"/>
              </a:ext>
            </a:extLst>
          </p:cNvPr>
          <p:cNvSpPr txBox="1"/>
          <p:nvPr/>
        </p:nvSpPr>
        <p:spPr>
          <a:xfrm>
            <a:off x="2817319" y="1676283"/>
            <a:ext cx="494601" cy="523220"/>
          </a:xfrm>
          <a:prstGeom prst="rect">
            <a:avLst/>
          </a:prstGeom>
          <a:noFill/>
        </p:spPr>
        <p:txBody>
          <a:bodyPr wrap="square" rtlCol="0">
            <a:spAutoFit/>
          </a:bodyPr>
          <a:lstStyle/>
          <a:p>
            <a:r>
              <a:rPr lang="en-US" sz="2800" b="1" dirty="0">
                <a:solidFill>
                  <a:schemeClr val="tx1">
                    <a:lumMod val="65000"/>
                    <a:lumOff val="35000"/>
                  </a:schemeClr>
                </a:solidFill>
                <a:latin typeface="+mj-lt"/>
              </a:rPr>
              <a:t>T</a:t>
            </a:r>
          </a:p>
        </p:txBody>
      </p:sp>
      <p:cxnSp>
        <p:nvCxnSpPr>
          <p:cNvPr id="10" name="Straight Connector 9">
            <a:extLst>
              <a:ext uri="{FF2B5EF4-FFF2-40B4-BE49-F238E27FC236}">
                <a16:creationId xmlns:a16="http://schemas.microsoft.com/office/drawing/2014/main" id="{DF6515AC-EBAD-4F4D-58B4-730D1EAD589E}"/>
              </a:ext>
            </a:extLst>
          </p:cNvPr>
          <p:cNvCxnSpPr>
            <a:cxnSpLocks/>
          </p:cNvCxnSpPr>
          <p:nvPr/>
        </p:nvCxnSpPr>
        <p:spPr>
          <a:xfrm flipH="1">
            <a:off x="3708201" y="2455202"/>
            <a:ext cx="2857403" cy="398266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E4E68EE-D66D-D039-60C2-677ED2F7B0CE}"/>
              </a:ext>
            </a:extLst>
          </p:cNvPr>
          <p:cNvCxnSpPr>
            <a:cxnSpLocks/>
          </p:cNvCxnSpPr>
          <p:nvPr/>
        </p:nvCxnSpPr>
        <p:spPr>
          <a:xfrm flipH="1" flipV="1">
            <a:off x="1215076" y="3595212"/>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7F3EA83-6365-B611-58DE-7514C91089F3}"/>
              </a:ext>
            </a:extLst>
          </p:cNvPr>
          <p:cNvSpPr/>
          <p:nvPr/>
        </p:nvSpPr>
        <p:spPr>
          <a:xfrm>
            <a:off x="4603475" y="5066845"/>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CDD1E2-F264-DC10-8781-6B6288664D9F}"/>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D</a:t>
            </a:r>
          </a:p>
        </p:txBody>
      </p:sp>
      <p:sp>
        <p:nvSpPr>
          <p:cNvPr id="19" name="Oval 18">
            <a:extLst>
              <a:ext uri="{FF2B5EF4-FFF2-40B4-BE49-F238E27FC236}">
                <a16:creationId xmlns:a16="http://schemas.microsoft.com/office/drawing/2014/main" id="{A992AEA2-CCE5-C388-441D-3B19B6C95505}"/>
              </a:ext>
            </a:extLst>
          </p:cNvPr>
          <p:cNvSpPr/>
          <p:nvPr/>
        </p:nvSpPr>
        <p:spPr>
          <a:xfrm>
            <a:off x="4375676" y="5382566"/>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209BB93-EB01-AD92-366A-B0CFC4D3A728}"/>
              </a:ext>
            </a:extLst>
          </p:cNvPr>
          <p:cNvSpPr txBox="1"/>
          <p:nvPr/>
        </p:nvSpPr>
        <p:spPr>
          <a:xfrm>
            <a:off x="3715518" y="5177377"/>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B</a:t>
            </a:r>
          </a:p>
        </p:txBody>
      </p:sp>
      <p:sp>
        <p:nvSpPr>
          <p:cNvPr id="25" name="Rectangle: Rounded Corners 24">
            <a:extLst>
              <a:ext uri="{FF2B5EF4-FFF2-40B4-BE49-F238E27FC236}">
                <a16:creationId xmlns:a16="http://schemas.microsoft.com/office/drawing/2014/main" id="{F8E81878-9BF7-FDCC-8F59-AAC9B8D22642}"/>
              </a:ext>
            </a:extLst>
          </p:cNvPr>
          <p:cNvSpPr/>
          <p:nvPr/>
        </p:nvSpPr>
        <p:spPr>
          <a:xfrm>
            <a:off x="8920885" y="4154168"/>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Non</a:t>
            </a:r>
          </a:p>
        </p:txBody>
      </p:sp>
    </p:spTree>
    <p:custDataLst>
      <p:tags r:id="rId1"/>
    </p:custDataLst>
    <p:extLst>
      <p:ext uri="{BB962C8B-B14F-4D97-AF65-F5344CB8AC3E}">
        <p14:creationId xmlns:p14="http://schemas.microsoft.com/office/powerpoint/2010/main" val="22432439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Les médiatrices du triangle PST sont-elles dessinées correctement ? </a:t>
            </a:r>
            <a:endParaRPr lang="fr-FR" sz="3200" dirty="0">
              <a:sym typeface="Comic Sans MS"/>
            </a:endParaRPr>
          </a:p>
        </p:txBody>
      </p:sp>
      <p:sp>
        <p:nvSpPr>
          <p:cNvPr id="22" name="Rectangle: Rounded Corners 21">
            <a:extLst>
              <a:ext uri="{FF2B5EF4-FFF2-40B4-BE49-F238E27FC236}">
                <a16:creationId xmlns:a16="http://schemas.microsoft.com/office/drawing/2014/main" id="{8C417196-CC0E-47B0-81A8-FF4729788CD2}"/>
              </a:ext>
            </a:extLst>
          </p:cNvPr>
          <p:cNvSpPr/>
          <p:nvPr/>
        </p:nvSpPr>
        <p:spPr>
          <a:xfrm>
            <a:off x="8920885" y="3341264"/>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Oui</a:t>
            </a:r>
          </a:p>
        </p:txBody>
      </p:sp>
      <p:sp>
        <p:nvSpPr>
          <p:cNvPr id="25" name="Rectangle: Rounded Corners 24">
            <a:extLst>
              <a:ext uri="{FF2B5EF4-FFF2-40B4-BE49-F238E27FC236}">
                <a16:creationId xmlns:a16="http://schemas.microsoft.com/office/drawing/2014/main" id="{F8E81878-9BF7-FDCC-8F59-AAC9B8D22642}"/>
              </a:ext>
            </a:extLst>
          </p:cNvPr>
          <p:cNvSpPr/>
          <p:nvPr/>
        </p:nvSpPr>
        <p:spPr>
          <a:xfrm>
            <a:off x="8920885" y="4154168"/>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Non</a:t>
            </a:r>
          </a:p>
        </p:txBody>
      </p:sp>
      <p:sp>
        <p:nvSpPr>
          <p:cNvPr id="23" name="TextBox 22">
            <a:extLst>
              <a:ext uri="{FF2B5EF4-FFF2-40B4-BE49-F238E27FC236}">
                <a16:creationId xmlns:a16="http://schemas.microsoft.com/office/drawing/2014/main" id="{D5D2FA47-6190-48E1-BAEF-CD8B410E06EA}"/>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24" name="Isosceles Triangle 23">
            <a:extLst>
              <a:ext uri="{FF2B5EF4-FFF2-40B4-BE49-F238E27FC236}">
                <a16:creationId xmlns:a16="http://schemas.microsoft.com/office/drawing/2014/main" id="{1E3B2BF9-8411-468C-8A08-F0EDC2867600}"/>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29E67197-4165-45D9-A88D-D69E4CBEDB0B}"/>
              </a:ext>
            </a:extLst>
          </p:cNvPr>
          <p:cNvSpPr/>
          <p:nvPr/>
        </p:nvSpPr>
        <p:spPr>
          <a:xfrm>
            <a:off x="3382256"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BBC1B42-9772-4456-B9EB-87DD5B786FA1}"/>
              </a:ext>
            </a:extLst>
          </p:cNvPr>
          <p:cNvSpPr/>
          <p:nvPr/>
        </p:nvSpPr>
        <p:spPr>
          <a:xfrm>
            <a:off x="1301575" y="560009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914236E3-8FFF-4632-9175-3AAE2911B173}"/>
              </a:ext>
            </a:extLst>
          </p:cNvPr>
          <p:cNvSpPr/>
          <p:nvPr/>
        </p:nvSpPr>
        <p:spPr>
          <a:xfrm>
            <a:off x="7893929" y="5609157"/>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8D3E301E-5E19-4F4A-B385-D23EB41B2CC1}"/>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55B3AD9-7F0E-4F33-9DF3-4E466B0B64AB}"/>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S</a:t>
            </a:r>
          </a:p>
        </p:txBody>
      </p:sp>
      <p:sp>
        <p:nvSpPr>
          <p:cNvPr id="31" name="TextBox 30">
            <a:extLst>
              <a:ext uri="{FF2B5EF4-FFF2-40B4-BE49-F238E27FC236}">
                <a16:creationId xmlns:a16="http://schemas.microsoft.com/office/drawing/2014/main" id="{93D368BC-6786-4D43-8DB9-7404FBF8CAA0}"/>
              </a:ext>
            </a:extLst>
          </p:cNvPr>
          <p:cNvSpPr txBox="1"/>
          <p:nvPr/>
        </p:nvSpPr>
        <p:spPr>
          <a:xfrm>
            <a:off x="2817319" y="1676283"/>
            <a:ext cx="494601" cy="523220"/>
          </a:xfrm>
          <a:prstGeom prst="rect">
            <a:avLst/>
          </a:prstGeom>
          <a:noFill/>
        </p:spPr>
        <p:txBody>
          <a:bodyPr wrap="square" rtlCol="0">
            <a:spAutoFit/>
          </a:bodyPr>
          <a:lstStyle/>
          <a:p>
            <a:r>
              <a:rPr lang="en-US" sz="2800" b="1" dirty="0">
                <a:solidFill>
                  <a:schemeClr val="tx1">
                    <a:lumMod val="65000"/>
                    <a:lumOff val="35000"/>
                  </a:schemeClr>
                </a:solidFill>
                <a:latin typeface="+mj-lt"/>
              </a:rPr>
              <a:t>T</a:t>
            </a:r>
          </a:p>
        </p:txBody>
      </p:sp>
      <p:cxnSp>
        <p:nvCxnSpPr>
          <p:cNvPr id="32" name="Straight Connector 31">
            <a:extLst>
              <a:ext uri="{FF2B5EF4-FFF2-40B4-BE49-F238E27FC236}">
                <a16:creationId xmlns:a16="http://schemas.microsoft.com/office/drawing/2014/main" id="{006062D6-C6F2-4945-A0A9-A7075B376D07}"/>
              </a:ext>
            </a:extLst>
          </p:cNvPr>
          <p:cNvCxnSpPr>
            <a:cxnSpLocks/>
          </p:cNvCxnSpPr>
          <p:nvPr/>
        </p:nvCxnSpPr>
        <p:spPr>
          <a:xfrm flipH="1">
            <a:off x="3708201" y="2455202"/>
            <a:ext cx="2857403" cy="398266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35DFE93-A76D-4F53-B253-2464B2830154}"/>
              </a:ext>
            </a:extLst>
          </p:cNvPr>
          <p:cNvCxnSpPr>
            <a:cxnSpLocks/>
          </p:cNvCxnSpPr>
          <p:nvPr/>
        </p:nvCxnSpPr>
        <p:spPr>
          <a:xfrm flipH="1" flipV="1">
            <a:off x="1215076" y="3595212"/>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3BD0F0A0-7D6F-4755-8C87-EE78C96DF3AD}"/>
              </a:ext>
            </a:extLst>
          </p:cNvPr>
          <p:cNvSpPr/>
          <p:nvPr/>
        </p:nvSpPr>
        <p:spPr>
          <a:xfrm>
            <a:off x="4603475" y="5066845"/>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10F1C707-BDCA-4529-823D-9E5C65CE5B36}"/>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D</a:t>
            </a:r>
          </a:p>
        </p:txBody>
      </p:sp>
      <p:sp>
        <p:nvSpPr>
          <p:cNvPr id="36" name="Oval 35">
            <a:extLst>
              <a:ext uri="{FF2B5EF4-FFF2-40B4-BE49-F238E27FC236}">
                <a16:creationId xmlns:a16="http://schemas.microsoft.com/office/drawing/2014/main" id="{9666F016-0C14-42B6-B1E0-7851B357EDA2}"/>
              </a:ext>
            </a:extLst>
          </p:cNvPr>
          <p:cNvSpPr/>
          <p:nvPr/>
        </p:nvSpPr>
        <p:spPr>
          <a:xfrm>
            <a:off x="4375676" y="5382566"/>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45B67668-834C-4316-B491-BF0845CA5077}"/>
              </a:ext>
            </a:extLst>
          </p:cNvPr>
          <p:cNvSpPr txBox="1"/>
          <p:nvPr/>
        </p:nvSpPr>
        <p:spPr>
          <a:xfrm>
            <a:off x="3715518" y="5177377"/>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B</a:t>
            </a:r>
          </a:p>
        </p:txBody>
      </p:sp>
    </p:spTree>
    <p:custDataLst>
      <p:tags r:id="rId1"/>
    </p:custDataLst>
    <p:extLst>
      <p:ext uri="{BB962C8B-B14F-4D97-AF65-F5344CB8AC3E}">
        <p14:creationId xmlns:p14="http://schemas.microsoft.com/office/powerpoint/2010/main" val="89562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Les médiatrices du triangle RPK sont-elles dessinées correctement ? </a:t>
            </a:r>
            <a:endParaRPr lang="fr-FR" sz="3200" dirty="0">
              <a:sym typeface="Comic Sans MS"/>
            </a:endParaRPr>
          </a:p>
        </p:txBody>
      </p:sp>
      <p:sp>
        <p:nvSpPr>
          <p:cNvPr id="2" name="Rectangle: Rounded Corners 1">
            <a:extLst>
              <a:ext uri="{FF2B5EF4-FFF2-40B4-BE49-F238E27FC236}">
                <a16:creationId xmlns:a16="http://schemas.microsoft.com/office/drawing/2014/main" id="{6C904FBF-1A46-8541-7568-2BCAD2DD2D0E}"/>
              </a:ext>
            </a:extLst>
          </p:cNvPr>
          <p:cNvSpPr/>
          <p:nvPr/>
        </p:nvSpPr>
        <p:spPr>
          <a:xfrm>
            <a:off x="8920885" y="3341264"/>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Oui</a:t>
            </a:r>
          </a:p>
        </p:txBody>
      </p:sp>
      <p:sp>
        <p:nvSpPr>
          <p:cNvPr id="3" name="Rectangle: Rounded Corners 2">
            <a:extLst>
              <a:ext uri="{FF2B5EF4-FFF2-40B4-BE49-F238E27FC236}">
                <a16:creationId xmlns:a16="http://schemas.microsoft.com/office/drawing/2014/main" id="{22F4E46A-33CC-0EE1-B30E-1960FC9F2D20}"/>
              </a:ext>
            </a:extLst>
          </p:cNvPr>
          <p:cNvSpPr/>
          <p:nvPr/>
        </p:nvSpPr>
        <p:spPr>
          <a:xfrm>
            <a:off x="8920885" y="4154168"/>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Non</a:t>
            </a:r>
          </a:p>
        </p:txBody>
      </p:sp>
      <p:sp>
        <p:nvSpPr>
          <p:cNvPr id="9" name="Right Triangle 16">
            <a:extLst>
              <a:ext uri="{FF2B5EF4-FFF2-40B4-BE49-F238E27FC236}">
                <a16:creationId xmlns:a16="http://schemas.microsoft.com/office/drawing/2014/main" id="{1A6CA392-0112-E563-2A90-D9A68098DC24}"/>
              </a:ext>
            </a:extLst>
          </p:cNvPr>
          <p:cNvSpPr/>
          <p:nvPr/>
        </p:nvSpPr>
        <p:spPr>
          <a:xfrm>
            <a:off x="1221229" y="2808630"/>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8FE8167-AA7C-13FC-67DF-8ECB97DFC522}"/>
              </a:ext>
            </a:extLst>
          </p:cNvPr>
          <p:cNvSpPr/>
          <p:nvPr/>
        </p:nvSpPr>
        <p:spPr>
          <a:xfrm>
            <a:off x="2545552" y="5753678"/>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22227D0-E3CB-722A-FA55-A792FED026B6}"/>
              </a:ext>
            </a:extLst>
          </p:cNvPr>
          <p:cNvSpPr/>
          <p:nvPr/>
        </p:nvSpPr>
        <p:spPr>
          <a:xfrm>
            <a:off x="8638775" y="57585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3D7F69E-B037-4E74-FE9A-02BAF0A5C567}"/>
              </a:ext>
            </a:extLst>
          </p:cNvPr>
          <p:cNvSpPr txBox="1"/>
          <p:nvPr/>
        </p:nvSpPr>
        <p:spPr>
          <a:xfrm>
            <a:off x="2150931" y="5865119"/>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14" name="TextBox 13">
            <a:extLst>
              <a:ext uri="{FF2B5EF4-FFF2-40B4-BE49-F238E27FC236}">
                <a16:creationId xmlns:a16="http://schemas.microsoft.com/office/drawing/2014/main" id="{D51A9CD3-C6D0-FE34-3CC2-2BE0473BE39B}"/>
              </a:ext>
            </a:extLst>
          </p:cNvPr>
          <p:cNvSpPr txBox="1"/>
          <p:nvPr/>
        </p:nvSpPr>
        <p:spPr>
          <a:xfrm>
            <a:off x="8760540" y="553778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R</a:t>
            </a:r>
          </a:p>
        </p:txBody>
      </p:sp>
      <p:sp>
        <p:nvSpPr>
          <p:cNvPr id="15" name="TextBox 14">
            <a:extLst>
              <a:ext uri="{FF2B5EF4-FFF2-40B4-BE49-F238E27FC236}">
                <a16:creationId xmlns:a16="http://schemas.microsoft.com/office/drawing/2014/main" id="{30A5E7E8-4083-7B35-2F83-A2D9B55F6372}"/>
              </a:ext>
            </a:extLst>
          </p:cNvPr>
          <p:cNvSpPr txBox="1"/>
          <p:nvPr/>
        </p:nvSpPr>
        <p:spPr>
          <a:xfrm>
            <a:off x="890047" y="217662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K</a:t>
            </a:r>
          </a:p>
        </p:txBody>
      </p:sp>
      <p:cxnSp>
        <p:nvCxnSpPr>
          <p:cNvPr id="16" name="Straight Connector 15">
            <a:extLst>
              <a:ext uri="{FF2B5EF4-FFF2-40B4-BE49-F238E27FC236}">
                <a16:creationId xmlns:a16="http://schemas.microsoft.com/office/drawing/2014/main" id="{2BD2FBAB-D1E8-C80D-E1DD-9C0C1690D7C9}"/>
              </a:ext>
            </a:extLst>
          </p:cNvPr>
          <p:cNvCxnSpPr>
            <a:cxnSpLocks/>
          </p:cNvCxnSpPr>
          <p:nvPr/>
        </p:nvCxnSpPr>
        <p:spPr>
          <a:xfrm flipV="1">
            <a:off x="5649686" y="2200571"/>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501027A-4A6A-0030-527D-C9AB1AD5A1D7}"/>
              </a:ext>
            </a:extLst>
          </p:cNvPr>
          <p:cNvCxnSpPr>
            <a:cxnSpLocks/>
          </p:cNvCxnSpPr>
          <p:nvPr/>
        </p:nvCxnSpPr>
        <p:spPr>
          <a:xfrm flipH="1">
            <a:off x="653143" y="2529322"/>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DA575DC-2D8E-0D21-5E60-0207384F67DB}"/>
              </a:ext>
            </a:extLst>
          </p:cNvPr>
          <p:cNvCxnSpPr>
            <a:cxnSpLocks/>
          </p:cNvCxnSpPr>
          <p:nvPr/>
        </p:nvCxnSpPr>
        <p:spPr>
          <a:xfrm flipH="1">
            <a:off x="4076279" y="2200571"/>
            <a:ext cx="1802004" cy="406908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A6591912-E187-667E-B20B-B69BC7CF47B6}"/>
              </a:ext>
            </a:extLst>
          </p:cNvPr>
          <p:cNvSpPr/>
          <p:nvPr/>
        </p:nvSpPr>
        <p:spPr>
          <a:xfrm>
            <a:off x="5598060" y="2670519"/>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1FF8F45-A350-D345-D401-FE7D9D1E5620}"/>
              </a:ext>
            </a:extLst>
          </p:cNvPr>
          <p:cNvSpPr txBox="1"/>
          <p:nvPr/>
        </p:nvSpPr>
        <p:spPr>
          <a:xfrm>
            <a:off x="5786281" y="2646412"/>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A</a:t>
            </a:r>
          </a:p>
        </p:txBody>
      </p:sp>
      <p:sp>
        <p:nvSpPr>
          <p:cNvPr id="6" name="Oval 5">
            <a:extLst>
              <a:ext uri="{FF2B5EF4-FFF2-40B4-BE49-F238E27FC236}">
                <a16:creationId xmlns:a16="http://schemas.microsoft.com/office/drawing/2014/main" id="{F3FA3F9E-E26B-4604-269C-EBBACB23D248}"/>
              </a:ext>
            </a:extLst>
          </p:cNvPr>
          <p:cNvSpPr/>
          <p:nvPr/>
        </p:nvSpPr>
        <p:spPr>
          <a:xfrm>
            <a:off x="1199928" y="2781960"/>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33978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Les médiatrices du triangle RPK sont-elles dessinées correctement ? </a:t>
            </a:r>
            <a:endParaRPr lang="fr-FR" sz="3200" dirty="0">
              <a:sym typeface="Comic Sans MS"/>
            </a:endParaRPr>
          </a:p>
        </p:txBody>
      </p:sp>
      <p:sp>
        <p:nvSpPr>
          <p:cNvPr id="2" name="Rectangle: Rounded Corners 1">
            <a:extLst>
              <a:ext uri="{FF2B5EF4-FFF2-40B4-BE49-F238E27FC236}">
                <a16:creationId xmlns:a16="http://schemas.microsoft.com/office/drawing/2014/main" id="{6C904FBF-1A46-8541-7568-2BCAD2DD2D0E}"/>
              </a:ext>
            </a:extLst>
          </p:cNvPr>
          <p:cNvSpPr/>
          <p:nvPr/>
        </p:nvSpPr>
        <p:spPr>
          <a:xfrm>
            <a:off x="8920885" y="3341264"/>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Oui</a:t>
            </a:r>
          </a:p>
        </p:txBody>
      </p:sp>
      <p:sp>
        <p:nvSpPr>
          <p:cNvPr id="3" name="Rectangle: Rounded Corners 2">
            <a:extLst>
              <a:ext uri="{FF2B5EF4-FFF2-40B4-BE49-F238E27FC236}">
                <a16:creationId xmlns:a16="http://schemas.microsoft.com/office/drawing/2014/main" id="{22F4E46A-33CC-0EE1-B30E-1960FC9F2D20}"/>
              </a:ext>
            </a:extLst>
          </p:cNvPr>
          <p:cNvSpPr/>
          <p:nvPr/>
        </p:nvSpPr>
        <p:spPr>
          <a:xfrm>
            <a:off x="8920885" y="4154168"/>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Non</a:t>
            </a:r>
          </a:p>
        </p:txBody>
      </p:sp>
      <p:sp>
        <p:nvSpPr>
          <p:cNvPr id="21" name="Right Triangle 16">
            <a:extLst>
              <a:ext uri="{FF2B5EF4-FFF2-40B4-BE49-F238E27FC236}">
                <a16:creationId xmlns:a16="http://schemas.microsoft.com/office/drawing/2014/main" id="{49E2A9BA-0699-4B3D-8C7E-6880EE2FD278}"/>
              </a:ext>
            </a:extLst>
          </p:cNvPr>
          <p:cNvSpPr/>
          <p:nvPr/>
        </p:nvSpPr>
        <p:spPr>
          <a:xfrm>
            <a:off x="1221229" y="2808630"/>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191D814-BF6E-4DE1-B13B-A40E27B8ADAC}"/>
              </a:ext>
            </a:extLst>
          </p:cNvPr>
          <p:cNvSpPr/>
          <p:nvPr/>
        </p:nvSpPr>
        <p:spPr>
          <a:xfrm>
            <a:off x="2545552" y="5753678"/>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54889F13-A56E-4EAF-B72E-D60B859C945A}"/>
              </a:ext>
            </a:extLst>
          </p:cNvPr>
          <p:cNvSpPr/>
          <p:nvPr/>
        </p:nvSpPr>
        <p:spPr>
          <a:xfrm>
            <a:off x="8638775" y="57585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B120A0C-59F9-4A8C-AB05-CBBDAEA32E7B}"/>
              </a:ext>
            </a:extLst>
          </p:cNvPr>
          <p:cNvSpPr txBox="1"/>
          <p:nvPr/>
        </p:nvSpPr>
        <p:spPr>
          <a:xfrm>
            <a:off x="2150931" y="5865119"/>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25" name="TextBox 24">
            <a:extLst>
              <a:ext uri="{FF2B5EF4-FFF2-40B4-BE49-F238E27FC236}">
                <a16:creationId xmlns:a16="http://schemas.microsoft.com/office/drawing/2014/main" id="{6CE7B8AB-1275-46D7-8791-D998BAECFB50}"/>
              </a:ext>
            </a:extLst>
          </p:cNvPr>
          <p:cNvSpPr txBox="1"/>
          <p:nvPr/>
        </p:nvSpPr>
        <p:spPr>
          <a:xfrm>
            <a:off x="890047" y="217662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K</a:t>
            </a:r>
          </a:p>
        </p:txBody>
      </p:sp>
      <p:cxnSp>
        <p:nvCxnSpPr>
          <p:cNvPr id="26" name="Straight Connector 25">
            <a:extLst>
              <a:ext uri="{FF2B5EF4-FFF2-40B4-BE49-F238E27FC236}">
                <a16:creationId xmlns:a16="http://schemas.microsoft.com/office/drawing/2014/main" id="{67A78047-49B9-4305-B7F9-6E5A7C215B74}"/>
              </a:ext>
            </a:extLst>
          </p:cNvPr>
          <p:cNvCxnSpPr>
            <a:cxnSpLocks/>
          </p:cNvCxnSpPr>
          <p:nvPr/>
        </p:nvCxnSpPr>
        <p:spPr>
          <a:xfrm flipV="1">
            <a:off x="5649686" y="2200571"/>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1653235-DC84-49C4-8543-5C591A065FB3}"/>
              </a:ext>
            </a:extLst>
          </p:cNvPr>
          <p:cNvCxnSpPr>
            <a:cxnSpLocks/>
          </p:cNvCxnSpPr>
          <p:nvPr/>
        </p:nvCxnSpPr>
        <p:spPr>
          <a:xfrm flipH="1">
            <a:off x="653143" y="2529322"/>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625C06-6642-4604-801E-7491D61BF1C7}"/>
              </a:ext>
            </a:extLst>
          </p:cNvPr>
          <p:cNvCxnSpPr>
            <a:cxnSpLocks/>
          </p:cNvCxnSpPr>
          <p:nvPr/>
        </p:nvCxnSpPr>
        <p:spPr>
          <a:xfrm flipH="1">
            <a:off x="4076279" y="2200571"/>
            <a:ext cx="1802004" cy="406908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EFB447B4-768A-433E-88DD-87586CBE2F8B}"/>
              </a:ext>
            </a:extLst>
          </p:cNvPr>
          <p:cNvSpPr/>
          <p:nvPr/>
        </p:nvSpPr>
        <p:spPr>
          <a:xfrm>
            <a:off x="5598060" y="2670519"/>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8D6666A-3FB3-4348-93D8-84335B8FC6FA}"/>
              </a:ext>
            </a:extLst>
          </p:cNvPr>
          <p:cNvSpPr txBox="1"/>
          <p:nvPr/>
        </p:nvSpPr>
        <p:spPr>
          <a:xfrm>
            <a:off x="5786281" y="2646412"/>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A</a:t>
            </a:r>
          </a:p>
        </p:txBody>
      </p:sp>
      <p:sp>
        <p:nvSpPr>
          <p:cNvPr id="31" name="Oval 30">
            <a:extLst>
              <a:ext uri="{FF2B5EF4-FFF2-40B4-BE49-F238E27FC236}">
                <a16:creationId xmlns:a16="http://schemas.microsoft.com/office/drawing/2014/main" id="{37688E4B-23A3-4A69-8BEA-34A1AFAFF468}"/>
              </a:ext>
            </a:extLst>
          </p:cNvPr>
          <p:cNvSpPr/>
          <p:nvPr/>
        </p:nvSpPr>
        <p:spPr>
          <a:xfrm>
            <a:off x="1199928" y="2781960"/>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CA70C50E-59B7-40DF-A950-FB9C8645ED9D}"/>
              </a:ext>
            </a:extLst>
          </p:cNvPr>
          <p:cNvSpPr txBox="1"/>
          <p:nvPr/>
        </p:nvSpPr>
        <p:spPr>
          <a:xfrm>
            <a:off x="8760540" y="553778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R</a:t>
            </a:r>
          </a:p>
        </p:txBody>
      </p:sp>
    </p:spTree>
    <p:custDataLst>
      <p:tags r:id="rId1"/>
    </p:custDataLst>
    <p:extLst>
      <p:ext uri="{BB962C8B-B14F-4D97-AF65-F5344CB8AC3E}">
        <p14:creationId xmlns:p14="http://schemas.microsoft.com/office/powerpoint/2010/main" val="9101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sp>
        <p:nvSpPr>
          <p:cNvPr id="32" name="Subtitle 2">
            <a:extLst>
              <a:ext uri="{FF2B5EF4-FFF2-40B4-BE49-F238E27FC236}">
                <a16:creationId xmlns:a16="http://schemas.microsoft.com/office/drawing/2014/main" id="{16554FCD-DC08-48E7-A608-3667070A8DE1}"/>
              </a:ext>
            </a:extLst>
          </p:cNvPr>
          <p:cNvSpPr txBox="1">
            <a:spLocks/>
          </p:cNvSpPr>
          <p:nvPr/>
        </p:nvSpPr>
        <p:spPr>
          <a:xfrm>
            <a:off x="382062" y="1442630"/>
            <a:ext cx="4472084" cy="223754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dirty="0">
                <a:solidFill>
                  <a:schemeClr val="tx1">
                    <a:lumMod val="65000"/>
                    <a:lumOff val="35000"/>
                  </a:schemeClr>
                </a:solidFill>
                <a:effectLst/>
                <a:ea typeface="Calibri" panose="020F0502020204030204" pitchFamily="34" charset="0"/>
                <a:cs typeface="Calibri" panose="020F0502020204030204" pitchFamily="34" charset="0"/>
              </a:rPr>
              <a:t>Triangle ERT</a:t>
            </a:r>
          </a:p>
          <a:p>
            <a:pPr marL="0" indent="0">
              <a:buFont typeface="Arial"/>
              <a:buNone/>
            </a:pPr>
            <a:r>
              <a:rPr lang="fr-FR" sz="2800" dirty="0">
                <a:solidFill>
                  <a:schemeClr val="tx1">
                    <a:lumMod val="65000"/>
                    <a:lumOff val="35000"/>
                  </a:schemeClr>
                </a:solidFill>
                <a:ea typeface="Calibri" panose="020F0502020204030204" pitchFamily="34" charset="0"/>
                <a:cs typeface="Calibri" panose="020F0502020204030204" pitchFamily="34" charset="0"/>
              </a:rPr>
              <a:t>ER = 6 cm</a:t>
            </a:r>
          </a:p>
          <a:p>
            <a:pPr marL="0" indent="0">
              <a:buFont typeface="Arial"/>
              <a:buNone/>
            </a:pPr>
            <a:r>
              <a:rPr lang="fr-FR" sz="2800" dirty="0">
                <a:solidFill>
                  <a:schemeClr val="tx1">
                    <a:lumMod val="65000"/>
                    <a:lumOff val="35000"/>
                  </a:schemeClr>
                </a:solidFill>
                <a:effectLst/>
                <a:ea typeface="Calibri" panose="020F0502020204030204" pitchFamily="34" charset="0"/>
                <a:cs typeface="Calibri" panose="020F0502020204030204" pitchFamily="34" charset="0"/>
              </a:rPr>
              <a:t>ET = 4,5 cm</a:t>
            </a:r>
          </a:p>
          <a:p>
            <a:pPr marL="0" indent="0">
              <a:buFont typeface="Arial"/>
              <a:buNone/>
            </a:pPr>
            <a:r>
              <a:rPr lang="fr-FR" sz="2800" dirty="0">
                <a:solidFill>
                  <a:schemeClr val="tx1">
                    <a:lumMod val="65000"/>
                    <a:lumOff val="35000"/>
                  </a:schemeClr>
                </a:solidFill>
                <a:ea typeface="Calibri" panose="020F0502020204030204" pitchFamily="34" charset="0"/>
                <a:cs typeface="Calibri" panose="020F0502020204030204" pitchFamily="34" charset="0"/>
              </a:rPr>
              <a:t>RT = 9 cm</a:t>
            </a:r>
            <a:endParaRPr lang="fr-FR" sz="2800" dirty="0">
              <a:solidFill>
                <a:schemeClr val="tx1">
                  <a:lumMod val="65000"/>
                  <a:lumOff val="35000"/>
                </a:schemeClr>
              </a:solidFill>
            </a:endParaRPr>
          </a:p>
        </p:txBody>
      </p:sp>
      <p:pic>
        <p:nvPicPr>
          <p:cNvPr id="2" name="Picture 1" descr="A picture containing shape&#10;&#10;Description automatically generated">
            <a:extLst>
              <a:ext uri="{FF2B5EF4-FFF2-40B4-BE49-F238E27FC236}">
                <a16:creationId xmlns:a16="http://schemas.microsoft.com/office/drawing/2014/main" id="{8B4B23B0-B83C-39CE-2D4F-9B2A5B6321F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1E43D494-0921-AC7E-8DF9-8F4689212A64}"/>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hape&#10;&#10;Description automatically generated">
            <a:extLst>
              <a:ext uri="{FF2B5EF4-FFF2-40B4-BE49-F238E27FC236}">
                <a16:creationId xmlns:a16="http://schemas.microsoft.com/office/drawing/2014/main" id="{24CF4343-F9F3-E07F-F304-C668FB0C90B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361CDC2-CC55-A365-BF35-F1575783A67D}"/>
              </a:ext>
            </a:extLst>
          </p:cNvPr>
          <p:cNvPicPr>
            <a:picLocks noChangeAspect="1"/>
          </p:cNvPicPr>
          <p:nvPr/>
        </p:nvPicPr>
        <p:blipFill>
          <a:blip r:embed="rId5"/>
          <a:stretch>
            <a:fillRect/>
          </a:stretch>
        </p:blipFill>
        <p:spPr>
          <a:xfrm>
            <a:off x="10135559" y="2616603"/>
            <a:ext cx="1696301" cy="1272226"/>
          </a:xfrm>
          <a:prstGeom prst="rect">
            <a:avLst/>
          </a:prstGeom>
        </p:spPr>
      </p:pic>
    </p:spTree>
    <p:custDataLst>
      <p:tags r:id="rId1"/>
    </p:custDataLst>
    <p:extLst>
      <p:ext uri="{BB962C8B-B14F-4D97-AF65-F5344CB8AC3E}">
        <p14:creationId xmlns:p14="http://schemas.microsoft.com/office/powerpoint/2010/main" val="3210531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F.G6.CH12.SLO2-SLIDE35">
            <a:hlinkClick r:id="" action="ppaction://media"/>
            <a:extLst>
              <a:ext uri="{FF2B5EF4-FFF2-40B4-BE49-F238E27FC236}">
                <a16:creationId xmlns:a16="http://schemas.microsoft.com/office/drawing/2014/main" id="{E864103E-3DCF-31E7-66CA-496C7053A96B}"/>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 y="0"/>
            <a:ext cx="12192001" cy="6858000"/>
          </a:xfrm>
          <a:prstGeom prst="rect">
            <a:avLst/>
          </a:prstGeom>
        </p:spPr>
      </p:pic>
    </p:spTree>
    <p:custDataLst>
      <p:tags r:id="rId1"/>
    </p:custDataLst>
    <p:extLst>
      <p:ext uri="{BB962C8B-B14F-4D97-AF65-F5344CB8AC3E}">
        <p14:creationId xmlns:p14="http://schemas.microsoft.com/office/powerpoint/2010/main" val="170935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93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sp>
        <p:nvSpPr>
          <p:cNvPr id="17" name="Subtitle 2">
            <a:extLst>
              <a:ext uri="{FF2B5EF4-FFF2-40B4-BE49-F238E27FC236}">
                <a16:creationId xmlns:a16="http://schemas.microsoft.com/office/drawing/2014/main" id="{660F13E2-E429-4569-981E-5E5FFFF7AC7A}"/>
              </a:ext>
            </a:extLst>
          </p:cNvPr>
          <p:cNvSpPr txBox="1">
            <a:spLocks/>
          </p:cNvSpPr>
          <p:nvPr/>
        </p:nvSpPr>
        <p:spPr>
          <a:xfrm>
            <a:off x="230926" y="1324710"/>
            <a:ext cx="6515598"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a:solidFill>
                  <a:schemeClr val="tx1">
                    <a:lumMod val="65000"/>
                    <a:lumOff val="35000"/>
                  </a:schemeClr>
                </a:solidFill>
                <a:effectLst/>
                <a:ea typeface="Calibri" panose="020F0502020204030204" pitchFamily="34" charset="0"/>
                <a:cs typeface="Calibri" panose="020F0502020204030204" pitchFamily="34" charset="0"/>
              </a:rPr>
              <a:t>La médiatrice de [ER] en M</a:t>
            </a:r>
            <a:endParaRPr lang="fr-FR" sz="2800">
              <a:solidFill>
                <a:schemeClr val="tx1">
                  <a:lumMod val="65000"/>
                  <a:lumOff val="35000"/>
                </a:schemeClr>
              </a:solidFill>
            </a:endParaRPr>
          </a:p>
        </p:txBody>
      </p:sp>
      <p:sp>
        <p:nvSpPr>
          <p:cNvPr id="21" name="Subtitle 2">
            <a:extLst>
              <a:ext uri="{FF2B5EF4-FFF2-40B4-BE49-F238E27FC236}">
                <a16:creationId xmlns:a16="http://schemas.microsoft.com/office/drawing/2014/main" id="{33E22F01-48CE-4463-A1CC-2D021FB31A41}"/>
              </a:ext>
            </a:extLst>
          </p:cNvPr>
          <p:cNvSpPr txBox="1">
            <a:spLocks/>
          </p:cNvSpPr>
          <p:nvPr/>
        </p:nvSpPr>
        <p:spPr>
          <a:xfrm>
            <a:off x="230926" y="2639740"/>
            <a:ext cx="3683656"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a:solidFill>
                  <a:schemeClr val="tx1">
                    <a:lumMod val="65000"/>
                    <a:lumOff val="35000"/>
                  </a:schemeClr>
                </a:solidFill>
              </a:rPr>
              <a:t>Elles se coupent en P</a:t>
            </a:r>
          </a:p>
        </p:txBody>
      </p:sp>
      <p:sp>
        <p:nvSpPr>
          <p:cNvPr id="22" name="Subtitle 2">
            <a:extLst>
              <a:ext uri="{FF2B5EF4-FFF2-40B4-BE49-F238E27FC236}">
                <a16:creationId xmlns:a16="http://schemas.microsoft.com/office/drawing/2014/main" id="{1A0D9771-9EBB-4351-8E6C-8B686EFD9CCE}"/>
              </a:ext>
            </a:extLst>
          </p:cNvPr>
          <p:cNvSpPr txBox="1">
            <a:spLocks/>
          </p:cNvSpPr>
          <p:nvPr/>
        </p:nvSpPr>
        <p:spPr>
          <a:xfrm>
            <a:off x="230926" y="1982225"/>
            <a:ext cx="6478873"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fr-FR" sz="2800">
                <a:solidFill>
                  <a:schemeClr val="tx1">
                    <a:lumMod val="65000"/>
                    <a:lumOff val="35000"/>
                  </a:schemeClr>
                </a:solidFill>
                <a:ea typeface="Calibri" panose="020F0502020204030204" pitchFamily="34" charset="0"/>
                <a:cs typeface="Calibri" panose="020F0502020204030204" pitchFamily="34" charset="0"/>
              </a:rPr>
              <a:t>La médiatrice de</a:t>
            </a:r>
            <a:r>
              <a:rPr lang="fr-FR" sz="2800">
                <a:solidFill>
                  <a:schemeClr val="tx1">
                    <a:lumMod val="65000"/>
                    <a:lumOff val="35000"/>
                  </a:schemeClr>
                </a:solidFill>
                <a:effectLst/>
                <a:ea typeface="Calibri" panose="020F0502020204030204" pitchFamily="34" charset="0"/>
                <a:cs typeface="Calibri" panose="020F0502020204030204" pitchFamily="34" charset="0"/>
              </a:rPr>
              <a:t> [ET] en N</a:t>
            </a:r>
            <a:endParaRPr lang="fr-FR" sz="2800">
              <a:solidFill>
                <a:schemeClr val="tx1">
                  <a:lumMod val="65000"/>
                  <a:lumOff val="35000"/>
                </a:schemeClr>
              </a:solidFill>
            </a:endParaRPr>
          </a:p>
        </p:txBody>
      </p:sp>
      <p:sp>
        <p:nvSpPr>
          <p:cNvPr id="3" name="TextBox 2">
            <a:extLst>
              <a:ext uri="{FF2B5EF4-FFF2-40B4-BE49-F238E27FC236}">
                <a16:creationId xmlns:a16="http://schemas.microsoft.com/office/drawing/2014/main" id="{40B75F52-D1A1-3678-3BFA-09F8D6FD5D6F}"/>
              </a:ext>
            </a:extLst>
          </p:cNvPr>
          <p:cNvSpPr txBox="1"/>
          <p:nvPr/>
        </p:nvSpPr>
        <p:spPr>
          <a:xfrm>
            <a:off x="230926" y="3297254"/>
            <a:ext cx="3956119" cy="1384995"/>
          </a:xfrm>
          <a:prstGeom prst="rect">
            <a:avLst/>
          </a:prstGeom>
          <a:noFill/>
        </p:spPr>
        <p:txBody>
          <a:bodyPr wrap="square">
            <a:spAutoFit/>
          </a:bodyPr>
          <a:lstStyle/>
          <a:p>
            <a:pPr marL="457200" indent="0">
              <a:buFont typeface="Arial"/>
              <a:buNone/>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ER = 6 cm</a:t>
            </a:r>
          </a:p>
          <a:p>
            <a:pPr marL="457200" indent="0">
              <a:buFont typeface="Arial"/>
              <a:buNone/>
            </a:pPr>
            <a:r>
              <a:rPr lang="fr-FR" sz="2800" dirty="0">
                <a:solidFill>
                  <a:schemeClr val="tx1">
                    <a:lumMod val="65000"/>
                    <a:lumOff val="35000"/>
                  </a:schemeClr>
                </a:solidFill>
                <a:effectLst/>
                <a:latin typeface="+mn-lt"/>
                <a:ea typeface="Calibri" panose="020F0502020204030204" pitchFamily="34" charset="0"/>
                <a:cs typeface="Calibri" panose="020F0502020204030204" pitchFamily="34" charset="0"/>
              </a:rPr>
              <a:t>ET = 4,5 cm</a:t>
            </a:r>
          </a:p>
          <a:p>
            <a:pPr marL="457200" indent="0">
              <a:buFont typeface="Arial"/>
              <a:buNone/>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RT = 9 cm</a:t>
            </a:r>
            <a:endParaRPr lang="fr-FR" sz="2800" dirty="0">
              <a:solidFill>
                <a:schemeClr val="tx1">
                  <a:lumMod val="65000"/>
                  <a:lumOff val="35000"/>
                </a:schemeClr>
              </a:solidFill>
              <a:latin typeface="+mn-lt"/>
            </a:endParaRPr>
          </a:p>
        </p:txBody>
      </p:sp>
      <p:pic>
        <p:nvPicPr>
          <p:cNvPr id="2" name="Picture 1" descr="A picture containing shape&#10;&#10;Description automatically generated">
            <a:extLst>
              <a:ext uri="{FF2B5EF4-FFF2-40B4-BE49-F238E27FC236}">
                <a16:creationId xmlns:a16="http://schemas.microsoft.com/office/drawing/2014/main" id="{481F52CB-2736-129C-7D23-9DB7BBE78D23}"/>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4" name="Rectangle: Rounded Corners 3">
            <a:extLst>
              <a:ext uri="{FF2B5EF4-FFF2-40B4-BE49-F238E27FC236}">
                <a16:creationId xmlns:a16="http://schemas.microsoft.com/office/drawing/2014/main" id="{02CEC998-CB65-6130-7EEE-BEBCD4B684AC}"/>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shape&#10;&#10;Description automatically generated">
            <a:extLst>
              <a:ext uri="{FF2B5EF4-FFF2-40B4-BE49-F238E27FC236}">
                <a16:creationId xmlns:a16="http://schemas.microsoft.com/office/drawing/2014/main" id="{3DF775EF-8956-418A-45FA-9248564F13E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D660B4FD-416D-F1C1-CD0A-343FE911D6F7}"/>
              </a:ext>
            </a:extLst>
          </p:cNvPr>
          <p:cNvPicPr>
            <a:picLocks noChangeAspect="1"/>
          </p:cNvPicPr>
          <p:nvPr/>
        </p:nvPicPr>
        <p:blipFill>
          <a:blip r:embed="rId5"/>
          <a:stretch>
            <a:fillRect/>
          </a:stretch>
        </p:blipFill>
        <p:spPr>
          <a:xfrm>
            <a:off x="10135559" y="2616603"/>
            <a:ext cx="1696301" cy="1272226"/>
          </a:xfrm>
          <a:prstGeom prst="rect">
            <a:avLst/>
          </a:prstGeom>
        </p:spPr>
      </p:pic>
      <p:pic>
        <p:nvPicPr>
          <p:cNvPr id="10" name="Graphic 9">
            <a:extLst>
              <a:ext uri="{FF2B5EF4-FFF2-40B4-BE49-F238E27FC236}">
                <a16:creationId xmlns:a16="http://schemas.microsoft.com/office/drawing/2014/main" id="{AEC6940F-9567-4E5E-A36E-CF19992313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8901" y="3257803"/>
            <a:ext cx="4837839" cy="2441957"/>
          </a:xfrm>
          <a:prstGeom prst="rect">
            <a:avLst/>
          </a:prstGeom>
        </p:spPr>
      </p:pic>
      <p:sp>
        <p:nvSpPr>
          <p:cNvPr id="18" name="TextBox 17">
            <a:extLst>
              <a:ext uri="{FF2B5EF4-FFF2-40B4-BE49-F238E27FC236}">
                <a16:creationId xmlns:a16="http://schemas.microsoft.com/office/drawing/2014/main" id="{0B05F171-D5F6-4AD6-A57D-CBDACB26F21B}"/>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9" name="TextBox 18">
            <a:extLst>
              <a:ext uri="{FF2B5EF4-FFF2-40B4-BE49-F238E27FC236}">
                <a16:creationId xmlns:a16="http://schemas.microsoft.com/office/drawing/2014/main" id="{48FB032A-47BC-4D28-B759-0C4842604D1D}"/>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20" name="TextBox 19">
            <a:extLst>
              <a:ext uri="{FF2B5EF4-FFF2-40B4-BE49-F238E27FC236}">
                <a16:creationId xmlns:a16="http://schemas.microsoft.com/office/drawing/2014/main" id="{6D615D54-48EA-4E19-99DE-92961680EE37}"/>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41" name="M">
            <a:extLst>
              <a:ext uri="{FF2B5EF4-FFF2-40B4-BE49-F238E27FC236}">
                <a16:creationId xmlns:a16="http://schemas.microsoft.com/office/drawing/2014/main" id="{F3F6A825-6B2E-4423-BF23-F1013E2A1717}"/>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43" name="N">
            <a:extLst>
              <a:ext uri="{FF2B5EF4-FFF2-40B4-BE49-F238E27FC236}">
                <a16:creationId xmlns:a16="http://schemas.microsoft.com/office/drawing/2014/main" id="{ECF5B4DA-E419-4537-9BFB-EFEABF448381}"/>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pic>
        <p:nvPicPr>
          <p:cNvPr id="23" name="ruler3">
            <a:extLst>
              <a:ext uri="{FF2B5EF4-FFF2-40B4-BE49-F238E27FC236}">
                <a16:creationId xmlns:a16="http://schemas.microsoft.com/office/drawing/2014/main" id="{D13AA824-6766-4304-A5FA-4D2803F2DF9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175330" y="5699760"/>
            <a:ext cx="9144000" cy="1787550"/>
          </a:xfrm>
          <a:prstGeom prst="rect">
            <a:avLst/>
          </a:prstGeom>
        </p:spPr>
      </p:pic>
      <p:pic>
        <p:nvPicPr>
          <p:cNvPr id="24" name="pencil3" descr="A picture containing text&#10;&#10;Description automatically generated">
            <a:extLst>
              <a:ext uri="{FF2B5EF4-FFF2-40B4-BE49-F238E27FC236}">
                <a16:creationId xmlns:a16="http://schemas.microsoft.com/office/drawing/2014/main" id="{675C339C-0C6B-43B3-8199-BCCAEC0B62E3}"/>
              </a:ext>
            </a:extLst>
          </p:cNvPr>
          <p:cNvPicPr>
            <a:picLocks noChangeAspect="1"/>
          </p:cNvPicPr>
          <p:nvPr/>
        </p:nvPicPr>
        <p:blipFill>
          <a:blip r:embed="rId5"/>
          <a:stretch>
            <a:fillRect/>
          </a:stretch>
        </p:blipFill>
        <p:spPr>
          <a:xfrm rot="21107201">
            <a:off x="6304188" y="3232091"/>
            <a:ext cx="3324507" cy="2493381"/>
          </a:xfrm>
          <a:prstGeom prst="rect">
            <a:avLst/>
          </a:prstGeom>
        </p:spPr>
      </p:pic>
      <p:pic>
        <p:nvPicPr>
          <p:cNvPr id="25" name="setsquare3">
            <a:extLst>
              <a:ext uri="{FF2B5EF4-FFF2-40B4-BE49-F238E27FC236}">
                <a16:creationId xmlns:a16="http://schemas.microsoft.com/office/drawing/2014/main" id="{AE317DB8-5DC6-4DAA-AEAC-794727D005A9}"/>
              </a:ext>
            </a:extLst>
          </p:cNvPr>
          <p:cNvPicPr>
            <a:picLocks noChangeAspect="1"/>
          </p:cNvPicPr>
          <p:nvPr/>
        </p:nvPicPr>
        <p:blipFill>
          <a:blip r:embed="rId10"/>
          <a:stretch>
            <a:fillRect/>
          </a:stretch>
        </p:blipFill>
        <p:spPr>
          <a:xfrm rot="16200000" flipV="1">
            <a:off x="3933224" y="2361373"/>
            <a:ext cx="4459542" cy="2626419"/>
          </a:xfrm>
          <a:prstGeom prst="rect">
            <a:avLst/>
          </a:prstGeom>
        </p:spPr>
      </p:pic>
      <p:sp>
        <p:nvSpPr>
          <p:cNvPr id="26" name="Oval 25">
            <a:extLst>
              <a:ext uri="{FF2B5EF4-FFF2-40B4-BE49-F238E27FC236}">
                <a16:creationId xmlns:a16="http://schemas.microsoft.com/office/drawing/2014/main" id="{3636B38F-3CD3-41C1-93AB-59E6C2AA417B}"/>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7B07B675-3918-467A-B43A-7A702700FF4A}"/>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7" name="ruler4">
            <a:extLst>
              <a:ext uri="{FF2B5EF4-FFF2-40B4-BE49-F238E27FC236}">
                <a16:creationId xmlns:a16="http://schemas.microsoft.com/office/drawing/2014/main" id="{5E1E2EAC-8DED-49D5-A698-11717280772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3780000">
            <a:off x="756441" y="6687577"/>
            <a:ext cx="9144000" cy="1787550"/>
          </a:xfrm>
          <a:prstGeom prst="rect">
            <a:avLst/>
          </a:prstGeom>
        </p:spPr>
      </p:pic>
      <p:pic>
        <p:nvPicPr>
          <p:cNvPr id="28" name="pencil4" descr="A picture containing text&#10;&#10;Description automatically generated">
            <a:extLst>
              <a:ext uri="{FF2B5EF4-FFF2-40B4-BE49-F238E27FC236}">
                <a16:creationId xmlns:a16="http://schemas.microsoft.com/office/drawing/2014/main" id="{DBC3A6F8-1229-4D6C-903E-E800384DD71E}"/>
              </a:ext>
            </a:extLst>
          </p:cNvPr>
          <p:cNvPicPr>
            <a:picLocks noChangeAspect="1"/>
          </p:cNvPicPr>
          <p:nvPr/>
        </p:nvPicPr>
        <p:blipFill>
          <a:blip r:embed="rId5"/>
          <a:stretch>
            <a:fillRect/>
          </a:stretch>
        </p:blipFill>
        <p:spPr>
          <a:xfrm rot="20430230">
            <a:off x="3651357" y="1867225"/>
            <a:ext cx="3324507" cy="2493381"/>
          </a:xfrm>
          <a:prstGeom prst="rect">
            <a:avLst/>
          </a:prstGeom>
        </p:spPr>
      </p:pic>
      <p:pic>
        <p:nvPicPr>
          <p:cNvPr id="29" name="setsquare4">
            <a:extLst>
              <a:ext uri="{FF2B5EF4-FFF2-40B4-BE49-F238E27FC236}">
                <a16:creationId xmlns:a16="http://schemas.microsoft.com/office/drawing/2014/main" id="{EC6B0C77-B87C-4FC4-BDB7-1809939C2FBC}"/>
              </a:ext>
            </a:extLst>
          </p:cNvPr>
          <p:cNvPicPr>
            <a:picLocks noChangeAspect="1"/>
          </p:cNvPicPr>
          <p:nvPr/>
        </p:nvPicPr>
        <p:blipFill>
          <a:blip r:embed="rId10"/>
          <a:stretch>
            <a:fillRect/>
          </a:stretch>
        </p:blipFill>
        <p:spPr>
          <a:xfrm rot="9180000" flipH="1" flipV="1">
            <a:off x="4770630" y="3159221"/>
            <a:ext cx="4459542" cy="2626419"/>
          </a:xfrm>
          <a:prstGeom prst="rect">
            <a:avLst/>
          </a:prstGeom>
        </p:spPr>
      </p:pic>
      <p:sp>
        <p:nvSpPr>
          <p:cNvPr id="30" name="Oval 29">
            <a:extLst>
              <a:ext uri="{FF2B5EF4-FFF2-40B4-BE49-F238E27FC236}">
                <a16:creationId xmlns:a16="http://schemas.microsoft.com/office/drawing/2014/main" id="{7822EF4C-4E2B-4338-9931-DE2C2ABB3595}"/>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24E2A9D8-B14B-4D95-9590-D713FCB12CA6}"/>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E16E2D3C-F499-451A-B618-0D8A565FC10B}"/>
              </a:ext>
            </a:extLst>
          </p:cNvPr>
          <p:cNvGrpSpPr/>
          <p:nvPr/>
        </p:nvGrpSpPr>
        <p:grpSpPr>
          <a:xfrm>
            <a:off x="6746524" y="2936158"/>
            <a:ext cx="468790" cy="461665"/>
            <a:chOff x="5831706" y="4068855"/>
            <a:chExt cx="468790" cy="461665"/>
          </a:xfrm>
        </p:grpSpPr>
        <p:sp>
          <p:nvSpPr>
            <p:cNvPr id="38" name="TextBox 37">
              <a:extLst>
                <a:ext uri="{FF2B5EF4-FFF2-40B4-BE49-F238E27FC236}">
                  <a16:creationId xmlns:a16="http://schemas.microsoft.com/office/drawing/2014/main" id="{1266388B-036A-4511-813A-42A92E96F7D2}"/>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39" name="Oval 38">
              <a:extLst>
                <a:ext uri="{FF2B5EF4-FFF2-40B4-BE49-F238E27FC236}">
                  <a16:creationId xmlns:a16="http://schemas.microsoft.com/office/drawing/2014/main" id="{BE59A691-2D94-4FE7-9BDD-50F53EA2B192}"/>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386751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4"/>
                                        </p:tgtEl>
                                        <p:attrNameLst>
                                          <p:attrName>r</p:attrName>
                                        </p:attrNameLst>
                                      </p:cBhvr>
                                    </p:animRot>
                                    <p:animRot by="-240000">
                                      <p:cBhvr>
                                        <p:cTn id="21" dur="50" fill="hold">
                                          <p:stCondLst>
                                            <p:cond delay="50"/>
                                          </p:stCondLst>
                                        </p:cTn>
                                        <p:tgtEl>
                                          <p:spTgt spid="24"/>
                                        </p:tgtEl>
                                        <p:attrNameLst>
                                          <p:attrName>r</p:attrName>
                                        </p:attrNameLst>
                                      </p:cBhvr>
                                    </p:animRot>
                                    <p:animRot by="240000">
                                      <p:cBhvr>
                                        <p:cTn id="22" dur="50" fill="hold">
                                          <p:stCondLst>
                                            <p:cond delay="100"/>
                                          </p:stCondLst>
                                        </p:cTn>
                                        <p:tgtEl>
                                          <p:spTgt spid="24"/>
                                        </p:tgtEl>
                                        <p:attrNameLst>
                                          <p:attrName>r</p:attrName>
                                        </p:attrNameLst>
                                      </p:cBhvr>
                                    </p:animRot>
                                    <p:animRot by="-240000">
                                      <p:cBhvr>
                                        <p:cTn id="23" dur="50" fill="hold">
                                          <p:stCondLst>
                                            <p:cond delay="150"/>
                                          </p:stCondLst>
                                        </p:cTn>
                                        <p:tgtEl>
                                          <p:spTgt spid="24"/>
                                        </p:tgtEl>
                                        <p:attrNameLst>
                                          <p:attrName>r</p:attrName>
                                        </p:attrNameLst>
                                      </p:cBhvr>
                                    </p:animRot>
                                    <p:animRot by="120000">
                                      <p:cBhvr>
                                        <p:cTn id="24" dur="50" fill="hold">
                                          <p:stCondLst>
                                            <p:cond delay="200"/>
                                          </p:stCondLst>
                                        </p:cTn>
                                        <p:tgtEl>
                                          <p:spTgt spid="24"/>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25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0" presetClass="exit" presetSubtype="0" fill="hold" nodeType="after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0.00091 -0.38403 L 0.00104 0.09676 " pathEditMode="relative" rAng="0" ptsTypes="AA">
                                      <p:cBhvr>
                                        <p:cTn id="46" dur="500" fill="hold"/>
                                        <p:tgtEl>
                                          <p:spTgt spid="24"/>
                                        </p:tgtEl>
                                        <p:attrNameLst>
                                          <p:attrName>ppt_x</p:attrName>
                                          <p:attrName>ppt_y</p:attrName>
                                        </p:attrNameLst>
                                      </p:cBhvr>
                                      <p:rCtr x="0" y="24028"/>
                                    </p:animMotion>
                                  </p:childTnLst>
                                </p:cTn>
                              </p:par>
                              <p:par>
                                <p:cTn id="47" presetID="22" presetClass="entr" presetSubtype="1"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nodeType="afterEffect">
                                  <p:stCondLst>
                                    <p:cond delay="0"/>
                                  </p:stCondLst>
                                  <p:childTnLst>
                                    <p:animEffect transition="out" filter="fade">
                                      <p:cBhvr>
                                        <p:cTn id="57" dur="500"/>
                                        <p:tgtEl>
                                          <p:spTgt spid="25"/>
                                        </p:tgtEl>
                                      </p:cBhvr>
                                    </p:animEffect>
                                    <p:set>
                                      <p:cBhvr>
                                        <p:cTn id="58" dur="1" fill="hold">
                                          <p:stCondLst>
                                            <p:cond delay="499"/>
                                          </p:stCondLst>
                                        </p:cTn>
                                        <p:tgtEl>
                                          <p:spTgt spid="2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000"/>
                                        <p:tgtEl>
                                          <p:spTgt spid="28"/>
                                        </p:tgtEl>
                                      </p:cBhvr>
                                    </p:animEffect>
                                    <p:anim calcmode="lin" valueType="num">
                                      <p:cBhvr>
                                        <p:cTn id="71" dur="1000" fill="hold"/>
                                        <p:tgtEl>
                                          <p:spTgt spid="28"/>
                                        </p:tgtEl>
                                        <p:attrNameLst>
                                          <p:attrName>ppt_x</p:attrName>
                                        </p:attrNameLst>
                                      </p:cBhvr>
                                      <p:tavLst>
                                        <p:tav tm="0">
                                          <p:val>
                                            <p:strVal val="#ppt_x"/>
                                          </p:val>
                                        </p:tav>
                                        <p:tav tm="100000">
                                          <p:val>
                                            <p:strVal val="#ppt_x"/>
                                          </p:val>
                                        </p:tav>
                                      </p:tavLst>
                                    </p:anim>
                                    <p:anim calcmode="lin" valueType="num">
                                      <p:cBhvr>
                                        <p:cTn id="7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2" presetClass="emph" presetSubtype="0" fill="hold" nodeType="clickEffect">
                                  <p:stCondLst>
                                    <p:cond delay="0"/>
                                  </p:stCondLst>
                                  <p:childTnLst>
                                    <p:animRot by="120000">
                                      <p:cBhvr>
                                        <p:cTn id="76" dur="25" fill="hold">
                                          <p:stCondLst>
                                            <p:cond delay="0"/>
                                          </p:stCondLst>
                                        </p:cTn>
                                        <p:tgtEl>
                                          <p:spTgt spid="28"/>
                                        </p:tgtEl>
                                        <p:attrNameLst>
                                          <p:attrName>r</p:attrName>
                                        </p:attrNameLst>
                                      </p:cBhvr>
                                    </p:animRot>
                                    <p:animRot by="-240000">
                                      <p:cBhvr>
                                        <p:cTn id="77" dur="50" fill="hold">
                                          <p:stCondLst>
                                            <p:cond delay="50"/>
                                          </p:stCondLst>
                                        </p:cTn>
                                        <p:tgtEl>
                                          <p:spTgt spid="28"/>
                                        </p:tgtEl>
                                        <p:attrNameLst>
                                          <p:attrName>r</p:attrName>
                                        </p:attrNameLst>
                                      </p:cBhvr>
                                    </p:animRot>
                                    <p:animRot by="240000">
                                      <p:cBhvr>
                                        <p:cTn id="78" dur="50" fill="hold">
                                          <p:stCondLst>
                                            <p:cond delay="100"/>
                                          </p:stCondLst>
                                        </p:cTn>
                                        <p:tgtEl>
                                          <p:spTgt spid="28"/>
                                        </p:tgtEl>
                                        <p:attrNameLst>
                                          <p:attrName>r</p:attrName>
                                        </p:attrNameLst>
                                      </p:cBhvr>
                                    </p:animRot>
                                    <p:animRot by="-240000">
                                      <p:cBhvr>
                                        <p:cTn id="79" dur="50" fill="hold">
                                          <p:stCondLst>
                                            <p:cond delay="150"/>
                                          </p:stCondLst>
                                        </p:cTn>
                                        <p:tgtEl>
                                          <p:spTgt spid="28"/>
                                        </p:tgtEl>
                                        <p:attrNameLst>
                                          <p:attrName>r</p:attrName>
                                        </p:attrNameLst>
                                      </p:cBhvr>
                                    </p:animRot>
                                    <p:animRot by="120000">
                                      <p:cBhvr>
                                        <p:cTn id="80" dur="50" fill="hold">
                                          <p:stCondLst>
                                            <p:cond delay="200"/>
                                          </p:stCondLst>
                                        </p:cTn>
                                        <p:tgtEl>
                                          <p:spTgt spid="28"/>
                                        </p:tgtEl>
                                        <p:attrNameLst>
                                          <p:attrName>r</p:attrName>
                                        </p:attrNameLst>
                                      </p:cBhvr>
                                    </p:animRot>
                                  </p:childTnLst>
                                </p:cTn>
                              </p:par>
                              <p:par>
                                <p:cTn id="81" presetID="21" presetClass="entr" presetSubtype="1"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heel(1)">
                                      <p:cBhvr>
                                        <p:cTn id="83" dur="250"/>
                                        <p:tgtEl>
                                          <p:spTgt spid="30"/>
                                        </p:tgtEl>
                                      </p:cBhvr>
                                    </p:animEffect>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1000"/>
                                        <p:tgtEl>
                                          <p:spTgt spid="29"/>
                                        </p:tgtEl>
                                      </p:cBhvr>
                                    </p:animEffect>
                                    <p:anim calcmode="lin" valueType="num">
                                      <p:cBhvr>
                                        <p:cTn id="89" dur="1000" fill="hold"/>
                                        <p:tgtEl>
                                          <p:spTgt spid="29"/>
                                        </p:tgtEl>
                                        <p:attrNameLst>
                                          <p:attrName>ppt_x</p:attrName>
                                        </p:attrNameLst>
                                      </p:cBhvr>
                                      <p:tavLst>
                                        <p:tav tm="0">
                                          <p:val>
                                            <p:strVal val="#ppt_x"/>
                                          </p:val>
                                        </p:tav>
                                        <p:tav tm="100000">
                                          <p:val>
                                            <p:strVal val="#ppt_x"/>
                                          </p:val>
                                        </p:tav>
                                      </p:tavLst>
                                    </p:anim>
                                    <p:anim calcmode="lin" valueType="num">
                                      <p:cBhvr>
                                        <p:cTn id="90" dur="1000" fill="hold"/>
                                        <p:tgtEl>
                                          <p:spTgt spid="29"/>
                                        </p:tgtEl>
                                        <p:attrNameLst>
                                          <p:attrName>ppt_y</p:attrName>
                                        </p:attrNameLst>
                                      </p:cBhvr>
                                      <p:tavLst>
                                        <p:tav tm="0">
                                          <p:val>
                                            <p:strVal val="#ppt_y-.1"/>
                                          </p:val>
                                        </p:tav>
                                        <p:tav tm="100000">
                                          <p:val>
                                            <p:strVal val="#ppt_y"/>
                                          </p:val>
                                        </p:tav>
                                      </p:tavLst>
                                    </p:anim>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500"/>
                                        <p:tgtEl>
                                          <p:spTgt spid="27"/>
                                        </p:tgtEl>
                                      </p:cBhvr>
                                    </p:animEffect>
                                    <p:set>
                                      <p:cBhvr>
                                        <p:cTn id="94" dur="1" fill="hold">
                                          <p:stCondLst>
                                            <p:cond delay="499"/>
                                          </p:stCondLst>
                                        </p:cTn>
                                        <p:tgtEl>
                                          <p:spTgt spid="2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0.22357 -0.1926 L -0.04375 0.04768 " pathEditMode="relative" rAng="0" ptsTypes="AA">
                                      <p:cBhvr>
                                        <p:cTn id="98" dur="500" fill="hold"/>
                                        <p:tgtEl>
                                          <p:spTgt spid="28"/>
                                        </p:tgtEl>
                                        <p:attrNameLst>
                                          <p:attrName>ppt_x</p:attrName>
                                          <p:attrName>ppt_y</p:attrName>
                                        </p:attrNameLst>
                                      </p:cBhvr>
                                      <p:rCtr x="-13372" y="12014"/>
                                    </p:animMotion>
                                  </p:childTnLst>
                                </p:cTn>
                              </p:par>
                              <p:par>
                                <p:cTn id="99" presetID="22" presetClass="entr" presetSubtype="1" fill="hold"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up)">
                                      <p:cBhvr>
                                        <p:cTn id="101" dur="500"/>
                                        <p:tgtEl>
                                          <p:spTgt spid="31"/>
                                        </p:tgtEl>
                                      </p:cBhvr>
                                    </p:animEffect>
                                  </p:childTnLst>
                                </p:cTn>
                              </p:par>
                            </p:childTnLst>
                          </p:cTn>
                        </p:par>
                        <p:par>
                          <p:cTn id="102" fill="hold">
                            <p:stCondLst>
                              <p:cond delay="500"/>
                            </p:stCondLst>
                            <p:childTnLst>
                              <p:par>
                                <p:cTn id="103" presetID="10" presetClass="entr" presetSubtype="0"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fade">
                                      <p:cBhvr>
                                        <p:cTn id="105" dur="500"/>
                                        <p:tgtEl>
                                          <p:spTgt spid="43"/>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28"/>
                                        </p:tgtEl>
                                      </p:cBhvr>
                                    </p:animEffect>
                                    <p:set>
                                      <p:cBhvr>
                                        <p:cTn id="110" dur="1" fill="hold">
                                          <p:stCondLst>
                                            <p:cond delay="499"/>
                                          </p:stCondLst>
                                        </p:cTn>
                                        <p:tgtEl>
                                          <p:spTgt spid="28"/>
                                        </p:tgtEl>
                                        <p:attrNameLst>
                                          <p:attrName>style.visibility</p:attrName>
                                        </p:attrNameLst>
                                      </p:cBhvr>
                                      <p:to>
                                        <p:strVal val="hidden"/>
                                      </p:to>
                                    </p:set>
                                  </p:childTnLst>
                                </p:cTn>
                              </p:par>
                            </p:childTnLst>
                          </p:cTn>
                        </p:par>
                        <p:par>
                          <p:cTn id="111" fill="hold">
                            <p:stCondLst>
                              <p:cond delay="500"/>
                            </p:stCondLst>
                            <p:childTnLst>
                              <p:par>
                                <p:cTn id="112" presetID="10" presetClass="exit" presetSubtype="0" fill="hold" nodeType="afterEffect">
                                  <p:stCondLst>
                                    <p:cond delay="0"/>
                                  </p:stCondLst>
                                  <p:childTnLst>
                                    <p:animEffect transition="out" filter="fade">
                                      <p:cBhvr>
                                        <p:cTn id="113" dur="500"/>
                                        <p:tgtEl>
                                          <p:spTgt spid="29"/>
                                        </p:tgtEl>
                                      </p:cBhvr>
                                    </p:animEffect>
                                    <p:set>
                                      <p:cBhvr>
                                        <p:cTn id="114" dur="1" fill="hold">
                                          <p:stCondLst>
                                            <p:cond delay="499"/>
                                          </p:stCondLst>
                                        </p:cTn>
                                        <p:tgtEl>
                                          <p:spTgt spid="29"/>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26"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sp>
        <p:nvSpPr>
          <p:cNvPr id="17" name="Subtitle 2">
            <a:extLst>
              <a:ext uri="{FF2B5EF4-FFF2-40B4-BE49-F238E27FC236}">
                <a16:creationId xmlns:a16="http://schemas.microsoft.com/office/drawing/2014/main" id="{660F13E2-E429-4569-981E-5E5FFFF7AC7A}"/>
              </a:ext>
            </a:extLst>
          </p:cNvPr>
          <p:cNvSpPr txBox="1">
            <a:spLocks/>
          </p:cNvSpPr>
          <p:nvPr/>
        </p:nvSpPr>
        <p:spPr>
          <a:xfrm>
            <a:off x="460361" y="1336035"/>
            <a:ext cx="6515598"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2800" dirty="0">
                <a:solidFill>
                  <a:schemeClr val="tx1">
                    <a:lumMod val="65000"/>
                    <a:lumOff val="35000"/>
                  </a:schemeClr>
                </a:solidFill>
                <a:effectLst/>
                <a:ea typeface="Calibri" panose="020F0502020204030204" pitchFamily="34" charset="0"/>
                <a:cs typeface="Calibri" panose="020F0502020204030204" pitchFamily="34" charset="0"/>
              </a:rPr>
              <a:t>Du point P, une perpendiculaire à [RT] en Q</a:t>
            </a:r>
            <a:endParaRPr lang="fr-FR" sz="2800" dirty="0">
              <a:solidFill>
                <a:schemeClr val="tx1">
                  <a:lumMod val="65000"/>
                  <a:lumOff val="35000"/>
                </a:schemeClr>
              </a:solidFill>
            </a:endParaRPr>
          </a:p>
        </p:txBody>
      </p:sp>
      <p:sp>
        <p:nvSpPr>
          <p:cNvPr id="2" name="TextBox 1">
            <a:extLst>
              <a:ext uri="{FF2B5EF4-FFF2-40B4-BE49-F238E27FC236}">
                <a16:creationId xmlns:a16="http://schemas.microsoft.com/office/drawing/2014/main" id="{924962A5-D0D1-40D7-4257-D893D4C73159}"/>
              </a:ext>
            </a:extLst>
          </p:cNvPr>
          <p:cNvSpPr txBox="1"/>
          <p:nvPr/>
        </p:nvSpPr>
        <p:spPr>
          <a:xfrm>
            <a:off x="258856" y="2208555"/>
            <a:ext cx="3956119" cy="1384995"/>
          </a:xfrm>
          <a:prstGeom prst="rect">
            <a:avLst/>
          </a:prstGeom>
          <a:noFill/>
        </p:spPr>
        <p:txBody>
          <a:bodyPr wrap="square">
            <a:spAutoFit/>
          </a:bodyPr>
          <a:lstStyle/>
          <a:p>
            <a:pPr marL="457200" indent="0">
              <a:buFont typeface="Arial"/>
              <a:buNone/>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ER = 6 cm</a:t>
            </a:r>
          </a:p>
          <a:p>
            <a:pPr marL="457200" indent="0">
              <a:buFont typeface="Arial"/>
              <a:buNone/>
            </a:pPr>
            <a:r>
              <a:rPr lang="fr-FR" sz="2800" dirty="0">
                <a:solidFill>
                  <a:schemeClr val="tx1">
                    <a:lumMod val="65000"/>
                    <a:lumOff val="35000"/>
                  </a:schemeClr>
                </a:solidFill>
                <a:effectLst/>
                <a:latin typeface="+mn-lt"/>
                <a:ea typeface="Calibri" panose="020F0502020204030204" pitchFamily="34" charset="0"/>
                <a:cs typeface="Calibri" panose="020F0502020204030204" pitchFamily="34" charset="0"/>
              </a:rPr>
              <a:t>ET = 4,5 cm</a:t>
            </a:r>
          </a:p>
          <a:p>
            <a:pPr marL="457200" indent="0">
              <a:buFont typeface="Arial"/>
              <a:buNone/>
            </a:pPr>
            <a:r>
              <a:rPr lang="fr-FR" sz="2800" dirty="0">
                <a:solidFill>
                  <a:schemeClr val="tx1">
                    <a:lumMod val="65000"/>
                    <a:lumOff val="35000"/>
                  </a:schemeClr>
                </a:solidFill>
                <a:latin typeface="+mn-lt"/>
                <a:ea typeface="Calibri" panose="020F0502020204030204" pitchFamily="34" charset="0"/>
                <a:cs typeface="Calibri" panose="020F0502020204030204" pitchFamily="34" charset="0"/>
              </a:rPr>
              <a:t>RT = 9 cm</a:t>
            </a:r>
            <a:endParaRPr lang="fr-FR" sz="2800" dirty="0">
              <a:solidFill>
                <a:schemeClr val="tx1">
                  <a:lumMod val="65000"/>
                  <a:lumOff val="35000"/>
                </a:schemeClr>
              </a:solidFill>
              <a:latin typeface="+mn-lt"/>
            </a:endParaRPr>
          </a:p>
        </p:txBody>
      </p:sp>
      <p:pic>
        <p:nvPicPr>
          <p:cNvPr id="10" name="Picture 9" descr="A picture containing shape&#10;&#10;Description automatically generated">
            <a:extLst>
              <a:ext uri="{FF2B5EF4-FFF2-40B4-BE49-F238E27FC236}">
                <a16:creationId xmlns:a16="http://schemas.microsoft.com/office/drawing/2014/main" id="{5B3216D1-715D-4DC4-9DBE-F58326C9D0C1}"/>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11" name="Rectangle: Rounded Corners 10">
            <a:extLst>
              <a:ext uri="{FF2B5EF4-FFF2-40B4-BE49-F238E27FC236}">
                <a16:creationId xmlns:a16="http://schemas.microsoft.com/office/drawing/2014/main" id="{9BDC0333-2ADC-4A15-B0E4-D794365F56A6}"/>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0CF9A5EE-FD18-41A6-A4AD-BDF5BF4EA292}"/>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F543A894-540B-4C51-A101-B5176D109C3A}"/>
              </a:ext>
            </a:extLst>
          </p:cNvPr>
          <p:cNvPicPr>
            <a:picLocks noChangeAspect="1"/>
          </p:cNvPicPr>
          <p:nvPr/>
        </p:nvPicPr>
        <p:blipFill>
          <a:blip r:embed="rId5"/>
          <a:stretch>
            <a:fillRect/>
          </a:stretch>
        </p:blipFill>
        <p:spPr>
          <a:xfrm>
            <a:off x="10135559" y="2616603"/>
            <a:ext cx="1696301" cy="1272226"/>
          </a:xfrm>
          <a:prstGeom prst="rect">
            <a:avLst/>
          </a:prstGeom>
        </p:spPr>
      </p:pic>
      <p:pic>
        <p:nvPicPr>
          <p:cNvPr id="14" name="Graphic 13">
            <a:extLst>
              <a:ext uri="{FF2B5EF4-FFF2-40B4-BE49-F238E27FC236}">
                <a16:creationId xmlns:a16="http://schemas.microsoft.com/office/drawing/2014/main" id="{F9824027-FA29-4CA0-9B49-47B7A6D4D4C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8901" y="3257803"/>
            <a:ext cx="4837839" cy="2441957"/>
          </a:xfrm>
          <a:prstGeom prst="rect">
            <a:avLst/>
          </a:prstGeom>
        </p:spPr>
      </p:pic>
      <p:sp>
        <p:nvSpPr>
          <p:cNvPr id="15" name="TextBox 14">
            <a:extLst>
              <a:ext uri="{FF2B5EF4-FFF2-40B4-BE49-F238E27FC236}">
                <a16:creationId xmlns:a16="http://schemas.microsoft.com/office/drawing/2014/main" id="{1B1CF612-9554-4193-BB1A-5F3E44AEB7AE}"/>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6" name="TextBox 15">
            <a:extLst>
              <a:ext uri="{FF2B5EF4-FFF2-40B4-BE49-F238E27FC236}">
                <a16:creationId xmlns:a16="http://schemas.microsoft.com/office/drawing/2014/main" id="{414ACB5D-935A-4EB1-85E2-C855D2E4DE29}"/>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8" name="TextBox 17">
            <a:extLst>
              <a:ext uri="{FF2B5EF4-FFF2-40B4-BE49-F238E27FC236}">
                <a16:creationId xmlns:a16="http://schemas.microsoft.com/office/drawing/2014/main" id="{FD3244EF-A5DC-43CD-94C7-4A2856459981}"/>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9" name="M">
            <a:extLst>
              <a:ext uri="{FF2B5EF4-FFF2-40B4-BE49-F238E27FC236}">
                <a16:creationId xmlns:a16="http://schemas.microsoft.com/office/drawing/2014/main" id="{C61EE8E5-009D-4147-9EB1-1D50ABBD6D4E}"/>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20" name="N">
            <a:extLst>
              <a:ext uri="{FF2B5EF4-FFF2-40B4-BE49-F238E27FC236}">
                <a16:creationId xmlns:a16="http://schemas.microsoft.com/office/drawing/2014/main" id="{A301BDC8-361D-465E-AB80-947418512E32}"/>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24" name="Oval 23">
            <a:extLst>
              <a:ext uri="{FF2B5EF4-FFF2-40B4-BE49-F238E27FC236}">
                <a16:creationId xmlns:a16="http://schemas.microsoft.com/office/drawing/2014/main" id="{2BC1E4C4-B957-4F46-8322-DE9ED1F82F72}"/>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536250E3-495C-4532-A926-42A176D14239}"/>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6" name="pencil4" descr="A picture containing text&#10;&#10;Description automatically generated">
            <a:extLst>
              <a:ext uri="{FF2B5EF4-FFF2-40B4-BE49-F238E27FC236}">
                <a16:creationId xmlns:a16="http://schemas.microsoft.com/office/drawing/2014/main" id="{B5C58B55-4938-4984-985F-A9E1F0C8D6BF}"/>
              </a:ext>
            </a:extLst>
          </p:cNvPr>
          <p:cNvPicPr>
            <a:picLocks noChangeAspect="1"/>
          </p:cNvPicPr>
          <p:nvPr/>
        </p:nvPicPr>
        <p:blipFill>
          <a:blip r:embed="rId5"/>
          <a:stretch>
            <a:fillRect/>
          </a:stretch>
        </p:blipFill>
        <p:spPr>
          <a:xfrm rot="324401">
            <a:off x="6635974" y="795888"/>
            <a:ext cx="3324507" cy="2493381"/>
          </a:xfrm>
          <a:prstGeom prst="rect">
            <a:avLst/>
          </a:prstGeom>
        </p:spPr>
      </p:pic>
      <p:sp>
        <p:nvSpPr>
          <p:cNvPr id="28" name="Oval 27">
            <a:extLst>
              <a:ext uri="{FF2B5EF4-FFF2-40B4-BE49-F238E27FC236}">
                <a16:creationId xmlns:a16="http://schemas.microsoft.com/office/drawing/2014/main" id="{BC7A8200-D3AA-4C79-A488-96F896618E64}"/>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F22C2556-DA01-439A-9BD7-4D38354BE8FC}"/>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 name="N">
            <a:extLst>
              <a:ext uri="{FF2B5EF4-FFF2-40B4-BE49-F238E27FC236}">
                <a16:creationId xmlns:a16="http://schemas.microsoft.com/office/drawing/2014/main" id="{8C53B339-FCA9-47DF-B9CC-5D0F16D27806}"/>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37" name="Oval 36">
            <a:extLst>
              <a:ext uri="{FF2B5EF4-FFF2-40B4-BE49-F238E27FC236}">
                <a16:creationId xmlns:a16="http://schemas.microsoft.com/office/drawing/2014/main" id="{44ECBA53-3662-46E4-B636-20AA1AAE4461}"/>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B3CD4606-4827-495B-95CC-B167EA0733BE}"/>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910C646F-533A-4448-8DAA-3603A29622A9}"/>
              </a:ext>
            </a:extLst>
          </p:cNvPr>
          <p:cNvGrpSpPr/>
          <p:nvPr/>
        </p:nvGrpSpPr>
        <p:grpSpPr>
          <a:xfrm>
            <a:off x="6746524" y="2936158"/>
            <a:ext cx="468790" cy="461665"/>
            <a:chOff x="5831706" y="4068855"/>
            <a:chExt cx="468790" cy="461665"/>
          </a:xfrm>
        </p:grpSpPr>
        <p:sp>
          <p:nvSpPr>
            <p:cNvPr id="34" name="TextBox 33">
              <a:extLst>
                <a:ext uri="{FF2B5EF4-FFF2-40B4-BE49-F238E27FC236}">
                  <a16:creationId xmlns:a16="http://schemas.microsoft.com/office/drawing/2014/main" id="{98EF123F-5891-4C31-A790-6CCAE16DA5AC}"/>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35" name="Oval 34">
              <a:extLst>
                <a:ext uri="{FF2B5EF4-FFF2-40B4-BE49-F238E27FC236}">
                  <a16:creationId xmlns:a16="http://schemas.microsoft.com/office/drawing/2014/main" id="{5F0B2D95-E667-4983-8377-3DBFD2BB8E65}"/>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7" name="setsquare4">
            <a:extLst>
              <a:ext uri="{FF2B5EF4-FFF2-40B4-BE49-F238E27FC236}">
                <a16:creationId xmlns:a16="http://schemas.microsoft.com/office/drawing/2014/main" id="{4491D2FB-0979-4894-881E-FCD93B6D853B}"/>
              </a:ext>
            </a:extLst>
          </p:cNvPr>
          <p:cNvPicPr>
            <a:picLocks noChangeAspect="1"/>
          </p:cNvPicPr>
          <p:nvPr/>
        </p:nvPicPr>
        <p:blipFill>
          <a:blip r:embed="rId8"/>
          <a:stretch>
            <a:fillRect/>
          </a:stretch>
        </p:blipFill>
        <p:spPr>
          <a:xfrm rot="17753812" flipV="1">
            <a:off x="4280491" y="923644"/>
            <a:ext cx="4459542" cy="2626419"/>
          </a:xfrm>
          <a:prstGeom prst="rect">
            <a:avLst/>
          </a:prstGeom>
        </p:spPr>
      </p:pic>
    </p:spTree>
    <p:custDataLst>
      <p:tags r:id="rId1"/>
    </p:custDataLst>
    <p:extLst>
      <p:ext uri="{BB962C8B-B14F-4D97-AF65-F5344CB8AC3E}">
        <p14:creationId xmlns:p14="http://schemas.microsoft.com/office/powerpoint/2010/main" val="228102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04167E-6 4.81481E-6 L -0.09362 0.34791 " pathEditMode="relative" rAng="0" ptsTypes="AA">
                                      <p:cBhvr>
                                        <p:cTn id="13" dur="500" fill="hold"/>
                                        <p:tgtEl>
                                          <p:spTgt spid="26"/>
                                        </p:tgtEl>
                                        <p:attrNameLst>
                                          <p:attrName>ppt_x</p:attrName>
                                          <p:attrName>ppt_y</p:attrName>
                                        </p:attrNameLst>
                                      </p:cBhvr>
                                      <p:rCtr x="-4688" y="17384"/>
                                    </p:animMotion>
                                  </p:childTnLst>
                                </p:cTn>
                              </p:par>
                              <p:par>
                                <p:cTn id="14" presetID="22" presetClass="entr" presetSubtype="1"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6"/>
                                        </p:tgtEl>
                                      </p:cBhvr>
                                    </p:animEffect>
                                    <p:set>
                                      <p:cBhvr>
                                        <p:cTn id="21" dur="1" fill="hold">
                                          <p:stCondLst>
                                            <p:cond delay="499"/>
                                          </p:stCondLst>
                                        </p:cTn>
                                        <p:tgtEl>
                                          <p:spTgt spid="26"/>
                                        </p:tgtEl>
                                        <p:attrNameLst>
                                          <p:attrName>style.visibility</p:attrName>
                                        </p:attrNameLst>
                                      </p:cBhvr>
                                      <p:to>
                                        <p:strVal val="hidden"/>
                                      </p:to>
                                    </p:set>
                                  </p:childTnLst>
                                </p:cTn>
                              </p:par>
                            </p:childTnLst>
                          </p:cTn>
                        </p:par>
                        <p:par>
                          <p:cTn id="22" fill="hold">
                            <p:stCondLst>
                              <p:cond delay="500"/>
                            </p:stCondLst>
                            <p:childTnLst>
                              <p:par>
                                <p:cTn id="23" presetID="21" presetClass="entr" presetSubtype="1"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heel(1)">
                                      <p:cBhvr>
                                        <p:cTn id="25" dur="250"/>
                                        <p:tgtEl>
                                          <p:spTgt spid="28"/>
                                        </p:tgtEl>
                                      </p:cBhvr>
                                    </p:animEffect>
                                  </p:childTnLst>
                                </p:cTn>
                              </p:par>
                            </p:childTnLst>
                          </p:cTn>
                        </p:par>
                        <p:par>
                          <p:cTn id="26" fill="hold">
                            <p:stCondLst>
                              <p:cond delay="75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250"/>
                            </p:stCondLst>
                            <p:childTnLst>
                              <p:par>
                                <p:cTn id="31" presetID="10" presetClass="exit" presetSubtype="0" fill="hold" nodeType="after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1470854" y="3514979"/>
            <a:ext cx="5959399" cy="13340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000" b="1" i="1">
                <a:solidFill>
                  <a:schemeClr val="tx1">
                    <a:lumMod val="65000"/>
                    <a:lumOff val="35000"/>
                  </a:schemeClr>
                </a:solidFill>
                <a:ea typeface="Calibri" panose="020F0502020204030204" pitchFamily="34" charset="0"/>
                <a:cs typeface="Calibri" panose="020F0502020204030204" pitchFamily="34" charset="0"/>
              </a:rPr>
              <a:t>ME = 4 cm</a:t>
            </a:r>
            <a:endParaRPr lang="fr-FR" sz="3000" b="1" i="1">
              <a:solidFill>
                <a:schemeClr val="tx1">
                  <a:lumMod val="65000"/>
                  <a:lumOff val="35000"/>
                </a:schemeClr>
              </a:solidFill>
            </a:endParaRPr>
          </a:p>
        </p:txBody>
      </p:sp>
      <p:sp>
        <p:nvSpPr>
          <p:cNvPr id="2" name="TextBox 1">
            <a:extLst>
              <a:ext uri="{FF2B5EF4-FFF2-40B4-BE49-F238E27FC236}">
                <a16:creationId xmlns:a16="http://schemas.microsoft.com/office/drawing/2014/main" id="{AA117B50-6219-4A3F-1251-A484FD0A9833}"/>
              </a:ext>
            </a:extLst>
          </p:cNvPr>
          <p:cNvSpPr txBox="1"/>
          <p:nvPr/>
        </p:nvSpPr>
        <p:spPr>
          <a:xfrm>
            <a:off x="147572" y="1857934"/>
            <a:ext cx="3956119" cy="1384995"/>
          </a:xfrm>
          <a:prstGeom prst="rect">
            <a:avLst/>
          </a:prstGeom>
          <a:noFill/>
        </p:spPr>
        <p:txBody>
          <a:bodyPr wrap="square">
            <a:spAutoFit/>
          </a:bodyPr>
          <a:lstStyle/>
          <a:p>
            <a:pPr marL="457200" indent="0">
              <a:buFont typeface="Arial"/>
              <a:buNone/>
            </a:pPr>
            <a:r>
              <a:rPr lang="fr-FR" sz="2800" dirty="0">
                <a:solidFill>
                  <a:schemeClr val="tx1">
                    <a:lumMod val="65000"/>
                    <a:lumOff val="35000"/>
                  </a:schemeClr>
                </a:solidFill>
                <a:latin typeface="+mj-lt"/>
                <a:ea typeface="Calibri" panose="020F0502020204030204" pitchFamily="34" charset="0"/>
                <a:cs typeface="Calibri" panose="020F0502020204030204" pitchFamily="34" charset="0"/>
              </a:rPr>
              <a:t>ER = 6 cm</a:t>
            </a:r>
          </a:p>
          <a:p>
            <a:pPr marL="457200" indent="0">
              <a:buFont typeface="Arial"/>
              <a:buNone/>
            </a:pPr>
            <a:r>
              <a:rPr lang="fr-FR" sz="2800" dirty="0">
                <a:solidFill>
                  <a:schemeClr val="tx1">
                    <a:lumMod val="65000"/>
                    <a:lumOff val="35000"/>
                  </a:schemeClr>
                </a:solidFill>
                <a:effectLst/>
                <a:latin typeface="+mj-lt"/>
                <a:ea typeface="Calibri" panose="020F0502020204030204" pitchFamily="34" charset="0"/>
                <a:cs typeface="Calibri" panose="020F0502020204030204" pitchFamily="34" charset="0"/>
              </a:rPr>
              <a:t>ET = 4,5 cm</a:t>
            </a:r>
          </a:p>
          <a:p>
            <a:pPr marL="457200" indent="0">
              <a:buFont typeface="Arial"/>
              <a:buNone/>
            </a:pPr>
            <a:r>
              <a:rPr lang="fr-FR" sz="2800" dirty="0">
                <a:solidFill>
                  <a:schemeClr val="tx1">
                    <a:lumMod val="65000"/>
                    <a:lumOff val="35000"/>
                  </a:schemeClr>
                </a:solidFill>
                <a:latin typeface="+mj-lt"/>
                <a:ea typeface="Calibri" panose="020F0502020204030204" pitchFamily="34" charset="0"/>
                <a:cs typeface="Calibri" panose="020F0502020204030204" pitchFamily="34" charset="0"/>
              </a:rPr>
              <a:t>RT = 9 cm</a:t>
            </a:r>
            <a:endParaRPr lang="fr-FR" sz="2800" dirty="0">
              <a:solidFill>
                <a:schemeClr val="tx1">
                  <a:lumMod val="65000"/>
                  <a:lumOff val="35000"/>
                </a:schemeClr>
              </a:solidFill>
              <a:latin typeface="+mj-lt"/>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grpSp>
        <p:nvGrpSpPr>
          <p:cNvPr id="4" name="Group 3">
            <a:extLst>
              <a:ext uri="{FF2B5EF4-FFF2-40B4-BE49-F238E27FC236}">
                <a16:creationId xmlns:a16="http://schemas.microsoft.com/office/drawing/2014/main" id="{67F9291E-1B3D-4770-B12E-814509D6E4F9}"/>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60EB3599-87D2-493F-98A1-B893D768FD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AD317E24-1C3F-4D78-A5D1-93448A7F8F7D}"/>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9FD5FAFA-60F2-435F-BA48-97BF8D842AF6}"/>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6A6A6BC9-FA46-4DAD-9258-916C32BCB7EC}"/>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4AE2163F-365A-45C2-855D-6A20D86E9D5D}"/>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A6E4E031-B0C7-4CEA-AD93-46624D46FAFC}"/>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40E1B8A5-AC4B-4F61-A952-6234E3B51A86}"/>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587A0EF9-EEAA-49CD-9EC6-32AE90F74019}"/>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FC61FFEA-129C-49AE-9494-4E4A384C48E7}"/>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CFA1ECDF-C8DE-48A7-BF34-F7B9D4CAB9DF}"/>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A9306768-B24B-4B2F-A63D-81CCD86997E2}"/>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4CD862FF-D2BF-4E82-A513-D03EB69F15EA}"/>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C4FF5530-797A-43A4-A918-59616447AD35}"/>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8C4D553-4369-482E-BC97-26667C892CC6}"/>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E8665F23-17A2-45E0-B96D-940D51904971}"/>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893453A8-CEC4-4974-B39B-EC428F6F62C7}"/>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463994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68550" y="3367421"/>
            <a:ext cx="5959399" cy="72950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2700" b="1" i="1">
                <a:solidFill>
                  <a:schemeClr val="tx1">
                    <a:lumMod val="65000"/>
                    <a:lumOff val="35000"/>
                  </a:schemeClr>
                </a:solidFill>
                <a:cs typeface="Calibri" panose="020F0502020204030204" pitchFamily="34" charset="0"/>
              </a:rPr>
              <a:t>ME = 4 cm</a:t>
            </a:r>
          </a:p>
        </p:txBody>
      </p:sp>
      <p:sp>
        <p:nvSpPr>
          <p:cNvPr id="2" name="TextBox 1">
            <a:extLst>
              <a:ext uri="{FF2B5EF4-FFF2-40B4-BE49-F238E27FC236}">
                <a16:creationId xmlns:a16="http://schemas.microsoft.com/office/drawing/2014/main" id="{AA117B50-6219-4A3F-1251-A484FD0A9833}"/>
              </a:ext>
            </a:extLst>
          </p:cNvPr>
          <p:cNvSpPr txBox="1"/>
          <p:nvPr/>
        </p:nvSpPr>
        <p:spPr>
          <a:xfrm>
            <a:off x="147572" y="1857934"/>
            <a:ext cx="3956119" cy="1384995"/>
          </a:xfrm>
          <a:prstGeom prst="rect">
            <a:avLst/>
          </a:prstGeom>
          <a:noFill/>
        </p:spPr>
        <p:txBody>
          <a:bodyPr wrap="square">
            <a:spAutoFit/>
          </a:bodyPr>
          <a:lstStyle/>
          <a:p>
            <a:pPr marL="457200" indent="0">
              <a:buFont typeface="Arial"/>
              <a:buNone/>
            </a:pPr>
            <a:r>
              <a:rPr lang="fr-FR" sz="2800" dirty="0">
                <a:solidFill>
                  <a:schemeClr val="tx1">
                    <a:lumMod val="65000"/>
                    <a:lumOff val="35000"/>
                  </a:schemeClr>
                </a:solidFill>
                <a:latin typeface="+mj-lt"/>
                <a:ea typeface="Calibri" panose="020F0502020204030204" pitchFamily="34" charset="0"/>
                <a:cs typeface="Calibri" panose="020F0502020204030204" pitchFamily="34" charset="0"/>
              </a:rPr>
              <a:t>ER = 6 cm</a:t>
            </a:r>
          </a:p>
          <a:p>
            <a:pPr marL="457200" indent="0">
              <a:buFont typeface="Arial"/>
              <a:buNone/>
            </a:pPr>
            <a:r>
              <a:rPr lang="fr-FR" sz="2800" dirty="0">
                <a:solidFill>
                  <a:schemeClr val="tx1">
                    <a:lumMod val="65000"/>
                    <a:lumOff val="35000"/>
                  </a:schemeClr>
                </a:solidFill>
                <a:effectLst/>
                <a:latin typeface="+mj-lt"/>
                <a:ea typeface="Calibri" panose="020F0502020204030204" pitchFamily="34" charset="0"/>
                <a:cs typeface="Calibri" panose="020F0502020204030204" pitchFamily="34" charset="0"/>
              </a:rPr>
              <a:t>ET = 4,5 cm</a:t>
            </a:r>
          </a:p>
          <a:p>
            <a:pPr marL="457200" indent="0">
              <a:buFont typeface="Arial"/>
              <a:buNone/>
            </a:pPr>
            <a:r>
              <a:rPr lang="fr-FR" sz="2800" dirty="0">
                <a:solidFill>
                  <a:schemeClr val="tx1">
                    <a:lumMod val="65000"/>
                    <a:lumOff val="35000"/>
                  </a:schemeClr>
                </a:solidFill>
                <a:latin typeface="+mj-lt"/>
                <a:ea typeface="Calibri" panose="020F0502020204030204" pitchFamily="34" charset="0"/>
                <a:cs typeface="Calibri" panose="020F0502020204030204" pitchFamily="34" charset="0"/>
              </a:rPr>
              <a:t>RT = 9 cm</a:t>
            </a:r>
            <a:endParaRPr lang="fr-FR" sz="2800" dirty="0">
              <a:solidFill>
                <a:schemeClr val="tx1">
                  <a:lumMod val="65000"/>
                  <a:lumOff val="35000"/>
                </a:schemeClr>
              </a:solidFill>
              <a:latin typeface="+mj-lt"/>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Faux</a:t>
            </a:r>
          </a:p>
        </p:txBody>
      </p:sp>
      <p:grpSp>
        <p:nvGrpSpPr>
          <p:cNvPr id="8" name="Group 7">
            <a:extLst>
              <a:ext uri="{FF2B5EF4-FFF2-40B4-BE49-F238E27FC236}">
                <a16:creationId xmlns:a16="http://schemas.microsoft.com/office/drawing/2014/main" id="{54774CC8-11F4-495D-8419-FE6C1D81B81F}"/>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736F33F1-17B4-4392-AD36-C251B3D54A6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7D28813D-A404-44CB-A96D-D635AC428EA0}"/>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EC9AFBCA-390B-4F4F-9B60-F4C77B89B26F}"/>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097B5400-C99C-42A4-8205-310246367701}"/>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DDB069E3-0090-4A16-B5AD-8536297848BC}"/>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60C0B694-901A-4595-AF09-F9DE6211DA9A}"/>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7FF8D5BB-0318-4BB1-80A6-00C9411749E4}"/>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77C35DB1-A3BA-4A2B-BB38-BB1FF91BFC92}"/>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9403A728-6BA4-401B-8260-10B13F625D43}"/>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EB8E8387-15A3-40FF-87F9-EFE634A3D27A}"/>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45AE81ED-E6F7-45D2-9DF6-E2D7055D110E}"/>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241FEB56-2D78-4FC8-8FCD-5F4259EC036B}"/>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CEB08611-F85E-4D13-B54B-95B59E1621E5}"/>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922626E6-3932-4760-B105-E983DDDA22C9}"/>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8C4045EC-5797-498C-A426-E99B9484D0AC}"/>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AD20B37C-9FF0-4316-9A9B-2A9B84F6049E}"/>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995348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1630051"/>
            <a:ext cx="10768501" cy="2031325"/>
          </a:xfrm>
          <a:prstGeom prst="rect">
            <a:avLst/>
          </a:prstGeom>
          <a:noFill/>
        </p:spPr>
        <p:txBody>
          <a:bodyPr wrap="square" lIns="91440" tIns="45720" rIns="91440" bIns="45720" anchor="t">
            <a:spAutoFit/>
          </a:bodyPr>
          <a:lstStyle/>
          <a:p>
            <a:pPr marL="457200" indent="-457200" algn="just">
              <a:lnSpc>
                <a:spcPct val="150000"/>
              </a:lnSpc>
              <a:buFont typeface="Arial" panose="020B0604020202020204" pitchFamily="34" charset="0"/>
              <a:buChar char="•"/>
            </a:pPr>
            <a:r>
              <a:rPr lang="fr-FR" sz="2800" dirty="0">
                <a:solidFill>
                  <a:schemeClr val="tx1">
                    <a:lumMod val="65000"/>
                    <a:lumOff val="35000"/>
                  </a:schemeClr>
                </a:solidFill>
                <a:latin typeface="+mn-lt"/>
              </a:rPr>
              <a:t>A la fin de cette séance, vous serez capable de tracer les 3 médiatrices dans un triangle et de savoir qu’elles sont concourantes. </a:t>
            </a: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1963" lvl="1">
              <a:buSzPts val="6000"/>
            </a:pPr>
            <a:r>
              <a:rPr lang="fr-FR" sz="3200" b="1" dirty="0">
                <a:solidFill>
                  <a:schemeClr val="bg1"/>
                </a:solidFill>
                <a:latin typeface="Comic Sans MS"/>
                <a:sym typeface="Comic Sans MS"/>
              </a:rPr>
              <a:t>Objectif d’apprentissage spécifique</a:t>
            </a:r>
            <a:endParaRPr lang="fr-FR"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grpSp>
        <p:nvGrpSpPr>
          <p:cNvPr id="8" name="Group 7">
            <a:extLst>
              <a:ext uri="{FF2B5EF4-FFF2-40B4-BE49-F238E27FC236}">
                <a16:creationId xmlns:a16="http://schemas.microsoft.com/office/drawing/2014/main" id="{488A8495-6CF1-4591-BAC8-3119EFB9C729}"/>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994C0143-88EA-4159-9460-6BCC14F952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98CEE836-085E-425B-817D-3D92E11D2FF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088E14C4-0F41-4CF9-86A0-48C1CD00F6E6}"/>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855DA729-B832-4AE8-B51B-0061F67A3ABD}"/>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8AEF4C34-E38F-4EA4-B01F-1D8A5DF27AEB}"/>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1585CF54-E884-4FA5-8C9E-CDC7305593DA}"/>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75D15B11-C61B-4560-9FC7-D9226651F40F}"/>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96380C65-7D11-4E4A-AFA9-9A3A76F115E5}"/>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B81F40FE-B02D-49C6-BB29-0EB78A513693}"/>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A658D459-C624-46FD-9D0F-0307126F6C7A}"/>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3E920F21-EDE5-44BB-AB50-2A685702D13E}"/>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BA8D71BC-605E-44CF-AA44-8AE114F2724F}"/>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E67BA2F5-8F85-4374-B303-AA393771ED0B}"/>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FA68551E-3139-43C6-A963-0A6F859A8CD1}"/>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377FC0B5-CD0B-4831-9024-BD2968340BAB}"/>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B2194EBA-9097-40A7-B47F-83FED0DAE65E}"/>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6" name="Subtitle 2">
            <a:extLst>
              <a:ext uri="{FF2B5EF4-FFF2-40B4-BE49-F238E27FC236}">
                <a16:creationId xmlns:a16="http://schemas.microsoft.com/office/drawing/2014/main" id="{C8C7BD8C-CEC2-4C34-8791-439E080A9586}"/>
              </a:ext>
            </a:extLst>
          </p:cNvPr>
          <p:cNvSpPr txBox="1">
            <a:spLocks/>
          </p:cNvSpPr>
          <p:nvPr/>
        </p:nvSpPr>
        <p:spPr>
          <a:xfrm>
            <a:off x="542377" y="3334344"/>
            <a:ext cx="4830802" cy="1334021"/>
          </a:xfrm>
          <a:prstGeom prst="rect">
            <a:avLst/>
          </a:prstGeom>
        </p:spPr>
        <p:txBody>
          <a:bodyPr vert="horz" lIns="91440" tIns="45720" rIns="91440" bIns="45720" rtlCol="0" anchor="t">
            <a:normAutofit fontScale="925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200" b="1" i="1" dirty="0">
                <a:solidFill>
                  <a:schemeClr val="tx1">
                    <a:lumMod val="65000"/>
                    <a:lumOff val="35000"/>
                  </a:schemeClr>
                </a:solidFill>
                <a:effectLst/>
                <a:ea typeface="Calibri" panose="020F0502020204030204" pitchFamily="34" charset="0"/>
                <a:cs typeface="Calibri" panose="020F0502020204030204" pitchFamily="34" charset="0"/>
              </a:rPr>
              <a:t>(PQ) est la</a:t>
            </a:r>
            <a:r>
              <a:rPr lang="en-US" sz="3200" b="1" i="1" dirty="0">
                <a:solidFill>
                  <a:schemeClr val="tx1">
                    <a:lumMod val="65000"/>
                    <a:lumOff val="35000"/>
                  </a:schemeClr>
                </a:solidFill>
                <a:effectLst/>
                <a:ea typeface="Calibri" panose="020F0502020204030204" pitchFamily="34" charset="0"/>
                <a:cs typeface="Calibri" panose="020F0502020204030204" pitchFamily="34" charset="0"/>
              </a:rPr>
              <a:t> </a:t>
            </a:r>
            <a:r>
              <a:rPr lang="fr-FR" sz="3200" b="1" i="1" dirty="0">
                <a:solidFill>
                  <a:schemeClr val="tx1">
                    <a:lumMod val="65000"/>
                    <a:lumOff val="35000"/>
                  </a:schemeClr>
                </a:solidFill>
                <a:effectLst/>
                <a:ea typeface="Calibri" panose="020F0502020204030204" pitchFamily="34" charset="0"/>
                <a:cs typeface="Calibri" panose="020F0502020204030204" pitchFamily="34" charset="0"/>
              </a:rPr>
              <a:t>médiatrice de [RT].</a:t>
            </a:r>
            <a:endParaRPr lang="fr-FR" sz="3200" b="1" i="1"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3328961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42377" y="3334344"/>
            <a:ext cx="4830802" cy="1334021"/>
          </a:xfrm>
          <a:prstGeom prst="rect">
            <a:avLst/>
          </a:prstGeom>
        </p:spPr>
        <p:txBody>
          <a:bodyPr vert="horz" lIns="91440" tIns="45720" rIns="91440" bIns="45720" rtlCol="0" anchor="t">
            <a:normAutofit fontScale="925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200" b="1" i="1">
                <a:solidFill>
                  <a:schemeClr val="tx1">
                    <a:lumMod val="65000"/>
                    <a:lumOff val="35000"/>
                  </a:schemeClr>
                </a:solidFill>
                <a:effectLst/>
                <a:ea typeface="Calibri" panose="020F0502020204030204" pitchFamily="34" charset="0"/>
                <a:cs typeface="Calibri" panose="020F0502020204030204" pitchFamily="34" charset="0"/>
              </a:rPr>
              <a:t>(PQ) est la médiatrice de [RT].</a:t>
            </a:r>
            <a:endParaRPr lang="fr-FR" sz="3200" b="1" i="1">
              <a:solidFill>
                <a:schemeClr val="tx1">
                  <a:lumMod val="65000"/>
                  <a:lumOff val="35000"/>
                </a:schemeClr>
              </a:solidFill>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Vrai</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grpSp>
        <p:nvGrpSpPr>
          <p:cNvPr id="7" name="Group 6">
            <a:extLst>
              <a:ext uri="{FF2B5EF4-FFF2-40B4-BE49-F238E27FC236}">
                <a16:creationId xmlns:a16="http://schemas.microsoft.com/office/drawing/2014/main" id="{48282D9B-CAD9-4175-BA63-F6BFC5055B3C}"/>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E5FD7B99-FE5A-4B40-9464-7B68F9F999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A519AA9E-86EE-4CA6-A7D0-6B0A591FC73D}"/>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F7E622FF-D156-4F4B-A0BB-85E2B222BFDE}"/>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7F2B8073-2F98-439B-B349-CAF57BFF7806}"/>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DEF05541-3D66-402F-A397-33D23B0ADBFA}"/>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A534B2D1-C702-49E0-B41B-C687E22E8782}"/>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39FF0F7F-8682-4C2B-A010-8CC5547C0664}"/>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3F3483DE-0F35-4399-9EF4-3E7BCD3C626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D5BF951D-9B80-4F59-96A5-90A3F37CF28C}"/>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4F91E40-8920-4541-96B8-0BB188AE236C}"/>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3425CB23-4D6B-44D8-B5A6-EF506D2826F5}"/>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78262EBB-E632-46BB-963F-1F7112737A2D}"/>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AE15E121-E577-4398-9725-AF0CDFE59DA1}"/>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B5D2897-C93B-4263-A1C3-75DC86E96650}"/>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E2FE3287-F6C3-4079-9ED4-E8FB7D235F91}"/>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0FA17344-7126-4CC5-8579-FB62115FBCF6}"/>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197076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81560" y="3385699"/>
            <a:ext cx="5491648" cy="1334021"/>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None/>
            </a:pPr>
            <a:r>
              <a:rPr lang="fr-FR" sz="2700" b="1" i="1" dirty="0">
                <a:solidFill>
                  <a:schemeClr val="tx1">
                    <a:lumMod val="65000"/>
                    <a:lumOff val="35000"/>
                  </a:schemeClr>
                </a:solidFill>
                <a:cs typeface="Calibri" panose="020F0502020204030204" pitchFamily="34" charset="0"/>
              </a:rPr>
              <a:t>M est le point de concours des médiatrices.</a:t>
            </a:r>
          </a:p>
          <a:p>
            <a:pPr marL="0" indent="0">
              <a:lnSpc>
                <a:spcPct val="150000"/>
              </a:lnSpc>
              <a:buFont typeface="Arial"/>
              <a:buNone/>
            </a:pPr>
            <a:endParaRPr lang="fr-FR" sz="2700" b="1" i="1" dirty="0">
              <a:solidFill>
                <a:schemeClr val="tx1">
                  <a:lumMod val="65000"/>
                  <a:lumOff val="35000"/>
                </a:schemeClr>
              </a:solidFill>
              <a:cs typeface="Calibri" panose="020F0502020204030204" pitchFamily="34" charset="0"/>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grpSp>
        <p:nvGrpSpPr>
          <p:cNvPr id="7" name="Group 6">
            <a:extLst>
              <a:ext uri="{FF2B5EF4-FFF2-40B4-BE49-F238E27FC236}">
                <a16:creationId xmlns:a16="http://schemas.microsoft.com/office/drawing/2014/main" id="{3F99CB98-7EC4-498B-B0F8-5A2940C94C9D}"/>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20ADE9C1-22AB-416E-B6DB-DDABBFAB67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59365B8D-7C5F-42C1-B4B8-15E4E4875757}"/>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9C644406-20B6-4A3B-A0CC-E0F074AA6F27}"/>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7A43A635-865B-4F46-B505-5E5BD62A9FE3}"/>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7568088A-0EC3-42F7-81D9-A1FDAFCE7A4B}"/>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7A0C5D81-4A07-4F07-900D-34E1F393C758}"/>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533D1BAF-494F-4708-9CC1-423E5B847CBD}"/>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A9F0F7BB-56E0-4C62-AD10-E13093872078}"/>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B94E49FE-F1ED-40EB-9F4C-A6266BEDA524}"/>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B956CD0-A661-498A-8C32-8CA5EA49745C}"/>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86496A84-FFD5-4E96-8FE3-245858A62598}"/>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DD85E7F5-6FFC-4097-B2CB-060748F29BAC}"/>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0B82E4A0-3173-4D83-AB4A-6A3D0F3BE342}"/>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622EA68-A77C-4905-A164-34997627D70C}"/>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A711D168-1283-4E64-8808-B49B559FBA46}"/>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116343A7-D37B-479A-B5DE-3C350BE6AC63}"/>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4754417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sp>
        <p:nvSpPr>
          <p:cNvPr id="3" name="Rectangle: Rounded Corners 2">
            <a:extLst>
              <a:ext uri="{FF2B5EF4-FFF2-40B4-BE49-F238E27FC236}">
                <a16:creationId xmlns:a16="http://schemas.microsoft.com/office/drawing/2014/main" id="{7A46DBFD-48EE-C411-9C87-839DF81CFD35}"/>
              </a:ext>
            </a:extLst>
          </p:cNvPr>
          <p:cNvSpPr/>
          <p:nvPr/>
        </p:nvSpPr>
        <p:spPr>
          <a:xfrm>
            <a:off x="4103691"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Faux</a:t>
            </a:r>
          </a:p>
        </p:txBody>
      </p:sp>
      <p:sp>
        <p:nvSpPr>
          <p:cNvPr id="7" name="Subtitle 2">
            <a:extLst>
              <a:ext uri="{FF2B5EF4-FFF2-40B4-BE49-F238E27FC236}">
                <a16:creationId xmlns:a16="http://schemas.microsoft.com/office/drawing/2014/main" id="{1C6411B9-1BBD-43D8-9753-18863D84FD4A}"/>
              </a:ext>
            </a:extLst>
          </p:cNvPr>
          <p:cNvSpPr txBox="1">
            <a:spLocks/>
          </p:cNvSpPr>
          <p:nvPr/>
        </p:nvSpPr>
        <p:spPr>
          <a:xfrm>
            <a:off x="581560" y="3385699"/>
            <a:ext cx="5491648" cy="1334021"/>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None/>
            </a:pPr>
            <a:r>
              <a:rPr lang="fr-FR" sz="2700" b="1" i="1" dirty="0">
                <a:solidFill>
                  <a:schemeClr val="tx1">
                    <a:lumMod val="65000"/>
                    <a:lumOff val="35000"/>
                  </a:schemeClr>
                </a:solidFill>
                <a:cs typeface="Calibri" panose="020F0502020204030204" pitchFamily="34" charset="0"/>
              </a:rPr>
              <a:t>M est le point de concours des médiatrices.</a:t>
            </a:r>
          </a:p>
        </p:txBody>
      </p:sp>
      <p:grpSp>
        <p:nvGrpSpPr>
          <p:cNvPr id="8" name="Group 7">
            <a:extLst>
              <a:ext uri="{FF2B5EF4-FFF2-40B4-BE49-F238E27FC236}">
                <a16:creationId xmlns:a16="http://schemas.microsoft.com/office/drawing/2014/main" id="{5E136390-5244-4A48-AF6F-9C9D00A1050A}"/>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83B04578-78C3-4A53-BAC1-A2BFFD7D1D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949EC96F-63AD-48A3-8B2B-8B21F41E515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6101C5E7-F054-4D90-B328-92FCD923365F}"/>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D720D6E8-F774-4B37-9006-851F371DFBB1}"/>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EC5A35EF-3BA2-467A-BE28-E90CB978836F}"/>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C2818D4F-4297-44E4-B982-D162A95ECA28}"/>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BB222371-2AF2-4DFF-8A62-5086CB20A7A3}"/>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54BDCA12-62E6-4F80-8072-DEAFEE5174FA}"/>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824A3D0C-3193-41FF-ACC7-1161FE49CCB9}"/>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D55AF838-C221-4822-9A1F-B81AC55FD191}"/>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0158782C-6ECE-437B-BDC8-DD1561F9BB58}"/>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28570EAB-112A-4BB2-99B3-28D59A0A1264}"/>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C6C349CD-6C36-418A-9834-76DA9D1A03BA}"/>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759E6E46-6552-4EDF-8623-B2FABE8E73CC}"/>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15E40183-B4B7-41B5-BC62-2AC16D78942A}"/>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DD65080B-C697-4C7D-8047-CBAE14A96C92}"/>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59363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69627" y="3357055"/>
            <a:ext cx="5491648" cy="58473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2800" b="1" i="1">
                <a:solidFill>
                  <a:schemeClr val="tx1">
                    <a:lumMod val="65000"/>
                    <a:lumOff val="35000"/>
                  </a:schemeClr>
                </a:solidFill>
                <a:ea typeface="Calibri" panose="020F0502020204030204" pitchFamily="34" charset="0"/>
                <a:cs typeface="Calibri" panose="020F0502020204030204" pitchFamily="34" charset="0"/>
              </a:rPr>
              <a:t>PE = PT = PR</a:t>
            </a:r>
            <a:endParaRPr lang="fr-FR" sz="2800" b="1" i="1">
              <a:solidFill>
                <a:schemeClr val="tx1">
                  <a:lumMod val="65000"/>
                  <a:lumOff val="35000"/>
                </a:schemeClr>
              </a:solidFill>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grpSp>
        <p:nvGrpSpPr>
          <p:cNvPr id="7" name="Group 6">
            <a:extLst>
              <a:ext uri="{FF2B5EF4-FFF2-40B4-BE49-F238E27FC236}">
                <a16:creationId xmlns:a16="http://schemas.microsoft.com/office/drawing/2014/main" id="{B15CE078-1C0B-4170-8BBB-2A677A43793F}"/>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CE185EF8-2FE7-4577-8FDA-B8D64D1397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5E447D8F-9E4D-42CD-81EB-C9B96D8741D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823A4169-587D-4DEE-BF65-7933FAD7C438}"/>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0A58655A-B0B5-4761-A709-16D4662E7284}"/>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C0755A01-FC65-4826-8DB1-383DD794C667}"/>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352619A3-F72E-4FD4-A271-28748CD315B5}"/>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885B486A-3539-4677-8F28-00C025AEC394}"/>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F7CD7692-D023-43BF-B7D1-0BC99A7D4507}"/>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4153E15-36F0-4E85-B328-BBF46F0E5D46}"/>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CB1A692C-9363-4E3D-ACB9-CE3487ACAB61}"/>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8999E34D-98A4-4B9D-B71C-28AD761A398B}"/>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88182931-642C-4110-A5BF-8F33BD9EDBB8}"/>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B8ABF824-74B0-4B56-873C-CD185E6628CC}"/>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F7DF4F62-4AA4-4F77-9BAA-4E5CC6347891}"/>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4942B238-7380-46BF-B8FE-68A3AD43D226}"/>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8CCB2F0B-1386-4C69-8342-2D62D80D7FBF}"/>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340732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3" name="Rectangle: Rounded Corners 2">
            <a:extLst>
              <a:ext uri="{FF2B5EF4-FFF2-40B4-BE49-F238E27FC236}">
                <a16:creationId xmlns:a16="http://schemas.microsoft.com/office/drawing/2014/main" id="{077B62DA-0AFA-0A9E-1F89-374112BADE30}"/>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Vrai</a:t>
            </a:r>
          </a:p>
        </p:txBody>
      </p:sp>
      <p:grpSp>
        <p:nvGrpSpPr>
          <p:cNvPr id="7" name="Group 6">
            <a:extLst>
              <a:ext uri="{FF2B5EF4-FFF2-40B4-BE49-F238E27FC236}">
                <a16:creationId xmlns:a16="http://schemas.microsoft.com/office/drawing/2014/main" id="{B8F85A9F-1162-4011-8923-E16B7706300A}"/>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91F2D2D7-0CD7-4D1B-9209-F387AA2195B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B8DC0B92-7582-4CC9-921C-53A23AFC9CFC}"/>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456C6A30-8BCB-4AB2-8A25-128254816ADB}"/>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5F2B2645-0DE8-4D64-8336-18E2833D3E7F}"/>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9D74D109-D334-49C9-A786-6FF559D0DDEB}"/>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7ADEB2C5-0918-44B3-9352-D45DCBE79FDB}"/>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CFB7D495-EEAD-4FDD-8A89-5F11A45C79F1}"/>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1BE7D8F8-6CD5-4931-9A78-FFEBA235655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EA095BE8-9487-4E7F-AEAC-BDD68D10ADD8}"/>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D1DD9A21-C575-44AC-BD2D-4F6FA299F9C3}"/>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BCFEE664-EB74-42B4-90B3-E8B29D9B0230}"/>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B2B09DAA-98F1-4AFE-9ED3-61CE4149713D}"/>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6B5D949-7A41-49A0-A7B1-9E6C762D2B8A}"/>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8CA90411-7AFD-4A79-8BDF-0C2CDFE2C548}"/>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B3707EB4-ACC0-4651-A0BD-90426242849F}"/>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5F435108-A6CA-408E-BA8C-A69069104AA3}"/>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5" name="Subtitle 2">
            <a:extLst>
              <a:ext uri="{FF2B5EF4-FFF2-40B4-BE49-F238E27FC236}">
                <a16:creationId xmlns:a16="http://schemas.microsoft.com/office/drawing/2014/main" id="{5FC38525-76F6-46CE-BD64-B9CB57E1B70C}"/>
              </a:ext>
            </a:extLst>
          </p:cNvPr>
          <p:cNvSpPr txBox="1">
            <a:spLocks/>
          </p:cNvSpPr>
          <p:nvPr/>
        </p:nvSpPr>
        <p:spPr>
          <a:xfrm>
            <a:off x="569627" y="3357055"/>
            <a:ext cx="5491648" cy="58473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2800" b="1" i="1" dirty="0">
                <a:solidFill>
                  <a:schemeClr val="tx1">
                    <a:lumMod val="65000"/>
                    <a:lumOff val="35000"/>
                  </a:schemeClr>
                </a:solidFill>
                <a:ea typeface="Calibri" panose="020F0502020204030204" pitchFamily="34" charset="0"/>
                <a:cs typeface="Calibri" panose="020F0502020204030204" pitchFamily="34" charset="0"/>
              </a:rPr>
              <a:t>PE = PT = PR</a:t>
            </a:r>
            <a:endParaRPr lang="fr-FR" sz="2800" b="1" i="1"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272975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92777" y="3357054"/>
            <a:ext cx="5491648" cy="584735"/>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2800" b="1" i="1">
                <a:solidFill>
                  <a:schemeClr val="tx1">
                    <a:lumMod val="65000"/>
                    <a:lumOff val="35000"/>
                  </a:schemeClr>
                </a:solidFill>
                <a:ea typeface="Calibri" panose="020F0502020204030204" pitchFamily="34" charset="0"/>
                <a:cs typeface="Calibri" panose="020F0502020204030204" pitchFamily="34" charset="0"/>
              </a:rPr>
              <a:t>N est le milieu de [ET].</a:t>
            </a:r>
            <a:endParaRPr lang="fr-FR" sz="2800" b="1" i="1">
              <a:solidFill>
                <a:schemeClr val="tx1">
                  <a:lumMod val="65000"/>
                  <a:lumOff val="35000"/>
                </a:schemeClr>
              </a:solidFill>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grpSp>
        <p:nvGrpSpPr>
          <p:cNvPr id="7" name="Group 6">
            <a:extLst>
              <a:ext uri="{FF2B5EF4-FFF2-40B4-BE49-F238E27FC236}">
                <a16:creationId xmlns:a16="http://schemas.microsoft.com/office/drawing/2014/main" id="{B8A88C5B-0400-4888-9C07-4A20F27C8674}"/>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D2E8C162-293A-415E-8CA4-A3E1BC7913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41B1B31E-AE44-4E12-91AF-018140B6BDA4}"/>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2A91471A-8C4F-4565-AD86-305FA0702D2C}"/>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28A2E60B-1446-4AA9-8B39-82CA1C5F6664}"/>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0068C95F-30C7-419E-8BB6-808133C4C21E}"/>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6C7E46AE-939E-4E9C-88A5-3AA799A60308}"/>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982AB0D9-20B7-4B5F-AD7F-4246E858E8B0}"/>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99413DC8-133B-4E2F-BA11-F3D41D33F80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F0CAAB22-900E-4D4E-9C08-DFC66D9C6930}"/>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8BFCA784-7FE0-44A4-AEFF-5A3442DF288A}"/>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5562036B-A0E2-488B-8B38-89AD4826B025}"/>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0EDF293D-AD3E-4003-B527-85E5FBCBB0E7}"/>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F12FFC4A-7DC3-4771-A941-EA2BA0A8A998}"/>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B337AF5-3C6E-4270-9B4E-4C25F72196E2}"/>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F635F59B-626E-46ED-B009-1FE6E1C4F5C7}"/>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721AC4FF-E216-4141-A2C7-BDF3F56AEE8D}"/>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3706655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3" name="Rectangle: Rounded Corners 2">
            <a:extLst>
              <a:ext uri="{FF2B5EF4-FFF2-40B4-BE49-F238E27FC236}">
                <a16:creationId xmlns:a16="http://schemas.microsoft.com/office/drawing/2014/main" id="{DB5816E1-AE19-DCF9-5C2C-F4EDF99445B0}"/>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Vrai</a:t>
            </a:r>
          </a:p>
        </p:txBody>
      </p:sp>
      <p:sp>
        <p:nvSpPr>
          <p:cNvPr id="7" name="Subtitle 2">
            <a:extLst>
              <a:ext uri="{FF2B5EF4-FFF2-40B4-BE49-F238E27FC236}">
                <a16:creationId xmlns:a16="http://schemas.microsoft.com/office/drawing/2014/main" id="{95AFDD40-46F7-42A1-BAFC-9EE46446D71B}"/>
              </a:ext>
            </a:extLst>
          </p:cNvPr>
          <p:cNvSpPr txBox="1">
            <a:spLocks/>
          </p:cNvSpPr>
          <p:nvPr/>
        </p:nvSpPr>
        <p:spPr>
          <a:xfrm>
            <a:off x="592777" y="3357054"/>
            <a:ext cx="5491648" cy="584735"/>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2800" b="1" i="1">
                <a:solidFill>
                  <a:schemeClr val="tx1">
                    <a:lumMod val="65000"/>
                    <a:lumOff val="35000"/>
                  </a:schemeClr>
                </a:solidFill>
                <a:ea typeface="Calibri" panose="020F0502020204030204" pitchFamily="34" charset="0"/>
                <a:cs typeface="Calibri" panose="020F0502020204030204" pitchFamily="34" charset="0"/>
              </a:rPr>
              <a:t>N est le milieu de [ET].</a:t>
            </a:r>
            <a:endParaRPr lang="fr-FR" sz="2800" b="1" i="1">
              <a:solidFill>
                <a:schemeClr val="tx1">
                  <a:lumMod val="65000"/>
                  <a:lumOff val="35000"/>
                </a:schemeClr>
              </a:solidFill>
            </a:endParaRPr>
          </a:p>
        </p:txBody>
      </p:sp>
      <p:grpSp>
        <p:nvGrpSpPr>
          <p:cNvPr id="8" name="Group 7">
            <a:extLst>
              <a:ext uri="{FF2B5EF4-FFF2-40B4-BE49-F238E27FC236}">
                <a16:creationId xmlns:a16="http://schemas.microsoft.com/office/drawing/2014/main" id="{F498896C-3B75-41A2-8AEF-BBE9E55CAC3D}"/>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DAF2EC20-9E0C-4214-82F4-2BD536787B9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A49BA237-7E64-48AC-A00B-94D59763F98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12155541-A1FC-40D1-9736-8E56CCF386CB}"/>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3BDBF6FD-DCD4-4926-8D45-6661748B92E3}"/>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CA771DA1-6F61-42F6-B530-7FE01E617B78}"/>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BD4A8A1F-1D0A-4D68-8059-FE2A3C71A505}"/>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671C50BE-A64B-4DCF-B04D-7F244B69EA93}"/>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0C8DB7B8-7BEB-4FDA-9E03-90B3A2EEC52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6CB1321C-4779-4EA0-B756-BDECBC3F2106}"/>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D9D6F225-8911-4C3A-A71E-A538CF54A70D}"/>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022D8C07-6313-4A3D-A425-BD59BB6AC1B5}"/>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FA2BF311-7CE1-4AE0-9684-EBF8609FD25C}"/>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89DA067F-3EA1-4F62-B352-D6E03B98730F}"/>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B588864D-3E2A-4FFC-AF08-90226C83D6A8}"/>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FBF6B3FA-A6C8-458F-ADF4-624C0DD2E62E}"/>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2BB0B378-8E36-440F-9AE2-F04204730CD2}"/>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14869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mc:AlternateContent xmlns:mc="http://schemas.openxmlformats.org/markup-compatibility/2006" xmlns:a14="http://schemas.microsoft.com/office/drawing/2010/main">
        <mc:Choice Requires="a14">
          <p:sp>
            <p:nvSpPr>
              <p:cNvPr id="23" name="Subtitle 2">
                <a:extLst>
                  <a:ext uri="{FF2B5EF4-FFF2-40B4-BE49-F238E27FC236}">
                    <a16:creationId xmlns:a16="http://schemas.microsoft.com/office/drawing/2014/main" id="{DA0954BF-4B55-4EF8-8E57-0B2E61131500}"/>
                  </a:ext>
                </a:extLst>
              </p:cNvPr>
              <p:cNvSpPr txBox="1">
                <a:spLocks/>
              </p:cNvSpPr>
              <p:nvPr/>
            </p:nvSpPr>
            <p:spPr>
              <a:xfrm>
                <a:off x="581202" y="3349742"/>
                <a:ext cx="5491648" cy="68982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14:m>
                  <m:oMathPara xmlns:m="http://schemas.openxmlformats.org/officeDocument/2006/math">
                    <m:oMathParaPr>
                      <m:jc m:val="left"/>
                    </m:oMathParaPr>
                    <m:oMath xmlns:m="http://schemas.openxmlformats.org/officeDocument/2006/math">
                      <m:acc>
                        <m:accPr>
                          <m:chr m:val="̂"/>
                          <m:ctrlP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𝑹𝑴𝑷</m:t>
                          </m:r>
                        </m:e>
                      </m:acc>
                      <m: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𝟗𝟎</m:t>
                      </m:r>
                      <m:r>
                        <a:rPr lang="fr-FR"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m:oMathPara>
                </a14:m>
                <a:endParaRPr lang="fr-FR" sz="2700" b="1" i="1">
                  <a:solidFill>
                    <a:schemeClr val="tx1">
                      <a:lumMod val="65000"/>
                      <a:lumOff val="35000"/>
                    </a:schemeClr>
                  </a:solidFill>
                </a:endParaRPr>
              </a:p>
            </p:txBody>
          </p:sp>
        </mc:Choice>
        <mc:Fallback xmlns="">
          <p:sp>
            <p:nvSpPr>
              <p:cNvPr id="23" name="Subtitle 2">
                <a:extLst>
                  <a:ext uri="{FF2B5EF4-FFF2-40B4-BE49-F238E27FC236}">
                    <a16:creationId xmlns:a16="http://schemas.microsoft.com/office/drawing/2014/main" id="{DA0954BF-4B55-4EF8-8E57-0B2E61131500}"/>
                  </a:ext>
                </a:extLst>
              </p:cNvPr>
              <p:cNvSpPr txBox="1">
                <a:spLocks noRot="1" noChangeAspect="1" noMove="1" noResize="1" noEditPoints="1" noAdjustHandles="1" noChangeArrowheads="1" noChangeShapeType="1" noTextEdit="1"/>
              </p:cNvSpPr>
              <p:nvPr/>
            </p:nvSpPr>
            <p:spPr>
              <a:xfrm>
                <a:off x="581202" y="3349742"/>
                <a:ext cx="5491648" cy="689823"/>
              </a:xfrm>
              <a:prstGeom prst="rect">
                <a:avLst/>
              </a:prstGeom>
              <a:blipFill>
                <a:blip r:embed="rId4"/>
                <a:stretch>
                  <a:fillRect/>
                </a:stretch>
              </a:blipFill>
            </p:spPr>
            <p:txBody>
              <a:bodyPr/>
              <a:lstStyle/>
              <a:p>
                <a:r>
                  <a:rPr lang="en-GB">
                    <a:noFill/>
                  </a:rPr>
                  <a:t> </a:t>
                </a:r>
              </a:p>
            </p:txBody>
          </p:sp>
        </mc:Fallback>
      </mc:AlternateContent>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Vrai</a:t>
            </a:r>
          </a:p>
        </p:txBody>
      </p:sp>
      <p:grpSp>
        <p:nvGrpSpPr>
          <p:cNvPr id="7" name="Group 6">
            <a:extLst>
              <a:ext uri="{FF2B5EF4-FFF2-40B4-BE49-F238E27FC236}">
                <a16:creationId xmlns:a16="http://schemas.microsoft.com/office/drawing/2014/main" id="{DCD2A2A8-367A-4EB4-9F23-278A093A6252}"/>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EFBE210E-EDA3-43A8-8FD7-DCFDAFAF25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C6AF7799-F2B7-4C65-BE41-D9134547F76B}"/>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B8BB1C7A-15FA-460A-B0C3-4EAFB99E10FA}"/>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2DAD2847-F63C-4923-B288-EF5CB0020069}"/>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7C5AC4C3-7640-412C-ACA8-23B71914CF01}"/>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FF2D6724-AC94-44DB-9FCF-C46FED580EBE}"/>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405108DA-B00D-49BB-A425-DB912AAF3832}"/>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845BA30C-4741-497F-A4AD-B15209A1354C}"/>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07038E79-05ED-4A07-BEDB-17B13BA3589D}"/>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FD4E0F5A-2E56-4F42-B3DF-A34C2927D536}"/>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F018378D-2410-4ECA-A575-AD9C7F26C9A2}"/>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CC1A181B-4B67-4BA8-BB72-24B70174D073}"/>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D27416ED-681B-4DB8-8212-F8BC806C10F4}"/>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B5D2E09D-326E-445B-86E5-05809E38CD39}"/>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62C195A8-0B9D-456C-92F2-EFB029F884EB}"/>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0E0A5B04-CC88-468D-A198-7BC62DDA558C}"/>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12994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fr-FR" sz="3200" b="1" dirty="0">
                <a:solidFill>
                  <a:schemeClr val="bg1"/>
                </a:solidFill>
                <a:latin typeface="Comic Sans MS"/>
                <a:sym typeface="Comic Sans MS"/>
              </a:rPr>
              <a:t>Utilisez votre figure pour indiquer si l’énoncé suivant est vrai ou faux.</a:t>
            </a:r>
            <a:endParaRPr lang="fr-FR" sz="3200" dirty="0">
              <a:sym typeface="Comic Sans MS"/>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tx1">
                    <a:lumMod val="65000"/>
                    <a:lumOff val="35000"/>
                  </a:schemeClr>
                </a:solidFill>
                <a:latin typeface="+mj-lt"/>
              </a:rPr>
              <a:t>Faux</a:t>
            </a:r>
          </a:p>
        </p:txBody>
      </p:sp>
      <p:sp>
        <p:nvSpPr>
          <p:cNvPr id="3" name="Rectangle: Rounded Corners 2">
            <a:extLst>
              <a:ext uri="{FF2B5EF4-FFF2-40B4-BE49-F238E27FC236}">
                <a16:creationId xmlns:a16="http://schemas.microsoft.com/office/drawing/2014/main" id="{0D22E695-B9F8-12DE-99D0-455505854DBB}"/>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a:solidFill>
                  <a:schemeClr val="bg1"/>
                </a:solidFill>
                <a:latin typeface="+mj-lt"/>
              </a:rPr>
              <a:t>Vrai</a:t>
            </a:r>
          </a:p>
        </p:txBody>
      </p:sp>
      <p:grpSp>
        <p:nvGrpSpPr>
          <p:cNvPr id="7" name="Group 6">
            <a:extLst>
              <a:ext uri="{FF2B5EF4-FFF2-40B4-BE49-F238E27FC236}">
                <a16:creationId xmlns:a16="http://schemas.microsoft.com/office/drawing/2014/main" id="{C12E7DAF-EDE0-4E4C-9DAE-0EABEAB69CEF}"/>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63B6F901-E363-417E-B486-FF43DE4A61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2882504C-11D2-4EF5-BD17-7753DD65D079}"/>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2597BCCA-0E5B-4B78-9588-82E7DA0C8A76}"/>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3B1F731D-9D01-4F17-8E49-4CF1EB231E50}"/>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3F8B14A2-A089-4885-85BC-7FFE6225ECE6}"/>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60BD4E68-ECB5-434B-8C44-A4D30CA07154}"/>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2B507342-FAFB-458B-BD6C-E96FE051EDD8}"/>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D709B851-572B-46EB-884E-F701E66ACFE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CF9F8641-2B4F-4CAB-9DE6-4713040D4DE9}"/>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DDD2AEBA-2542-478F-B3F5-5E197AF9CAFB}"/>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F293390C-1AB1-4F9F-AEFA-3C5F7F079C39}"/>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9D259471-57A2-4DF5-A683-80ECC21F85E7}"/>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7059F566-5F6C-4C09-A0CF-3CBE79343086}"/>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BAC3C03-51A0-4390-AC20-4C62C2390EB7}"/>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A6B00B2F-73FE-496E-820C-7AE70D8C703F}"/>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45833FD3-0BA0-48CD-9176-D761A21A0487}"/>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mc:AlternateContent xmlns:mc="http://schemas.openxmlformats.org/markup-compatibility/2006" xmlns:a14="http://schemas.microsoft.com/office/drawing/2010/main">
        <mc:Choice Requires="a14">
          <p:sp>
            <p:nvSpPr>
              <p:cNvPr id="25" name="Subtitle 2">
                <a:extLst>
                  <a:ext uri="{FF2B5EF4-FFF2-40B4-BE49-F238E27FC236}">
                    <a16:creationId xmlns:a16="http://schemas.microsoft.com/office/drawing/2014/main" id="{1596C055-CD7A-4CC6-8683-A8DF7748B301}"/>
                  </a:ext>
                </a:extLst>
              </p:cNvPr>
              <p:cNvSpPr txBox="1">
                <a:spLocks/>
              </p:cNvSpPr>
              <p:nvPr/>
            </p:nvSpPr>
            <p:spPr>
              <a:xfrm>
                <a:off x="581202" y="3349742"/>
                <a:ext cx="5491648" cy="68982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14:m>
                  <m:oMathPara xmlns:m="http://schemas.openxmlformats.org/officeDocument/2006/math">
                    <m:oMathParaPr>
                      <m:jc m:val="left"/>
                    </m:oMathParaPr>
                    <m:oMath xmlns:m="http://schemas.openxmlformats.org/officeDocument/2006/math">
                      <m:acc>
                        <m:accPr>
                          <m:chr m:val="̂"/>
                          <m:ctrlP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𝑹𝑴𝑷</m:t>
                          </m:r>
                        </m:e>
                      </m:acc>
                      <m: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𝟗𝟎</m:t>
                      </m:r>
                      <m:r>
                        <a:rPr lang="fr-FR"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m:oMathPara>
                </a14:m>
                <a:endParaRPr lang="fr-FR" sz="2700" b="1" i="1">
                  <a:solidFill>
                    <a:schemeClr val="tx1">
                      <a:lumMod val="65000"/>
                      <a:lumOff val="35000"/>
                    </a:schemeClr>
                  </a:solidFill>
                </a:endParaRPr>
              </a:p>
            </p:txBody>
          </p:sp>
        </mc:Choice>
        <mc:Fallback xmlns="">
          <p:sp>
            <p:nvSpPr>
              <p:cNvPr id="25" name="Subtitle 2">
                <a:extLst>
                  <a:ext uri="{FF2B5EF4-FFF2-40B4-BE49-F238E27FC236}">
                    <a16:creationId xmlns:a16="http://schemas.microsoft.com/office/drawing/2014/main" id="{1596C055-CD7A-4CC6-8683-A8DF7748B301}"/>
                  </a:ext>
                </a:extLst>
              </p:cNvPr>
              <p:cNvSpPr txBox="1">
                <a:spLocks noRot="1" noChangeAspect="1" noMove="1" noResize="1" noEditPoints="1" noAdjustHandles="1" noChangeArrowheads="1" noChangeShapeType="1" noTextEdit="1"/>
              </p:cNvSpPr>
              <p:nvPr/>
            </p:nvSpPr>
            <p:spPr>
              <a:xfrm>
                <a:off x="581202" y="3349742"/>
                <a:ext cx="5491648" cy="689823"/>
              </a:xfrm>
              <a:prstGeom prst="rect">
                <a:avLst/>
              </a:prstGeom>
              <a:blipFill>
                <a:blip r:embed="rId6"/>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981593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light&#10;&#10;Description automatically generated">
            <a:extLst>
              <a:ext uri="{FF2B5EF4-FFF2-40B4-BE49-F238E27FC236}">
                <a16:creationId xmlns:a16="http://schemas.microsoft.com/office/drawing/2014/main" id="{F129D2D6-702B-4F93-92B0-82FBD9E092A2}"/>
              </a:ext>
            </a:extLst>
          </p:cNvPr>
          <p:cNvPicPr>
            <a:picLocks noChangeAspect="1"/>
          </p:cNvPicPr>
          <p:nvPr/>
        </p:nvPicPr>
        <p:blipFill>
          <a:blip r:embed="rId4"/>
          <a:stretch>
            <a:fillRect/>
          </a:stretch>
        </p:blipFill>
        <p:spPr>
          <a:xfrm>
            <a:off x="409576" y="1075295"/>
            <a:ext cx="6242317" cy="6242317"/>
          </a:xfrm>
          <a:prstGeom prst="rect">
            <a:avLst/>
          </a:prstGeom>
        </p:spPr>
      </p:pic>
      <p:pic>
        <p:nvPicPr>
          <p:cNvPr id="5" name="Picture 4" descr="A picture containing light&#10;&#10;Description automatically generated">
            <a:extLst>
              <a:ext uri="{FF2B5EF4-FFF2-40B4-BE49-F238E27FC236}">
                <a16:creationId xmlns:a16="http://schemas.microsoft.com/office/drawing/2014/main" id="{3EA177D4-4B07-486A-95A5-C149550E8FEF}"/>
              </a:ext>
            </a:extLst>
          </p:cNvPr>
          <p:cNvPicPr>
            <a:picLocks noChangeAspect="1"/>
          </p:cNvPicPr>
          <p:nvPr/>
        </p:nvPicPr>
        <p:blipFill>
          <a:blip r:embed="rId4"/>
          <a:stretch>
            <a:fillRect/>
          </a:stretch>
        </p:blipFill>
        <p:spPr>
          <a:xfrm>
            <a:off x="5994424" y="1075296"/>
            <a:ext cx="6242317" cy="6242317"/>
          </a:xfrm>
          <a:prstGeom prst="rect">
            <a:avLst/>
          </a:prstGeom>
        </p:spPr>
      </p:pic>
      <p:pic>
        <p:nvPicPr>
          <p:cNvPr id="19" name="Picture 18">
            <a:extLst>
              <a:ext uri="{FF2B5EF4-FFF2-40B4-BE49-F238E27FC236}">
                <a16:creationId xmlns:a16="http://schemas.microsoft.com/office/drawing/2014/main" id="{10A744F4-1E1A-F0B5-2E6A-47426496263E}"/>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3142" b="92970" l="57932" r="95482">
                        <a14:foregroundMark x1="74699" y1="71593" x2="74699" y2="71593"/>
                        <a14:foregroundMark x1="57932" y1="69727" x2="57932" y2="69727"/>
                        <a14:foregroundMark x1="75703" y1="36298" x2="75703" y2="36298"/>
                        <a14:foregroundMark x1="75703" y1="33142" x2="75703" y2="33142"/>
                        <a14:backgroundMark x1="14960" y1="74605" x2="14960" y2="74605"/>
                        <a14:backgroundMark x1="29719" y1="80488" x2="29719" y2="80488"/>
                        <a14:backgroundMark x1="37952" y1="47346" x2="37952" y2="47346"/>
                        <a14:backgroundMark x1="59036" y1="35294" x2="59036" y2="35294"/>
                        <a14:backgroundMark x1="73996" y1="19943" x2="73996" y2="19943"/>
                        <a14:backgroundMark x1="25703" y1="50072" x2="25703" y2="50072"/>
                        <a14:backgroundMark x1="39458" y1="13343" x2="39458" y2="13343"/>
                        <a14:backgroundMark x1="78916" y1="18221" x2="78916" y2="18221"/>
                      </a14:backgroundRemoval>
                    </a14:imgEffect>
                  </a14:imgLayer>
                </a14:imgProps>
              </a:ext>
            </a:extLst>
          </a:blip>
          <a:srcRect l="55284" t="30359"/>
          <a:stretch/>
        </p:blipFill>
        <p:spPr>
          <a:xfrm flipH="1" flipV="1">
            <a:off x="5071070" y="900092"/>
            <a:ext cx="1905955" cy="2077249"/>
          </a:xfrm>
          <a:prstGeom prst="rect">
            <a:avLst/>
          </a:prstGeom>
        </p:spPr>
      </p:pic>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b="0" i="0">
                <a:solidFill>
                  <a:schemeClr val="tx1">
                    <a:lumMod val="50000"/>
                    <a:lumOff val="50000"/>
                  </a:schemeClr>
                </a:solidFill>
                <a:effectLst/>
                <a:latin typeface="+mj-lt"/>
              </a:rPr>
              <a:t> Activité préparatoire</a:t>
            </a:r>
            <a:endParaRPr lang="fr-FR">
              <a:solidFill>
                <a:schemeClr val="tx1">
                  <a:lumMod val="50000"/>
                  <a:lumOff val="50000"/>
                </a:schemeClr>
              </a:solidFill>
              <a:latin typeface="+mj-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1963" lvl="1">
              <a:buSzPts val="6000"/>
              <a:buFont typeface="Comic Sans MS"/>
            </a:pPr>
            <a:r>
              <a:rPr lang="fr-FR" sz="3200" b="1" dirty="0">
                <a:solidFill>
                  <a:schemeClr val="bg1"/>
                </a:solidFill>
                <a:latin typeface="Comic Sans MS"/>
                <a:sym typeface="Comic Sans MS"/>
              </a:rPr>
              <a:t>Activité</a:t>
            </a:r>
            <a:endParaRPr lang="fr-FR" sz="3200" dirty="0">
              <a:solidFill>
                <a:schemeClr val="bg1"/>
              </a:solidFill>
              <a:sym typeface="Comic Sans MS"/>
            </a:endParaRPr>
          </a:p>
        </p:txBody>
      </p:sp>
      <p:cxnSp>
        <p:nvCxnSpPr>
          <p:cNvPr id="10" name="Straight Connector 9">
            <a:extLst>
              <a:ext uri="{FF2B5EF4-FFF2-40B4-BE49-F238E27FC236}">
                <a16:creationId xmlns:a16="http://schemas.microsoft.com/office/drawing/2014/main" id="{1C189B91-92E0-EA0E-FDF0-476F0B72A6F6}"/>
              </a:ext>
            </a:extLst>
          </p:cNvPr>
          <p:cNvCxnSpPr>
            <a:cxnSpLocks/>
          </p:cNvCxnSpPr>
          <p:nvPr/>
        </p:nvCxnSpPr>
        <p:spPr>
          <a:xfrm>
            <a:off x="3328416" y="3429000"/>
            <a:ext cx="5620511"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FDBD891-D63D-CF3D-4FA5-3F2437C06F7B}"/>
              </a:ext>
            </a:extLst>
          </p:cNvPr>
          <p:cNvCxnSpPr>
            <a:cxnSpLocks/>
          </p:cNvCxnSpPr>
          <p:nvPr/>
        </p:nvCxnSpPr>
        <p:spPr>
          <a:xfrm>
            <a:off x="6099745" y="1307805"/>
            <a:ext cx="0" cy="424239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9ED83462-7800-AE53-2FC6-90C78C646F8D}"/>
              </a:ext>
            </a:extLst>
          </p:cNvPr>
          <p:cNvSpPr/>
          <p:nvPr/>
        </p:nvSpPr>
        <p:spPr>
          <a:xfrm>
            <a:off x="6054076" y="3374260"/>
            <a:ext cx="91337"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9374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2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par>
                          <p:cTn id="21" fill="hold">
                            <p:stCondLst>
                              <p:cond delay="0"/>
                            </p:stCondLst>
                            <p:childTnLst>
                              <p:par>
                                <p:cTn id="22" presetID="42" presetClass="path" presetSubtype="0" accel="50000" decel="50000" fill="hold" nodeType="afterEffect">
                                  <p:stCondLst>
                                    <p:cond delay="0"/>
                                  </p:stCondLst>
                                  <p:childTnLst>
                                    <p:animMotion origin="layout" path="M -4.16667E-7 1.11111E-6 L -0.00065 0.4169 " pathEditMode="relative" rAng="0" ptsTypes="AA">
                                      <p:cBhvr>
                                        <p:cTn id="23" dur="3000" fill="hold"/>
                                        <p:tgtEl>
                                          <p:spTgt spid="19"/>
                                        </p:tgtEl>
                                        <p:attrNameLst>
                                          <p:attrName>ppt_x</p:attrName>
                                          <p:attrName>ppt_y</p:attrName>
                                        </p:attrNameLst>
                                      </p:cBhvr>
                                      <p:rCtr x="-39" y="2083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3865273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993912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de </a:t>
            </a:r>
            <a:r>
              <a:rPr lang="fr-FR" sz="3200" b="1" dirty="0">
                <a:solidFill>
                  <a:schemeClr val="bg1"/>
                </a:solidFill>
                <a:effectLst/>
                <a:latin typeface="+mj-lt"/>
                <a:ea typeface="Calibri" panose="020F0502020204030204" pitchFamily="34" charset="0"/>
                <a:cs typeface="Calibri" panose="020F0502020204030204" pitchFamily="34" charset="0"/>
              </a:rPr>
              <a:t>[AB] </a:t>
            </a:r>
            <a:r>
              <a:rPr lang="fr-FR" sz="3200" b="1" dirty="0">
                <a:solidFill>
                  <a:schemeClr val="bg1"/>
                </a:solidFill>
                <a:latin typeface="+mj-lt"/>
                <a:ea typeface="Calibri" panose="020F0502020204030204" pitchFamily="34" charset="0"/>
                <a:cs typeface="Calibri" panose="020F0502020204030204" pitchFamily="34" charset="0"/>
              </a:rPr>
              <a:t>dans le</a:t>
            </a:r>
            <a:r>
              <a:rPr lang="fr-FR" sz="3200" b="1" dirty="0">
                <a:solidFill>
                  <a:schemeClr val="bg1"/>
                </a:solidFill>
                <a:effectLst/>
                <a:latin typeface="+mj-lt"/>
                <a:ea typeface="Calibri" panose="020F0502020204030204" pitchFamily="34" charset="0"/>
                <a:cs typeface="Calibri" panose="020F0502020204030204" pitchFamily="34" charset="0"/>
              </a:rPr>
              <a:t> triangle ABC.</a:t>
            </a:r>
            <a:r>
              <a:rPr lang="fr-FR" sz="3200" dirty="0">
                <a:solidFill>
                  <a:schemeClr val="bg1"/>
                </a:solidFill>
                <a:effectLst/>
                <a:latin typeface="+mj-lt"/>
                <a:ea typeface="Calibri" panose="020F0502020204030204" pitchFamily="34" charset="0"/>
                <a:cs typeface="Calibri" panose="020F0502020204030204" pitchFamily="34" charset="0"/>
              </a:rPr>
              <a:t> </a:t>
            </a:r>
            <a:endParaRPr lang="fr-FR" sz="3200" dirty="0">
              <a:solidFill>
                <a:schemeClr val="bg1"/>
              </a:solidFill>
              <a:effectLst/>
              <a:latin typeface="+mj-lt"/>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dirty="0">
                <a:solidFill>
                  <a:schemeClr val="tx1">
                    <a:lumMod val="50000"/>
                    <a:lumOff val="50000"/>
                  </a:schemeClr>
                </a:solidFill>
                <a:latin typeface="+mn-lt"/>
              </a:rPr>
              <a:t>Activité d’apprentissage</a:t>
            </a:r>
          </a:p>
        </p:txBody>
      </p:sp>
      <p:grpSp>
        <p:nvGrpSpPr>
          <p:cNvPr id="15" name="Group 14">
            <a:extLst>
              <a:ext uri="{FF2B5EF4-FFF2-40B4-BE49-F238E27FC236}">
                <a16:creationId xmlns:a16="http://schemas.microsoft.com/office/drawing/2014/main" id="{B838747E-7E51-5AB3-8B2C-B1429C98CA34}"/>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8239BFC9-C248-C468-8F35-0C69CB6028CA}"/>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C503AC30-2040-3FDA-7515-82CED63E2D5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3C3C2085-125E-2D19-4D57-DE4DC90D6CE6}"/>
                </a:ext>
              </a:extLst>
            </p:cNvPr>
            <p:cNvPicPr>
              <a:picLocks noChangeAspect="1"/>
            </p:cNvPicPr>
            <p:nvPr/>
          </p:nvPicPr>
          <p:blipFill>
            <a:blip r:embed="rId5"/>
            <a:stretch>
              <a:fillRect/>
            </a:stretch>
          </p:blipFill>
          <p:spPr>
            <a:xfrm>
              <a:off x="10135559" y="2616603"/>
              <a:ext cx="1696301" cy="1272226"/>
            </a:xfrm>
            <a:prstGeom prst="rect">
              <a:avLst/>
            </a:prstGeom>
          </p:spPr>
        </p:pic>
      </p:grpSp>
      <p:sp>
        <p:nvSpPr>
          <p:cNvPr id="3" name="Isosceles Triangle 2">
            <a:extLst>
              <a:ext uri="{FF2B5EF4-FFF2-40B4-BE49-F238E27FC236}">
                <a16:creationId xmlns:a16="http://schemas.microsoft.com/office/drawing/2014/main" id="{EC53B705-C6FD-8700-1579-35FA57ADEE3A}"/>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AB780ED-85B3-36C2-C63C-20B56E8C49F6}"/>
              </a:ext>
            </a:extLst>
          </p:cNvPr>
          <p:cNvSpPr/>
          <p:nvPr/>
        </p:nvSpPr>
        <p:spPr>
          <a:xfrm>
            <a:off x="3367733"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7E08198-AD34-A95D-F67F-E576C1E135F7}"/>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9" name="TextBox 8">
            <a:extLst>
              <a:ext uri="{FF2B5EF4-FFF2-40B4-BE49-F238E27FC236}">
                <a16:creationId xmlns:a16="http://schemas.microsoft.com/office/drawing/2014/main" id="{04416E61-865A-383C-9CB7-4F5592605604}"/>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1" name="TextBox 10">
            <a:extLst>
              <a:ext uri="{FF2B5EF4-FFF2-40B4-BE49-F238E27FC236}">
                <a16:creationId xmlns:a16="http://schemas.microsoft.com/office/drawing/2014/main" id="{D2EB6E53-5B55-DE7E-ED2C-D7BB978D23B1}"/>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sp>
        <p:nvSpPr>
          <p:cNvPr id="18" name="Oval 17">
            <a:extLst>
              <a:ext uri="{FF2B5EF4-FFF2-40B4-BE49-F238E27FC236}">
                <a16:creationId xmlns:a16="http://schemas.microsoft.com/office/drawing/2014/main" id="{A19706D5-5C94-4BB6-ABF6-DB5A58AA9320}"/>
              </a:ext>
            </a:extLst>
          </p:cNvPr>
          <p:cNvSpPr/>
          <p:nvPr/>
        </p:nvSpPr>
        <p:spPr>
          <a:xfrm>
            <a:off x="1276457" y="561367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4B6CDC5-EC90-4218-9B96-FAFAFF423401}"/>
              </a:ext>
            </a:extLst>
          </p:cNvPr>
          <p:cNvSpPr/>
          <p:nvPr/>
        </p:nvSpPr>
        <p:spPr>
          <a:xfrm>
            <a:off x="7905000" y="5609664"/>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ruler1">
            <a:extLst>
              <a:ext uri="{FF2B5EF4-FFF2-40B4-BE49-F238E27FC236}">
                <a16:creationId xmlns:a16="http://schemas.microsoft.com/office/drawing/2014/main" id="{850E372C-A8CC-46AD-8667-DCFD2C73762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5400000">
            <a:off x="9445391" y="4530446"/>
            <a:ext cx="1715744" cy="335409"/>
          </a:xfrm>
          <a:prstGeom prst="rect">
            <a:avLst/>
          </a:prstGeom>
        </p:spPr>
      </p:pic>
      <p:pic>
        <p:nvPicPr>
          <p:cNvPr id="26" name="Picture 25">
            <a:extLst>
              <a:ext uri="{FF2B5EF4-FFF2-40B4-BE49-F238E27FC236}">
                <a16:creationId xmlns:a16="http://schemas.microsoft.com/office/drawing/2014/main" id="{E9A8A34B-6BCF-4C03-8091-7C1AA0E6C79A}"/>
              </a:ext>
            </a:extLst>
          </p:cNvPr>
          <p:cNvPicPr>
            <a:picLocks noChangeAspect="1"/>
          </p:cNvPicPr>
          <p:nvPr/>
        </p:nvPicPr>
        <p:blipFill>
          <a:blip r:embed="rId8"/>
          <a:stretch>
            <a:fillRect/>
          </a:stretch>
        </p:blipFill>
        <p:spPr>
          <a:xfrm rot="5400000" flipH="1" flipV="1">
            <a:off x="10160070" y="4334778"/>
            <a:ext cx="1611252" cy="948937"/>
          </a:xfrm>
          <a:prstGeom prst="rect">
            <a:avLst/>
          </a:prstGeom>
        </p:spPr>
      </p:pic>
    </p:spTree>
    <p:custDataLst>
      <p:tags r:id="rId1"/>
    </p:custDataLst>
    <p:extLst>
      <p:ext uri="{BB962C8B-B14F-4D97-AF65-F5344CB8AC3E}">
        <p14:creationId xmlns:p14="http://schemas.microsoft.com/office/powerpoint/2010/main" val="1625508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de </a:t>
            </a:r>
            <a:r>
              <a:rPr lang="fr-FR" sz="3200" b="1" dirty="0">
                <a:solidFill>
                  <a:schemeClr val="bg1"/>
                </a:solidFill>
                <a:latin typeface="+mj-lt"/>
                <a:ea typeface="Calibri" panose="020F0502020204030204" pitchFamily="34" charset="0"/>
                <a:cs typeface="Calibri" panose="020F0502020204030204" pitchFamily="34" charset="0"/>
              </a:rPr>
              <a:t>[AB] dans le triangle ABC.</a:t>
            </a:r>
            <a:r>
              <a:rPr lang="fr-FR" sz="3200" dirty="0">
                <a:solidFill>
                  <a:schemeClr val="bg1"/>
                </a:solidFill>
                <a:latin typeface="+mj-lt"/>
                <a:ea typeface="Calibri" panose="020F0502020204030204" pitchFamily="34" charset="0"/>
                <a:cs typeface="Calibri" panose="020F0502020204030204" pitchFamily="34" charset="0"/>
              </a:rPr>
              <a:t> </a:t>
            </a:r>
            <a:endParaRPr lang="fr-FR" sz="3200" dirty="0">
              <a:solidFill>
                <a:schemeClr val="bg1"/>
              </a:solidFill>
              <a:latin typeface="+mj-lt"/>
              <a:ea typeface="Calibri" panose="020F050202020403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B838747E-7E51-5AB3-8B2C-B1429C98CA34}"/>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8239BFC9-C248-C468-8F35-0C69CB6028CA}"/>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C503AC30-2040-3FDA-7515-82CED63E2D5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3C3C2085-125E-2D19-4D57-DE4DC90D6CE6}"/>
                </a:ext>
              </a:extLst>
            </p:cNvPr>
            <p:cNvPicPr>
              <a:picLocks noChangeAspect="1"/>
            </p:cNvPicPr>
            <p:nvPr/>
          </p:nvPicPr>
          <p:blipFill>
            <a:blip r:embed="rId5"/>
            <a:stretch>
              <a:fillRect/>
            </a:stretch>
          </p:blipFill>
          <p:spPr>
            <a:xfrm>
              <a:off x="10135559" y="2616603"/>
              <a:ext cx="1696301" cy="1272226"/>
            </a:xfrm>
            <a:prstGeom prst="rect">
              <a:avLst/>
            </a:prstGeom>
          </p:spPr>
        </p:pic>
      </p:grpSp>
      <p:sp>
        <p:nvSpPr>
          <p:cNvPr id="3" name="Isosceles Triangle 2">
            <a:extLst>
              <a:ext uri="{FF2B5EF4-FFF2-40B4-BE49-F238E27FC236}">
                <a16:creationId xmlns:a16="http://schemas.microsoft.com/office/drawing/2014/main" id="{EC53B705-C6FD-8700-1579-35FA57ADEE3A}"/>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AB780ED-85B3-36C2-C63C-20B56E8C49F6}"/>
              </a:ext>
            </a:extLst>
          </p:cNvPr>
          <p:cNvSpPr/>
          <p:nvPr/>
        </p:nvSpPr>
        <p:spPr>
          <a:xfrm>
            <a:off x="3367733"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7E08198-AD34-A95D-F67F-E576C1E135F7}"/>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9" name="TextBox 8">
            <a:extLst>
              <a:ext uri="{FF2B5EF4-FFF2-40B4-BE49-F238E27FC236}">
                <a16:creationId xmlns:a16="http://schemas.microsoft.com/office/drawing/2014/main" id="{04416E61-865A-383C-9CB7-4F5592605604}"/>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1" name="TextBox 10">
            <a:extLst>
              <a:ext uri="{FF2B5EF4-FFF2-40B4-BE49-F238E27FC236}">
                <a16:creationId xmlns:a16="http://schemas.microsoft.com/office/drawing/2014/main" id="{D2EB6E53-5B55-DE7E-ED2C-D7BB978D23B1}"/>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22" name="Straight Connector 21">
            <a:extLst>
              <a:ext uri="{FF2B5EF4-FFF2-40B4-BE49-F238E27FC236}">
                <a16:creationId xmlns:a16="http://schemas.microsoft.com/office/drawing/2014/main" id="{ED374125-0C69-3E5E-9268-5E905E0C8B95}"/>
              </a:ext>
            </a:extLst>
          </p:cNvPr>
          <p:cNvCxnSpPr>
            <a:cxnSpLocks/>
          </p:cNvCxnSpPr>
          <p:nvPr/>
        </p:nvCxnSpPr>
        <p:spPr>
          <a:xfrm flipV="1">
            <a:off x="4657025" y="1748944"/>
            <a:ext cx="0" cy="445838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A19706D5-5C94-4BB6-ABF6-DB5A58AA9320}"/>
              </a:ext>
            </a:extLst>
          </p:cNvPr>
          <p:cNvSpPr/>
          <p:nvPr/>
        </p:nvSpPr>
        <p:spPr>
          <a:xfrm>
            <a:off x="1276457" y="561367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4B6CDC5-EC90-4218-9B96-FAFAFF423401}"/>
              </a:ext>
            </a:extLst>
          </p:cNvPr>
          <p:cNvSpPr/>
          <p:nvPr/>
        </p:nvSpPr>
        <p:spPr>
          <a:xfrm>
            <a:off x="7905000" y="5609664"/>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ruler1">
            <a:extLst>
              <a:ext uri="{FF2B5EF4-FFF2-40B4-BE49-F238E27FC236}">
                <a16:creationId xmlns:a16="http://schemas.microsoft.com/office/drawing/2014/main" id="{78AF7B25-B2B9-4BC4-9160-C7B8187B64E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131419" y="5693483"/>
            <a:ext cx="7490479" cy="1464305"/>
          </a:xfrm>
          <a:prstGeom prst="rect">
            <a:avLst/>
          </a:prstGeom>
        </p:spPr>
      </p:pic>
      <p:pic>
        <p:nvPicPr>
          <p:cNvPr id="23" name="ruler1">
            <a:extLst>
              <a:ext uri="{FF2B5EF4-FFF2-40B4-BE49-F238E27FC236}">
                <a16:creationId xmlns:a16="http://schemas.microsoft.com/office/drawing/2014/main" id="{850E372C-A8CC-46AD-8667-DCFD2C73762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5400000">
            <a:off x="9445391" y="4530446"/>
            <a:ext cx="1715744" cy="335409"/>
          </a:xfrm>
          <a:prstGeom prst="rect">
            <a:avLst/>
          </a:prstGeom>
        </p:spPr>
      </p:pic>
      <p:pic>
        <p:nvPicPr>
          <p:cNvPr id="24" name="setsquare">
            <a:extLst>
              <a:ext uri="{FF2B5EF4-FFF2-40B4-BE49-F238E27FC236}">
                <a16:creationId xmlns:a16="http://schemas.microsoft.com/office/drawing/2014/main" id="{52750F16-0BEB-4242-ABD6-0A7D8F4FF28D}"/>
              </a:ext>
            </a:extLst>
          </p:cNvPr>
          <p:cNvPicPr>
            <a:picLocks noChangeAspect="1"/>
          </p:cNvPicPr>
          <p:nvPr/>
        </p:nvPicPr>
        <p:blipFill>
          <a:blip r:embed="rId8"/>
          <a:srcRect/>
          <a:stretch/>
        </p:blipFill>
        <p:spPr>
          <a:xfrm rot="10800000" flipH="1" flipV="1">
            <a:off x="1332940" y="1876725"/>
            <a:ext cx="2354488" cy="3998808"/>
          </a:xfrm>
          <a:prstGeom prst="rect">
            <a:avLst/>
          </a:prstGeom>
        </p:spPr>
      </p:pic>
      <p:pic>
        <p:nvPicPr>
          <p:cNvPr id="26" name="Picture 25">
            <a:extLst>
              <a:ext uri="{FF2B5EF4-FFF2-40B4-BE49-F238E27FC236}">
                <a16:creationId xmlns:a16="http://schemas.microsoft.com/office/drawing/2014/main" id="{E9A8A34B-6BCF-4C03-8091-7C1AA0E6C79A}"/>
              </a:ext>
            </a:extLst>
          </p:cNvPr>
          <p:cNvPicPr>
            <a:picLocks noChangeAspect="1"/>
          </p:cNvPicPr>
          <p:nvPr/>
        </p:nvPicPr>
        <p:blipFill>
          <a:blip r:embed="rId9"/>
          <a:stretch>
            <a:fillRect/>
          </a:stretch>
        </p:blipFill>
        <p:spPr>
          <a:xfrm rot="5400000" flipH="1" flipV="1">
            <a:off x="10160070" y="4334778"/>
            <a:ext cx="1611252" cy="948937"/>
          </a:xfrm>
          <a:prstGeom prst="rect">
            <a:avLst/>
          </a:prstGeom>
        </p:spPr>
      </p:pic>
      <p:pic>
        <p:nvPicPr>
          <p:cNvPr id="28" name="pencil" descr="A picture containing text&#10;&#10;Description automatically generated">
            <a:extLst>
              <a:ext uri="{FF2B5EF4-FFF2-40B4-BE49-F238E27FC236}">
                <a16:creationId xmlns:a16="http://schemas.microsoft.com/office/drawing/2014/main" id="{91E5C15F-334C-42AC-9E5A-B143A8BC63B4}"/>
              </a:ext>
            </a:extLst>
          </p:cNvPr>
          <p:cNvPicPr>
            <a:picLocks noChangeAspect="1"/>
          </p:cNvPicPr>
          <p:nvPr/>
        </p:nvPicPr>
        <p:blipFill>
          <a:blip r:embed="rId5"/>
          <a:stretch>
            <a:fillRect/>
          </a:stretch>
        </p:blipFill>
        <p:spPr>
          <a:xfrm rot="363681">
            <a:off x="4028948" y="3472692"/>
            <a:ext cx="3324507" cy="2493381"/>
          </a:xfrm>
          <a:prstGeom prst="rect">
            <a:avLst/>
          </a:prstGeom>
        </p:spPr>
      </p:pic>
      <p:sp>
        <p:nvSpPr>
          <p:cNvPr id="13" name="Oval 12">
            <a:extLst>
              <a:ext uri="{FF2B5EF4-FFF2-40B4-BE49-F238E27FC236}">
                <a16:creationId xmlns:a16="http://schemas.microsoft.com/office/drawing/2014/main" id="{33D7D0C2-B291-4E38-A2C2-E15CA5E429E5}"/>
              </a:ext>
            </a:extLst>
          </p:cNvPr>
          <p:cNvSpPr/>
          <p:nvPr/>
        </p:nvSpPr>
        <p:spPr>
          <a:xfrm>
            <a:off x="4632836" y="5624707"/>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753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8"/>
                                        </p:tgtEl>
                                        <p:attrNameLst>
                                          <p:attrName>r</p:attrName>
                                        </p:attrNameLst>
                                      </p:cBhvr>
                                    </p:animRot>
                                    <p:animRot by="-240000">
                                      <p:cBhvr>
                                        <p:cTn id="21" dur="50" fill="hold">
                                          <p:stCondLst>
                                            <p:cond delay="50"/>
                                          </p:stCondLst>
                                        </p:cTn>
                                        <p:tgtEl>
                                          <p:spTgt spid="28"/>
                                        </p:tgtEl>
                                        <p:attrNameLst>
                                          <p:attrName>r</p:attrName>
                                        </p:attrNameLst>
                                      </p:cBhvr>
                                    </p:animRot>
                                    <p:animRot by="240000">
                                      <p:cBhvr>
                                        <p:cTn id="22" dur="50" fill="hold">
                                          <p:stCondLst>
                                            <p:cond delay="100"/>
                                          </p:stCondLst>
                                        </p:cTn>
                                        <p:tgtEl>
                                          <p:spTgt spid="28"/>
                                        </p:tgtEl>
                                        <p:attrNameLst>
                                          <p:attrName>r</p:attrName>
                                        </p:attrNameLst>
                                      </p:cBhvr>
                                    </p:animRot>
                                    <p:animRot by="-240000">
                                      <p:cBhvr>
                                        <p:cTn id="23" dur="50" fill="hold">
                                          <p:stCondLst>
                                            <p:cond delay="150"/>
                                          </p:stCondLst>
                                        </p:cTn>
                                        <p:tgtEl>
                                          <p:spTgt spid="28"/>
                                        </p:tgtEl>
                                        <p:attrNameLst>
                                          <p:attrName>r</p:attrName>
                                        </p:attrNameLst>
                                      </p:cBhvr>
                                    </p:animRot>
                                    <p:animRot by="120000">
                                      <p:cBhvr>
                                        <p:cTn id="24" dur="50" fill="hold">
                                          <p:stCondLst>
                                            <p:cond delay="200"/>
                                          </p:stCondLst>
                                        </p:cTn>
                                        <p:tgtEl>
                                          <p:spTgt spid="28"/>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250"/>
                                        <p:tgtEl>
                                          <p:spTgt spid="13"/>
                                        </p:tgtEl>
                                      </p:cBhvr>
                                    </p:animEffect>
                                  </p:childTnLst>
                                </p:cTn>
                              </p:par>
                            </p:childTnLst>
                          </p:cTn>
                        </p:par>
                        <p:par>
                          <p:cTn id="28" fill="hold">
                            <p:stCondLst>
                              <p:cond delay="250"/>
                            </p:stCondLst>
                            <p:childTnLst>
                              <p:par>
                                <p:cTn id="29" presetID="10" presetClass="exit" presetSubtype="0" fill="hold" nodeType="after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6.25E-7 3.7037E-6 L 0.09948 0.00115 " pathEditMode="relative" rAng="0" ptsTypes="AA">
                                      <p:cBhvr>
                                        <p:cTn id="42" dur="2000" fill="hold"/>
                                        <p:tgtEl>
                                          <p:spTgt spid="24"/>
                                        </p:tgtEl>
                                        <p:attrNameLst>
                                          <p:attrName>ppt_x</p:attrName>
                                          <p:attrName>ppt_y</p:attrName>
                                        </p:attrNameLst>
                                      </p:cBhvr>
                                      <p:rCtr x="4974" y="46"/>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3.125E-6 -0.56574 L -0.00065 0.10556 " pathEditMode="relative" rAng="0" ptsTypes="AA">
                                      <p:cBhvr>
                                        <p:cTn id="46" dur="1000" fill="hold"/>
                                        <p:tgtEl>
                                          <p:spTgt spid="28"/>
                                        </p:tgtEl>
                                        <p:attrNameLst>
                                          <p:attrName>ppt_x</p:attrName>
                                          <p:attrName>ppt_y</p:attrName>
                                        </p:attrNameLst>
                                      </p:cBhvr>
                                      <p:rCtr x="-39" y="33565"/>
                                    </p:animMotion>
                                  </p:childTnLst>
                                </p:cTn>
                              </p:par>
                              <p:par>
                                <p:cTn id="47" presetID="22" presetClass="entr" presetSubtype="1"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10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nodeType="afterEffect">
                                  <p:stCondLst>
                                    <p:cond delay="0"/>
                                  </p:stCondLst>
                                  <p:childTnLst>
                                    <p:animEffect transition="out" filter="fade">
                                      <p:cBhvr>
                                        <p:cTn id="57" dur="500"/>
                                        <p:tgtEl>
                                          <p:spTgt spid="24"/>
                                        </p:tgtEl>
                                      </p:cBhvr>
                                    </p:animEffect>
                                    <p:set>
                                      <p:cBhvr>
                                        <p:cTn id="58"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Isosceles Triangle 36">
            <a:extLst>
              <a:ext uri="{FF2B5EF4-FFF2-40B4-BE49-F238E27FC236}">
                <a16:creationId xmlns:a16="http://schemas.microsoft.com/office/drawing/2014/main" id="{ACC877B5-44E2-87E2-ED76-E433630D2731}"/>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183E59D1-05C4-D17C-0429-7A32D9027E84}"/>
              </a:ext>
            </a:extLst>
          </p:cNvPr>
          <p:cNvCxnSpPr>
            <a:cxnSpLocks/>
          </p:cNvCxnSpPr>
          <p:nvPr/>
        </p:nvCxnSpPr>
        <p:spPr>
          <a:xfrm flipV="1">
            <a:off x="4657025" y="1748944"/>
            <a:ext cx="0" cy="445838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fr-FR" sz="3200" b="1" dirty="0">
                <a:solidFill>
                  <a:schemeClr val="bg1"/>
                </a:solidFill>
                <a:latin typeface="+mj-lt"/>
                <a:cs typeface="Calibri" panose="020F0502020204030204" pitchFamily="34" charset="0"/>
              </a:rPr>
              <a:t>Tracez la médiatrice de</a:t>
            </a:r>
            <a:r>
              <a:rPr lang="fr-FR" sz="3200" b="1" dirty="0">
                <a:solidFill>
                  <a:schemeClr val="bg1"/>
                </a:solidFill>
                <a:effectLst/>
                <a:latin typeface="+mj-lt"/>
                <a:ea typeface="Calibri" panose="020F0502020204030204" pitchFamily="34" charset="0"/>
                <a:cs typeface="Calibri" panose="020F0502020204030204" pitchFamily="34" charset="0"/>
              </a:rPr>
              <a:t> [BC] et celle de [AC].</a:t>
            </a:r>
            <a:endParaRPr lang="fr-FR" sz="3200" dirty="0">
              <a:solidFill>
                <a:schemeClr val="bg1"/>
              </a:solidFill>
              <a:effectLst/>
              <a:latin typeface="+mj-lt"/>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037D1FE5-10C5-4D66-09EC-8C432760CB13}"/>
              </a:ext>
            </a:extLst>
          </p:cNvPr>
          <p:cNvGrpSpPr/>
          <p:nvPr/>
        </p:nvGrpSpPr>
        <p:grpSpPr>
          <a:xfrm>
            <a:off x="9921240" y="1630680"/>
            <a:ext cx="1910620" cy="4069080"/>
            <a:chOff x="9921240" y="1630680"/>
            <a:chExt cx="1910620" cy="4069080"/>
          </a:xfrm>
        </p:grpSpPr>
        <p:pic>
          <p:nvPicPr>
            <p:cNvPr id="10" name="Picture 9" descr="A picture containing shape&#10;&#10;Description automatically generated">
              <a:extLst>
                <a:ext uri="{FF2B5EF4-FFF2-40B4-BE49-F238E27FC236}">
                  <a16:creationId xmlns:a16="http://schemas.microsoft.com/office/drawing/2014/main" id="{DEB1AA75-039B-E4FA-6C01-AFDA697572EA}"/>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15" name="Group 14">
              <a:extLst>
                <a:ext uri="{FF2B5EF4-FFF2-40B4-BE49-F238E27FC236}">
                  <a16:creationId xmlns:a16="http://schemas.microsoft.com/office/drawing/2014/main" id="{B838747E-7E51-5AB3-8B2C-B1429C98CA34}"/>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8239BFC9-C248-C468-8F35-0C69CB6028CA}"/>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C503AC30-2040-3FDA-7515-82CED63E2D5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3C3C2085-125E-2D19-4D57-DE4DC90D6CE6}"/>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8" name="TextBox 7">
            <a:extLst>
              <a:ext uri="{FF2B5EF4-FFF2-40B4-BE49-F238E27FC236}">
                <a16:creationId xmlns:a16="http://schemas.microsoft.com/office/drawing/2014/main" id="{27E08198-AD34-A95D-F67F-E576C1E135F7}"/>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9" name="TextBox 8">
            <a:extLst>
              <a:ext uri="{FF2B5EF4-FFF2-40B4-BE49-F238E27FC236}">
                <a16:creationId xmlns:a16="http://schemas.microsoft.com/office/drawing/2014/main" id="{04416E61-865A-383C-9CB7-4F5592605604}"/>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1" name="TextBox 10">
            <a:extLst>
              <a:ext uri="{FF2B5EF4-FFF2-40B4-BE49-F238E27FC236}">
                <a16:creationId xmlns:a16="http://schemas.microsoft.com/office/drawing/2014/main" id="{D2EB6E53-5B55-DE7E-ED2C-D7BB978D23B1}"/>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18" name="Straight Connector 17">
            <a:extLst>
              <a:ext uri="{FF2B5EF4-FFF2-40B4-BE49-F238E27FC236}">
                <a16:creationId xmlns:a16="http://schemas.microsoft.com/office/drawing/2014/main" id="{1E0239A6-2D80-EBD6-8B54-C37116706404}"/>
              </a:ext>
            </a:extLst>
          </p:cNvPr>
          <p:cNvCxnSpPr>
            <a:cxnSpLocks/>
          </p:cNvCxnSpPr>
          <p:nvPr/>
        </p:nvCxnSpPr>
        <p:spPr>
          <a:xfrm flipH="1">
            <a:off x="3644215" y="2507992"/>
            <a:ext cx="3100778" cy="3942988"/>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D78DEFD-9941-DF53-783A-90694EBE22DF}"/>
              </a:ext>
            </a:extLst>
          </p:cNvPr>
          <p:cNvCxnSpPr>
            <a:cxnSpLocks/>
          </p:cNvCxnSpPr>
          <p:nvPr/>
        </p:nvCxnSpPr>
        <p:spPr>
          <a:xfrm flipH="1" flipV="1">
            <a:off x="1215076" y="3176701"/>
            <a:ext cx="4712010" cy="2703865"/>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AAFA362B-FE09-438A-BAC8-A567CA6990C5}"/>
              </a:ext>
            </a:extLst>
          </p:cNvPr>
          <p:cNvSpPr/>
          <p:nvPr/>
        </p:nvSpPr>
        <p:spPr>
          <a:xfrm>
            <a:off x="3367733"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BABBE4C-4B07-4DB8-8DC9-C674419625F1}"/>
              </a:ext>
            </a:extLst>
          </p:cNvPr>
          <p:cNvSpPr/>
          <p:nvPr/>
        </p:nvSpPr>
        <p:spPr>
          <a:xfrm>
            <a:off x="1276457" y="561367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AFEFD23-7CDB-4952-BEC3-B28A9FED4019}"/>
              </a:ext>
            </a:extLst>
          </p:cNvPr>
          <p:cNvSpPr/>
          <p:nvPr/>
        </p:nvSpPr>
        <p:spPr>
          <a:xfrm>
            <a:off x="7905000" y="5609664"/>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ointOfConcurrency">
            <a:extLst>
              <a:ext uri="{FF2B5EF4-FFF2-40B4-BE49-F238E27FC236}">
                <a16:creationId xmlns:a16="http://schemas.microsoft.com/office/drawing/2014/main" id="{BA587719-6260-4335-99AF-4FA0078EF59B}"/>
              </a:ext>
            </a:extLst>
          </p:cNvPr>
          <p:cNvSpPr/>
          <p:nvPr/>
        </p:nvSpPr>
        <p:spPr>
          <a:xfrm>
            <a:off x="4611305" y="5097304"/>
            <a:ext cx="91440" cy="10058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ruler1">
            <a:extLst>
              <a:ext uri="{FF2B5EF4-FFF2-40B4-BE49-F238E27FC236}">
                <a16:creationId xmlns:a16="http://schemas.microsoft.com/office/drawing/2014/main" id="{0C664D45-FAC9-45F2-84EC-47C11D5F4FD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020613">
            <a:off x="39005" y="2337105"/>
            <a:ext cx="7305327" cy="1428110"/>
          </a:xfrm>
          <a:prstGeom prst="rect">
            <a:avLst/>
          </a:prstGeom>
        </p:spPr>
      </p:pic>
      <p:pic>
        <p:nvPicPr>
          <p:cNvPr id="28" name="pencil" descr="A picture containing text&#10;&#10;Description automatically generated">
            <a:extLst>
              <a:ext uri="{FF2B5EF4-FFF2-40B4-BE49-F238E27FC236}">
                <a16:creationId xmlns:a16="http://schemas.microsoft.com/office/drawing/2014/main" id="{90B3B20D-841D-4C32-BB7D-A6E4BB5CDA9F}"/>
              </a:ext>
            </a:extLst>
          </p:cNvPr>
          <p:cNvPicPr>
            <a:picLocks noChangeAspect="1"/>
          </p:cNvPicPr>
          <p:nvPr/>
        </p:nvPicPr>
        <p:blipFill>
          <a:blip r:embed="rId5"/>
          <a:stretch>
            <a:fillRect/>
          </a:stretch>
        </p:blipFill>
        <p:spPr>
          <a:xfrm rot="7019487">
            <a:off x="1229642" y="3927787"/>
            <a:ext cx="3324507" cy="2493381"/>
          </a:xfrm>
          <a:prstGeom prst="rect">
            <a:avLst/>
          </a:prstGeom>
        </p:spPr>
      </p:pic>
      <p:sp>
        <p:nvSpPr>
          <p:cNvPr id="29" name="Oval 28">
            <a:extLst>
              <a:ext uri="{FF2B5EF4-FFF2-40B4-BE49-F238E27FC236}">
                <a16:creationId xmlns:a16="http://schemas.microsoft.com/office/drawing/2014/main" id="{BCD55B32-1C22-48F1-8852-54B55F3CB48B}"/>
              </a:ext>
            </a:extLst>
          </p:cNvPr>
          <p:cNvSpPr/>
          <p:nvPr/>
        </p:nvSpPr>
        <p:spPr>
          <a:xfrm>
            <a:off x="2343666" y="3822893"/>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setsquare">
            <a:extLst>
              <a:ext uri="{FF2B5EF4-FFF2-40B4-BE49-F238E27FC236}">
                <a16:creationId xmlns:a16="http://schemas.microsoft.com/office/drawing/2014/main" id="{6434F3AF-FB4B-46D5-B8AC-D1F57D828711}"/>
              </a:ext>
            </a:extLst>
          </p:cNvPr>
          <p:cNvPicPr>
            <a:picLocks noChangeAspect="1"/>
          </p:cNvPicPr>
          <p:nvPr/>
        </p:nvPicPr>
        <p:blipFill>
          <a:blip r:embed="rId8"/>
          <a:stretch>
            <a:fillRect/>
          </a:stretch>
        </p:blipFill>
        <p:spPr>
          <a:xfrm rot="1820106" flipV="1">
            <a:off x="2583999" y="2358456"/>
            <a:ext cx="4459542" cy="2626419"/>
          </a:xfrm>
          <a:prstGeom prst="rect">
            <a:avLst/>
          </a:prstGeom>
        </p:spPr>
      </p:pic>
      <p:pic>
        <p:nvPicPr>
          <p:cNvPr id="31" name="ruler2">
            <a:extLst>
              <a:ext uri="{FF2B5EF4-FFF2-40B4-BE49-F238E27FC236}">
                <a16:creationId xmlns:a16="http://schemas.microsoft.com/office/drawing/2014/main" id="{A30483A9-4166-4FDB-9282-A7BE29D8594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304654">
            <a:off x="1986352" y="4170506"/>
            <a:ext cx="7519235" cy="1469926"/>
          </a:xfrm>
          <a:prstGeom prst="rect">
            <a:avLst/>
          </a:prstGeom>
        </p:spPr>
      </p:pic>
      <p:sp>
        <p:nvSpPr>
          <p:cNvPr id="33" name="Oval 32">
            <a:extLst>
              <a:ext uri="{FF2B5EF4-FFF2-40B4-BE49-F238E27FC236}">
                <a16:creationId xmlns:a16="http://schemas.microsoft.com/office/drawing/2014/main" id="{D303EBB8-4395-4F80-B9DA-FC3381559A77}"/>
              </a:ext>
            </a:extLst>
          </p:cNvPr>
          <p:cNvSpPr/>
          <p:nvPr/>
        </p:nvSpPr>
        <p:spPr>
          <a:xfrm>
            <a:off x="5661079" y="3822893"/>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setsquare2">
            <a:extLst>
              <a:ext uri="{FF2B5EF4-FFF2-40B4-BE49-F238E27FC236}">
                <a16:creationId xmlns:a16="http://schemas.microsoft.com/office/drawing/2014/main" id="{1FC1E92A-2039-4755-8674-1FF691386C8B}"/>
              </a:ext>
            </a:extLst>
          </p:cNvPr>
          <p:cNvPicPr>
            <a:picLocks noChangeAspect="1"/>
          </p:cNvPicPr>
          <p:nvPr/>
        </p:nvPicPr>
        <p:blipFill>
          <a:blip r:embed="rId8"/>
          <a:stretch>
            <a:fillRect/>
          </a:stretch>
        </p:blipFill>
        <p:spPr>
          <a:xfrm rot="7705724">
            <a:off x="1381309" y="3357601"/>
            <a:ext cx="4459542" cy="2798062"/>
          </a:xfrm>
          <a:prstGeom prst="rect">
            <a:avLst/>
          </a:prstGeom>
        </p:spPr>
      </p:pic>
      <p:pic>
        <p:nvPicPr>
          <p:cNvPr id="32" name="pencil2" descr="A picture containing text&#10;&#10;Description automatically generated">
            <a:extLst>
              <a:ext uri="{FF2B5EF4-FFF2-40B4-BE49-F238E27FC236}">
                <a16:creationId xmlns:a16="http://schemas.microsoft.com/office/drawing/2014/main" id="{63A5D139-D9E9-4CB0-913C-9EBAF27A469A}"/>
              </a:ext>
            </a:extLst>
          </p:cNvPr>
          <p:cNvPicPr>
            <a:picLocks noChangeAspect="1"/>
          </p:cNvPicPr>
          <p:nvPr/>
        </p:nvPicPr>
        <p:blipFill>
          <a:blip r:embed="rId5"/>
          <a:stretch>
            <a:fillRect/>
          </a:stretch>
        </p:blipFill>
        <p:spPr>
          <a:xfrm rot="932920">
            <a:off x="5227089" y="1845384"/>
            <a:ext cx="3324507" cy="2493381"/>
          </a:xfrm>
          <a:prstGeom prst="rect">
            <a:avLst/>
          </a:prstGeom>
        </p:spPr>
      </p:pic>
    </p:spTree>
    <p:custDataLst>
      <p:tags r:id="rId1"/>
    </p:custDataLst>
    <p:extLst>
      <p:ext uri="{BB962C8B-B14F-4D97-AF65-F5344CB8AC3E}">
        <p14:creationId xmlns:p14="http://schemas.microsoft.com/office/powerpoint/2010/main" val="386627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8"/>
                                        </p:tgtEl>
                                        <p:attrNameLst>
                                          <p:attrName>r</p:attrName>
                                        </p:attrNameLst>
                                      </p:cBhvr>
                                    </p:animRot>
                                    <p:animRot by="-240000">
                                      <p:cBhvr>
                                        <p:cTn id="21" dur="50" fill="hold">
                                          <p:stCondLst>
                                            <p:cond delay="50"/>
                                          </p:stCondLst>
                                        </p:cTn>
                                        <p:tgtEl>
                                          <p:spTgt spid="28"/>
                                        </p:tgtEl>
                                        <p:attrNameLst>
                                          <p:attrName>r</p:attrName>
                                        </p:attrNameLst>
                                      </p:cBhvr>
                                    </p:animRot>
                                    <p:animRot by="240000">
                                      <p:cBhvr>
                                        <p:cTn id="22" dur="50" fill="hold">
                                          <p:stCondLst>
                                            <p:cond delay="100"/>
                                          </p:stCondLst>
                                        </p:cTn>
                                        <p:tgtEl>
                                          <p:spTgt spid="28"/>
                                        </p:tgtEl>
                                        <p:attrNameLst>
                                          <p:attrName>r</p:attrName>
                                        </p:attrNameLst>
                                      </p:cBhvr>
                                    </p:animRot>
                                    <p:animRot by="-240000">
                                      <p:cBhvr>
                                        <p:cTn id="23" dur="50" fill="hold">
                                          <p:stCondLst>
                                            <p:cond delay="150"/>
                                          </p:stCondLst>
                                        </p:cTn>
                                        <p:tgtEl>
                                          <p:spTgt spid="28"/>
                                        </p:tgtEl>
                                        <p:attrNameLst>
                                          <p:attrName>r</p:attrName>
                                        </p:attrNameLst>
                                      </p:cBhvr>
                                    </p:animRot>
                                    <p:animRot by="120000">
                                      <p:cBhvr>
                                        <p:cTn id="24" dur="50" fill="hold">
                                          <p:stCondLst>
                                            <p:cond delay="200"/>
                                          </p:stCondLst>
                                        </p:cTn>
                                        <p:tgtEl>
                                          <p:spTgt spid="28"/>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heel(1)">
                                      <p:cBhvr>
                                        <p:cTn id="27" dur="250"/>
                                        <p:tgtEl>
                                          <p:spTgt spid="29"/>
                                        </p:tgtEl>
                                      </p:cBhvr>
                                    </p:animEffect>
                                  </p:childTnLst>
                                </p:cTn>
                              </p:par>
                            </p:childTnLst>
                          </p:cTn>
                        </p:par>
                        <p:par>
                          <p:cTn id="28" fill="hold">
                            <p:stCondLst>
                              <p:cond delay="250"/>
                            </p:stCondLst>
                            <p:childTnLst>
                              <p:par>
                                <p:cTn id="29" presetID="10" presetClass="exit" presetSubtype="0" fill="hold" nodeType="afterEffect">
                                  <p:stCondLst>
                                    <p:cond delay="0"/>
                                  </p:stCondLst>
                                  <p:childTnLst>
                                    <p:animEffect transition="out" filter="fade">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2" presetClass="path" presetSubtype="0" accel="50000" decel="50000" fill="hold" nodeType="afterEffect">
                                  <p:stCondLst>
                                    <p:cond delay="0"/>
                                  </p:stCondLst>
                                  <p:childTnLst>
                                    <p:animMotion origin="layout" path="M -1.66667E-6 3.33333E-6 L -0.01901 0.04375 " pathEditMode="relative" rAng="0" ptsTypes="AA">
                                      <p:cBhvr>
                                        <p:cTn id="41" dur="2000" fill="hold"/>
                                        <p:tgtEl>
                                          <p:spTgt spid="30"/>
                                        </p:tgtEl>
                                        <p:attrNameLst>
                                          <p:attrName>ppt_x</p:attrName>
                                          <p:attrName>ppt_y</p:attrName>
                                        </p:attrNameLst>
                                      </p:cBhvr>
                                      <p:rCtr x="-951" y="2176"/>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nodeType="clickEffect">
                                  <p:stCondLst>
                                    <p:cond delay="0"/>
                                  </p:stCondLst>
                                  <p:childTnLst>
                                    <p:animMotion origin="layout" path="M 0.29089 0.30231 L -0.0974 -0.0963 " pathEditMode="relative" rAng="0" ptsTypes="AA">
                                      <p:cBhvr>
                                        <p:cTn id="45" dur="1000" fill="hold"/>
                                        <p:tgtEl>
                                          <p:spTgt spid="28"/>
                                        </p:tgtEl>
                                        <p:attrNameLst>
                                          <p:attrName>ppt_x</p:attrName>
                                          <p:attrName>ppt_y</p:attrName>
                                        </p:attrNameLst>
                                      </p:cBhvr>
                                      <p:rCtr x="-19414" y="-19931"/>
                                    </p:animMotion>
                                  </p:childTnLst>
                                </p:cTn>
                              </p:par>
                              <p:par>
                                <p:cTn id="46" presetID="22" presetClass="entr" presetSubtype="2"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right)">
                                      <p:cBhvr>
                                        <p:cTn id="48" dur="1000"/>
                                        <p:tgtEl>
                                          <p:spTgt spid="24"/>
                                        </p:tgtEl>
                                      </p:cBhvr>
                                    </p:animEffect>
                                  </p:childTnLst>
                                </p:cTn>
                              </p:par>
                            </p:childTnLst>
                          </p:cTn>
                        </p:par>
                        <p:par>
                          <p:cTn id="49" fill="hold">
                            <p:stCondLst>
                              <p:cond delay="1000"/>
                            </p:stCondLst>
                            <p:childTnLst>
                              <p:par>
                                <p:cTn id="50" presetID="10" presetClass="exit" presetSubtype="0" fill="hold" nodeType="afterEffect">
                                  <p:stCondLst>
                                    <p:cond delay="0"/>
                                  </p:stCondLst>
                                  <p:childTnLst>
                                    <p:animEffect transition="out" filter="fade">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28"/>
                                        </p:tgtEl>
                                      </p:cBhvr>
                                    </p:animEffect>
                                    <p:set>
                                      <p:cBhvr>
                                        <p:cTn id="57" dur="1" fill="hold">
                                          <p:stCondLst>
                                            <p:cond delay="499"/>
                                          </p:stCondLst>
                                        </p:cTn>
                                        <p:tgtEl>
                                          <p:spTgt spid="2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7" presetClass="entr" presetSubtype="0"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2" presetClass="emph" presetSubtype="0" fill="hold" nodeType="clickEffect">
                                  <p:stCondLst>
                                    <p:cond delay="0"/>
                                  </p:stCondLst>
                                  <p:childTnLst>
                                    <p:animRot by="120000">
                                      <p:cBhvr>
                                        <p:cTn id="75" dur="25" fill="hold">
                                          <p:stCondLst>
                                            <p:cond delay="0"/>
                                          </p:stCondLst>
                                        </p:cTn>
                                        <p:tgtEl>
                                          <p:spTgt spid="32"/>
                                        </p:tgtEl>
                                        <p:attrNameLst>
                                          <p:attrName>r</p:attrName>
                                        </p:attrNameLst>
                                      </p:cBhvr>
                                    </p:animRot>
                                    <p:animRot by="-240000">
                                      <p:cBhvr>
                                        <p:cTn id="76" dur="50" fill="hold">
                                          <p:stCondLst>
                                            <p:cond delay="50"/>
                                          </p:stCondLst>
                                        </p:cTn>
                                        <p:tgtEl>
                                          <p:spTgt spid="32"/>
                                        </p:tgtEl>
                                        <p:attrNameLst>
                                          <p:attrName>r</p:attrName>
                                        </p:attrNameLst>
                                      </p:cBhvr>
                                    </p:animRot>
                                    <p:animRot by="240000">
                                      <p:cBhvr>
                                        <p:cTn id="77" dur="50" fill="hold">
                                          <p:stCondLst>
                                            <p:cond delay="100"/>
                                          </p:stCondLst>
                                        </p:cTn>
                                        <p:tgtEl>
                                          <p:spTgt spid="32"/>
                                        </p:tgtEl>
                                        <p:attrNameLst>
                                          <p:attrName>r</p:attrName>
                                        </p:attrNameLst>
                                      </p:cBhvr>
                                    </p:animRot>
                                    <p:animRot by="-240000">
                                      <p:cBhvr>
                                        <p:cTn id="78" dur="50" fill="hold">
                                          <p:stCondLst>
                                            <p:cond delay="150"/>
                                          </p:stCondLst>
                                        </p:cTn>
                                        <p:tgtEl>
                                          <p:spTgt spid="32"/>
                                        </p:tgtEl>
                                        <p:attrNameLst>
                                          <p:attrName>r</p:attrName>
                                        </p:attrNameLst>
                                      </p:cBhvr>
                                    </p:animRot>
                                    <p:animRot by="120000">
                                      <p:cBhvr>
                                        <p:cTn id="79" dur="50" fill="hold">
                                          <p:stCondLst>
                                            <p:cond delay="200"/>
                                          </p:stCondLst>
                                        </p:cTn>
                                        <p:tgtEl>
                                          <p:spTgt spid="3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heel(1)">
                                      <p:cBhvr>
                                        <p:cTn id="82" dur="250"/>
                                        <p:tgtEl>
                                          <p:spTgt spid="33"/>
                                        </p:tgtEl>
                                      </p:cBhvr>
                                    </p:animEffect>
                                  </p:childTnLst>
                                </p:cTn>
                              </p:par>
                            </p:childTnLst>
                          </p:cTn>
                        </p:par>
                        <p:par>
                          <p:cTn id="83" fill="hold">
                            <p:stCondLst>
                              <p:cond delay="250"/>
                            </p:stCondLst>
                            <p:childTnLst>
                              <p:par>
                                <p:cTn id="84" presetID="10" presetClass="exit" presetSubtype="0" fill="hold" nodeType="afterEffect">
                                  <p:stCondLst>
                                    <p:cond delay="0"/>
                                  </p:stCondLst>
                                  <p:childTnLst>
                                    <p:animEffect transition="out" filter="fade">
                                      <p:cBhvr>
                                        <p:cTn id="85" dur="500"/>
                                        <p:tgtEl>
                                          <p:spTgt spid="31"/>
                                        </p:tgtEl>
                                      </p:cBhvr>
                                    </p:animEffect>
                                    <p:set>
                                      <p:cBhvr>
                                        <p:cTn id="86" dur="1" fill="hold">
                                          <p:stCondLst>
                                            <p:cond delay="499"/>
                                          </p:stCondLst>
                                        </p:cTn>
                                        <p:tgtEl>
                                          <p:spTgt spid="3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path" presetSubtype="0" accel="50000" decel="50000" fill="hold" nodeType="clickEffect">
                                  <p:stCondLst>
                                    <p:cond delay="0"/>
                                  </p:stCondLst>
                                  <p:childTnLst>
                                    <p:animMotion origin="layout" path="M -0.17408 0.40093 L 0.07657 -0.16666 " pathEditMode="relative" rAng="0" ptsTypes="AA">
                                      <p:cBhvr>
                                        <p:cTn id="97" dur="1000" fill="hold"/>
                                        <p:tgtEl>
                                          <p:spTgt spid="32"/>
                                        </p:tgtEl>
                                        <p:attrNameLst>
                                          <p:attrName>ppt_x</p:attrName>
                                          <p:attrName>ppt_y</p:attrName>
                                        </p:attrNameLst>
                                      </p:cBhvr>
                                      <p:rCtr x="12526" y="-28380"/>
                                    </p:animMotion>
                                  </p:childTnLst>
                                </p:cTn>
                              </p:par>
                              <p:par>
                                <p:cTn id="98" presetID="22" presetClass="entr" presetSubtype="4" fill="hold" nodeType="with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wipe(down)">
                                      <p:cBhvr>
                                        <p:cTn id="100" dur="1000"/>
                                        <p:tgtEl>
                                          <p:spTgt spid="18"/>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nodeType="clickEffect">
                                  <p:stCondLst>
                                    <p:cond delay="0"/>
                                  </p:stCondLst>
                                  <p:childTnLst>
                                    <p:animEffect transition="out" filter="fade">
                                      <p:cBhvr>
                                        <p:cTn id="104" dur="500"/>
                                        <p:tgtEl>
                                          <p:spTgt spid="32"/>
                                        </p:tgtEl>
                                      </p:cBhvr>
                                    </p:animEffect>
                                    <p:set>
                                      <p:cBhvr>
                                        <p:cTn id="105" dur="1" fill="hold">
                                          <p:stCondLst>
                                            <p:cond delay="499"/>
                                          </p:stCondLst>
                                        </p:cTn>
                                        <p:tgtEl>
                                          <p:spTgt spid="32"/>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26"/>
                                        </p:tgtEl>
                                        <p:attrNameLst>
                                          <p:attrName>style.visibility</p:attrName>
                                        </p:attrNameLst>
                                      </p:cBhvr>
                                      <p:to>
                                        <p:strVal val="visible"/>
                                      </p:to>
                                    </p:set>
                                    <p:anim calcmode="lin" valueType="num">
                                      <p:cBhvr>
                                        <p:cTn id="110" dur="500" fill="hold"/>
                                        <p:tgtEl>
                                          <p:spTgt spid="26"/>
                                        </p:tgtEl>
                                        <p:attrNameLst>
                                          <p:attrName>ppt_w</p:attrName>
                                        </p:attrNameLst>
                                      </p:cBhvr>
                                      <p:tavLst>
                                        <p:tav tm="0">
                                          <p:val>
                                            <p:fltVal val="0"/>
                                          </p:val>
                                        </p:tav>
                                        <p:tav tm="100000">
                                          <p:val>
                                            <p:strVal val="#ppt_w"/>
                                          </p:val>
                                        </p:tav>
                                      </p:tavLst>
                                    </p:anim>
                                    <p:anim calcmode="lin" valueType="num">
                                      <p:cBhvr>
                                        <p:cTn id="111" dur="500" fill="hold"/>
                                        <p:tgtEl>
                                          <p:spTgt spid="26"/>
                                        </p:tgtEl>
                                        <p:attrNameLst>
                                          <p:attrName>ppt_h</p:attrName>
                                        </p:attrNameLst>
                                      </p:cBhvr>
                                      <p:tavLst>
                                        <p:tav tm="0">
                                          <p:val>
                                            <p:fltVal val="0"/>
                                          </p:val>
                                        </p:tav>
                                        <p:tav tm="100000">
                                          <p:val>
                                            <p:strVal val="#ppt_h"/>
                                          </p:val>
                                        </p:tav>
                                      </p:tavLst>
                                    </p:anim>
                                    <p:animEffect transition="in" filter="fade">
                                      <p:cBhvr>
                                        <p:cTn id="112" dur="500"/>
                                        <p:tgtEl>
                                          <p:spTgt spid="26"/>
                                        </p:tgtEl>
                                      </p:cBhvr>
                                    </p:animEffect>
                                  </p:childTnLst>
                                </p:cTn>
                              </p:par>
                            </p:childTnLst>
                          </p:cTn>
                        </p:par>
                        <p:par>
                          <p:cTn id="113" fill="hold">
                            <p:stCondLst>
                              <p:cond delay="500"/>
                            </p:stCondLst>
                            <p:childTnLst>
                              <p:par>
                                <p:cTn id="114" presetID="10" presetClass="exit" presetSubtype="0" fill="hold" nodeType="afterEffect">
                                  <p:stCondLst>
                                    <p:cond delay="0"/>
                                  </p:stCondLst>
                                  <p:childTnLst>
                                    <p:animEffect transition="out" filter="fade">
                                      <p:cBhvr>
                                        <p:cTn id="115" dur="500"/>
                                        <p:tgtEl>
                                          <p:spTgt spid="41"/>
                                        </p:tgtEl>
                                      </p:cBhvr>
                                    </p:animEffect>
                                    <p:set>
                                      <p:cBhvr>
                                        <p:cTn id="116"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5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2.xml><?xml version="1.0" encoding="utf-8"?>
<ds:datastoreItem xmlns:ds="http://schemas.openxmlformats.org/officeDocument/2006/customXml" ds:itemID="{B52C9AE0-2863-482C-91B6-D8A991EB5B04}">
  <ds:schemaRefs>
    <ds:schemaRef ds:uri="http://schemas.openxmlformats.org/package/2006/metadata/core-properties"/>
    <ds:schemaRef ds:uri="http://schemas.microsoft.com/office/2006/documentManagement/types"/>
    <ds:schemaRef ds:uri="http://purl.org/dc/elements/1.1/"/>
    <ds:schemaRef ds:uri="http://www.w3.org/XML/1998/namespace"/>
    <ds:schemaRef ds:uri="8391aac8-0e43-4222-a07e-a2cd4a24af8e"/>
    <ds:schemaRef ds:uri="http://purl.org/dc/dcmitype/"/>
    <ds:schemaRef ds:uri="http://purl.org/dc/terms/"/>
    <ds:schemaRef ds:uri="http://schemas.microsoft.com/office/infopath/2007/PartnerControls"/>
    <ds:schemaRef ds:uri="21cd1f1f-690e-43c6-93a1-974e2aed5732"/>
    <ds:schemaRef ds:uri="http://schemas.microsoft.com/office/2006/metadata/properties"/>
  </ds:schemaRefs>
</ds:datastoreItem>
</file>

<file path=customXml/itemProps3.xml><?xml version="1.0" encoding="utf-8"?>
<ds:datastoreItem xmlns:ds="http://schemas.openxmlformats.org/officeDocument/2006/customXml" ds:itemID="{F2029AB2-8586-4C11-8584-74C100A75622}"/>
</file>

<file path=docProps/app.xml><?xml version="1.0" encoding="utf-8"?>
<Properties xmlns="http://schemas.openxmlformats.org/officeDocument/2006/extended-properties" xmlns:vt="http://schemas.openxmlformats.org/officeDocument/2006/docPropsVTypes">
  <TotalTime>10282</TotalTime>
  <Words>4404</Words>
  <Application>Microsoft Office PowerPoint</Application>
  <PresentationFormat>Widescreen</PresentationFormat>
  <Paragraphs>668</Paragraphs>
  <Slides>50</Slides>
  <Notes>49</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50</vt:i4>
      </vt:variant>
    </vt:vector>
  </HeadingPairs>
  <TitlesOfParts>
    <vt:vector size="61" baseType="lpstr">
      <vt:lpstr>Arial</vt:lpstr>
      <vt:lpstr>Calibri</vt:lpstr>
      <vt:lpstr>Calibri Light</vt:lpstr>
      <vt:lpstr>Cambria Math</vt:lpstr>
      <vt:lpstr>Comic Sans MS</vt:lpstr>
      <vt:lpstr>Neo Sans</vt:lpstr>
      <vt:lpstr>Noto Sans Symbols</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G6-Ch12-SLO2</dc:title>
  <dc:creator>Zeina Hijazi</dc:creator>
  <cp:lastModifiedBy>Theresia Tabchi</cp:lastModifiedBy>
  <cp:revision>604</cp:revision>
  <dcterms:created xsi:type="dcterms:W3CDTF">2020-11-03T06:34:51Z</dcterms:created>
  <dcterms:modified xsi:type="dcterms:W3CDTF">2023-10-20T15:34:13Z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70900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