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256" r:id="rId2"/>
    <p:sldId id="299" r:id="rId3"/>
    <p:sldId id="270" r:id="rId4"/>
    <p:sldId id="295" r:id="rId5"/>
    <p:sldId id="258" r:id="rId6"/>
    <p:sldId id="278" r:id="rId7"/>
    <p:sldId id="281" r:id="rId8"/>
    <p:sldId id="282" r:id="rId9"/>
    <p:sldId id="300" r:id="rId10"/>
    <p:sldId id="301" r:id="rId11"/>
    <p:sldId id="284" r:id="rId12"/>
    <p:sldId id="302" r:id="rId13"/>
    <p:sldId id="285" r:id="rId14"/>
    <p:sldId id="303" r:id="rId15"/>
    <p:sldId id="286" r:id="rId16"/>
    <p:sldId id="287" r:id="rId17"/>
    <p:sldId id="288" r:id="rId18"/>
    <p:sldId id="293" r:id="rId19"/>
    <p:sldId id="294" r:id="rId20"/>
    <p:sldId id="289" r:id="rId21"/>
    <p:sldId id="297" r:id="rId22"/>
    <p:sldId id="298" r:id="rId23"/>
    <p:sldId id="261" r:id="rId24"/>
    <p:sldId id="265" r:id="rId25"/>
    <p:sldId id="272" r:id="rId26"/>
  </p:sldIdLst>
  <p:sldSz cx="12192000" cy="6858000"/>
  <p:notesSz cx="6858000" cy="9144000"/>
  <p:embeddedFontLst>
    <p:embeddedFont>
      <p:font typeface="Adobe Arabic" panose="02040503050201020203" pitchFamily="18" charset="-78"/>
      <p:regular r:id="rId28"/>
      <p:bold r:id="rId29"/>
      <p:italic r:id="rId30"/>
      <p:bold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Cambria Math" panose="02040503050406030204" pitchFamily="18" charset="0"/>
      <p:regular r:id="rId36"/>
    </p:embeddedFont>
    <p:embeddedFont>
      <p:font typeface="Myriad Pro" panose="020B0503030403020204" pitchFamily="34" charset="0"/>
      <p:regular r:id="rId37"/>
      <p:bold r:id="rId38"/>
      <p:italic r:id="rId39"/>
      <p:boldItalic r:id="rId40"/>
    </p:embeddedFont>
    <p:embeddedFont>
      <p:font typeface="Tw Cen MT" panose="020B0602020104020603" pitchFamily="34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8EBE6"/>
    <a:srgbClr val="0097D7"/>
    <a:srgbClr val="DEEBF7"/>
    <a:srgbClr val="9DC3E6"/>
    <a:srgbClr val="FFF8C2"/>
    <a:srgbClr val="F9EC7B"/>
    <a:srgbClr val="FF8021"/>
    <a:srgbClr val="5DCCF3"/>
    <a:srgbClr val="53FF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068315-F777-43ED-89A8-53B634C9ED36}" v="10" dt="2021-12-18T00:49:16.003"/>
    <p1510:client id="{B8829AF7-CF00-46A9-9BD4-7B54869EC86B}" v="14" dt="2021-12-18T00:31:35.5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64" autoAdjust="0"/>
    <p:restoredTop sz="95405" autoAdjust="0"/>
  </p:normalViewPr>
  <p:slideViewPr>
    <p:cSldViewPr snapToGrid="0">
      <p:cViewPr varScale="1">
        <p:scale>
          <a:sx n="74" d="100"/>
          <a:sy n="74" d="100"/>
        </p:scale>
        <p:origin x="82" y="17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25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x-none" smtClean="0"/>
              <a:t>12/18/2021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35620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Put all the answers with same format ( no boxes ) or boxed</a:t>
            </a:r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56556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480424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04358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14726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153442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previous activity is more general than the text</a:t>
            </a:r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15664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84042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" panose="020B0503030403020204" pitchFamily="34" charset="0"/>
              </a:rPr>
              <a:t>End of Lesson Question/s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" panose="020B0503030403020204" pitchFamily="34" charset="0"/>
              </a:rPr>
              <a:t>Références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" panose="020B0503030403020204" pitchFamily="34" charset="0"/>
              </a:rPr>
              <a:t>Notre </a:t>
            </a:r>
            <a:r>
              <a:rPr lang="en-US" sz="2800" b="1" i="0" dirty="0" err="1">
                <a:latin typeface="Myriad Pro" panose="020B0503030403020204" pitchFamily="34" charset="0"/>
              </a:rPr>
              <a:t>équipe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Merci!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 err="1">
                <a:latin typeface="Myriad Pro" panose="020B0503030403020204" pitchFamily="34" charset="0"/>
              </a:rPr>
              <a:t>Objectifs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43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7" r:id="rId9"/>
    <p:sldLayoutId id="2147483671" r:id="rId10"/>
    <p:sldLayoutId id="2147483676" r:id="rId11"/>
    <p:sldLayoutId id="2147483672" r:id="rId12"/>
    <p:sldLayoutId id="2147483675" r:id="rId13"/>
    <p:sldLayoutId id="2147483663" r:id="rId14"/>
    <p:sldLayoutId id="2147483664" r:id="rId15"/>
    <p:sldLayoutId id="2147483665" r:id="rId16"/>
    <p:sldLayoutId id="2147483673" r:id="rId17"/>
    <p:sldLayoutId id="2147483674" r:id="rId18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7" Type="http://schemas.openxmlformats.org/officeDocument/2006/relationships/image" Target="../media/image18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0.png"/><Relationship Id="rId11" Type="http://schemas.openxmlformats.org/officeDocument/2006/relationships/image" Target="../media/image220.png"/><Relationship Id="rId5" Type="http://schemas.openxmlformats.org/officeDocument/2006/relationships/image" Target="../media/image160.png"/><Relationship Id="rId10" Type="http://schemas.openxmlformats.org/officeDocument/2006/relationships/image" Target="../media/image210.png"/><Relationship Id="rId4" Type="http://schemas.openxmlformats.org/officeDocument/2006/relationships/image" Target="../media/image150.png"/><Relationship Id="rId9" Type="http://schemas.openxmlformats.org/officeDocument/2006/relationships/image" Target="../media/image20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0.png"/><Relationship Id="rId3" Type="http://schemas.openxmlformats.org/officeDocument/2006/relationships/image" Target="../media/image1600.png"/><Relationship Id="rId7" Type="http://schemas.openxmlformats.org/officeDocument/2006/relationships/image" Target="../media/image2000.png"/><Relationship Id="rId2" Type="http://schemas.openxmlformats.org/officeDocument/2006/relationships/image" Target="../media/image150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10.png"/><Relationship Id="rId5" Type="http://schemas.openxmlformats.org/officeDocument/2006/relationships/image" Target="../media/image1800.png"/><Relationship Id="rId9" Type="http://schemas.openxmlformats.org/officeDocument/2006/relationships/image" Target="../media/image2200.png"/><Relationship Id="rId4" Type="http://schemas.openxmlformats.org/officeDocument/2006/relationships/image" Target="../media/image30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1.png"/><Relationship Id="rId7" Type="http://schemas.openxmlformats.org/officeDocument/2006/relationships/image" Target="../media/image180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0.png"/><Relationship Id="rId11" Type="http://schemas.openxmlformats.org/officeDocument/2006/relationships/image" Target="../media/image35.png"/><Relationship Id="rId5" Type="http://schemas.openxmlformats.org/officeDocument/2006/relationships/image" Target="../media/image160.png"/><Relationship Id="rId15" Type="http://schemas.openxmlformats.org/officeDocument/2006/relationships/image" Target="../media/image37.png"/><Relationship Id="rId10" Type="http://schemas.openxmlformats.org/officeDocument/2006/relationships/image" Target="../media/image34.png"/><Relationship Id="rId4" Type="http://schemas.openxmlformats.org/officeDocument/2006/relationships/image" Target="../media/image150.png"/><Relationship Id="rId9" Type="http://schemas.openxmlformats.org/officeDocument/2006/relationships/image" Target="../media/image33.png"/><Relationship Id="rId1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emf"/><Relationship Id="rId5" Type="http://schemas.openxmlformats.org/officeDocument/2006/relationships/hyperlink" Target="http://theangeldove.deviantart.com/art/Transparent-Clear-Protractor-561513351" TargetMode="Externa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9.png"/><Relationship Id="rId4" Type="http://schemas.openxmlformats.org/officeDocument/2006/relationships/image" Target="../media/image40.tif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41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3.tiff"/><Relationship Id="rId5" Type="http://schemas.openxmlformats.org/officeDocument/2006/relationships/image" Target="../media/image52.png"/><Relationship Id="rId4" Type="http://schemas.openxmlformats.org/officeDocument/2006/relationships/image" Target="../media/image42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tiff"/><Relationship Id="rId2" Type="http://schemas.openxmlformats.org/officeDocument/2006/relationships/image" Target="../media/image530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.png"/><Relationship Id="rId4" Type="http://schemas.openxmlformats.org/officeDocument/2006/relationships/image" Target="../media/image1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" Type="http://schemas.openxmlformats.org/officeDocument/2006/relationships/hyperlink" Target="http://theangeldove.deviantart.com/art/Transparent-Clear-Protractor-561513351" TargetMode="External"/><Relationship Id="rId7" Type="http://schemas.openxmlformats.org/officeDocument/2006/relationships/image" Target="../media/image180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image" Target="../media/image19.png"/><Relationship Id="rId16" Type="http://schemas.openxmlformats.org/officeDocument/2006/relationships/image" Target="../media/image26.png"/><Relationship Id="rId20" Type="http://schemas.openxmlformats.org/officeDocument/2006/relationships/image" Target="../media/image21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0.png"/><Relationship Id="rId11" Type="http://schemas.openxmlformats.org/officeDocument/2006/relationships/image" Target="../media/image220.png"/><Relationship Id="rId5" Type="http://schemas.openxmlformats.org/officeDocument/2006/relationships/image" Target="../media/image160.png"/><Relationship Id="rId15" Type="http://schemas.openxmlformats.org/officeDocument/2006/relationships/image" Target="../media/image25.png"/><Relationship Id="rId10" Type="http://schemas.openxmlformats.org/officeDocument/2006/relationships/image" Target="../media/image211.png"/><Relationship Id="rId19" Type="http://schemas.openxmlformats.org/officeDocument/2006/relationships/image" Target="../media/image29.png"/><Relationship Id="rId4" Type="http://schemas.openxmlformats.org/officeDocument/2006/relationships/image" Target="../media/image150.png"/><Relationship Id="rId9" Type="http://schemas.openxmlformats.org/officeDocument/2006/relationships/image" Target="../media/image21.png"/><Relationship Id="rId1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60970" y="4926787"/>
            <a:ext cx="6510177" cy="1313971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Classe :  EB7	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097759" y="2155257"/>
            <a:ext cx="6473388" cy="2419124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fr-FR" sz="4800" b="1" dirty="0">
                <a:latin typeface="Myriad Pro" panose="020B0503030403020204" pitchFamily="34" charset="0"/>
              </a:rPr>
              <a:t>Angles et droites</a:t>
            </a:r>
            <a:br>
              <a:rPr lang="fr-FR" sz="4800" b="1" dirty="0">
                <a:latin typeface="Myriad Pro" panose="020B0503030403020204" pitchFamily="34" charset="0"/>
              </a:rPr>
            </a:br>
            <a:br>
              <a:rPr lang="fr-FR" sz="4800" b="1" dirty="0">
                <a:latin typeface="Myriad Pro" panose="020B0503030403020204" pitchFamily="34" charset="0"/>
              </a:rPr>
            </a:br>
            <a:r>
              <a:rPr lang="fr-FR" sz="2400" dirty="0">
                <a:solidFill>
                  <a:schemeClr val="accent1"/>
                </a:solidFill>
                <a:latin typeface="Myriad Pro" panose="020B0503030403020204" pitchFamily="34" charset="0"/>
              </a:rPr>
              <a:t>Chapitre : 7</a:t>
            </a:r>
            <a:br>
              <a:rPr lang="fr-FR" sz="4800" dirty="0">
                <a:latin typeface="Myriad Pro" panose="020B0503030403020204" pitchFamily="34" charset="0"/>
              </a:rPr>
            </a:br>
            <a:r>
              <a:rPr lang="fr-FR" sz="4800" b="1" dirty="0">
                <a:latin typeface="Myriad Pro" panose="020B0503030403020204" pitchFamily="34" charset="0"/>
              </a:rPr>
              <a:t> </a:t>
            </a:r>
            <a:endParaRPr lang="fr-FR" sz="4800" b="1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Bold" panose="020A0503020102020204" pitchFamily="18" charset="-78"/>
              <a:cs typeface="GE SS Two Bold" panose="020A0503020102020204" pitchFamily="18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5097759" y="1499171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fr-FR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Mathématiques</a:t>
            </a:r>
            <a:endParaRPr lang="fr-FR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06F06B96-4230-CF4A-B9F5-04F8D95AC72A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| </a:t>
            </a:r>
            <a:r>
              <a:rPr lang="en-US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Droites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parallèles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81AA883C-1154-2440-B310-210F610F949D}"/>
              </a:ext>
            </a:extLst>
          </p:cNvPr>
          <p:cNvSpPr txBox="1">
            <a:spLocks/>
          </p:cNvSpPr>
          <p:nvPr/>
        </p:nvSpPr>
        <p:spPr>
          <a:xfrm>
            <a:off x="135540" y="1144861"/>
            <a:ext cx="7036235" cy="558364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x-none" sz="2400" dirty="0">
                <a:latin typeface="Myriad Pro" panose="020B0503030403020204" pitchFamily="34" charset="0"/>
              </a:rPr>
              <a:t>(xy) // (uv)  ; (mn) coupe (xy) en A et (uv) en B.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6A57AFE-649B-1E47-ACA4-46F0731659D6}"/>
              </a:ext>
            </a:extLst>
          </p:cNvPr>
          <p:cNvGrpSpPr/>
          <p:nvPr/>
        </p:nvGrpSpPr>
        <p:grpSpPr>
          <a:xfrm>
            <a:off x="2769523" y="1666465"/>
            <a:ext cx="5666509" cy="4769605"/>
            <a:chOff x="2880806" y="1650283"/>
            <a:chExt cx="5666509" cy="4769605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83F67C68-CBF1-0A4B-9FBE-AD9404633804}"/>
                </a:ext>
              </a:extLst>
            </p:cNvPr>
            <p:cNvGrpSpPr/>
            <p:nvPr/>
          </p:nvGrpSpPr>
          <p:grpSpPr>
            <a:xfrm>
              <a:off x="2901588" y="5278854"/>
              <a:ext cx="5645727" cy="385851"/>
              <a:chOff x="6698673" y="4180564"/>
              <a:chExt cx="5645727" cy="385851"/>
            </a:xfrm>
          </p:grpSpPr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6645A17E-3C23-0343-9D75-594A913C2F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04858" y="4180564"/>
                <a:ext cx="5187142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9" name="TextBox 48">
                    <a:extLst>
                      <a:ext uri="{FF2B5EF4-FFF2-40B4-BE49-F238E27FC236}">
                        <a16:creationId xmlns:a16="http://schemas.microsoft.com/office/drawing/2014/main" id="{F188C69B-E492-3946-923F-82B699361D06}"/>
                      </a:ext>
                    </a:extLst>
                  </p:cNvPr>
                  <p:cNvSpPr txBox="1"/>
                  <p:nvPr/>
                </p:nvSpPr>
                <p:spPr>
                  <a:xfrm>
                    <a:off x="11873346" y="4197083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507CD3D0-368C-B64C-A74C-94D810842B5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873346" y="4197083"/>
                    <a:ext cx="471054" cy="369332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0" name="TextBox 49">
                    <a:extLst>
                      <a:ext uri="{FF2B5EF4-FFF2-40B4-BE49-F238E27FC236}">
                        <a16:creationId xmlns:a16="http://schemas.microsoft.com/office/drawing/2014/main" id="{EF7BDD46-FECC-DC45-8A36-C38877CED439}"/>
                      </a:ext>
                    </a:extLst>
                  </p:cNvPr>
                  <p:cNvSpPr txBox="1"/>
                  <p:nvPr/>
                </p:nvSpPr>
                <p:spPr>
                  <a:xfrm>
                    <a:off x="6698673" y="4197083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CCBC4F39-AE40-E143-A9FC-069B68A366C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698673" y="4197083"/>
                    <a:ext cx="471054" cy="369332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92E721C9-204C-644F-BD1A-F4A11357C580}"/>
                </a:ext>
              </a:extLst>
            </p:cNvPr>
            <p:cNvGrpSpPr/>
            <p:nvPr/>
          </p:nvGrpSpPr>
          <p:grpSpPr>
            <a:xfrm>
              <a:off x="2880806" y="2636145"/>
              <a:ext cx="5576455" cy="464775"/>
              <a:chOff x="6677891" y="1537855"/>
              <a:chExt cx="5576455" cy="464775"/>
            </a:xfrm>
          </p:grpSpPr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A5F415B6-4D23-4048-8140-DE62B57BBF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04858" y="2002630"/>
                <a:ext cx="5187142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3" name="TextBox 52">
                    <a:extLst>
                      <a:ext uri="{FF2B5EF4-FFF2-40B4-BE49-F238E27FC236}">
                        <a16:creationId xmlns:a16="http://schemas.microsoft.com/office/drawing/2014/main" id="{BFA8543D-7504-AC4E-A7C4-A8FBC774CB68}"/>
                      </a:ext>
                    </a:extLst>
                  </p:cNvPr>
                  <p:cNvSpPr txBox="1"/>
                  <p:nvPr/>
                </p:nvSpPr>
                <p:spPr>
                  <a:xfrm>
                    <a:off x="6677891" y="1537855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A40D7EE5-D5BD-F44E-A3CB-04F8397224E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677891" y="1537855"/>
                    <a:ext cx="471054" cy="369332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4" name="TextBox 53">
                    <a:extLst>
                      <a:ext uri="{FF2B5EF4-FFF2-40B4-BE49-F238E27FC236}">
                        <a16:creationId xmlns:a16="http://schemas.microsoft.com/office/drawing/2014/main" id="{D9C67A66-85E5-8542-9690-C10501FA6A79}"/>
                      </a:ext>
                    </a:extLst>
                  </p:cNvPr>
                  <p:cNvSpPr txBox="1"/>
                  <p:nvPr/>
                </p:nvSpPr>
                <p:spPr>
                  <a:xfrm>
                    <a:off x="11783292" y="1576342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00DE9A64-6337-7F46-841D-178ABA4010E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783292" y="1576342"/>
                    <a:ext cx="471054" cy="369332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b="-10000"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A1B555AF-F3BC-5248-B9E3-DD702BD75BF2}"/>
                </a:ext>
              </a:extLst>
            </p:cNvPr>
            <p:cNvGrpSpPr/>
            <p:nvPr/>
          </p:nvGrpSpPr>
          <p:grpSpPr>
            <a:xfrm>
              <a:off x="3937621" y="1650283"/>
              <a:ext cx="3993574" cy="4769605"/>
              <a:chOff x="7748153" y="551993"/>
              <a:chExt cx="3993574" cy="4769605"/>
            </a:xfrm>
          </p:grpSpPr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40034752-550D-2A47-9A4C-102B3F9163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16667" y="845127"/>
                <a:ext cx="3237134" cy="4107139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7" name="TextBox 56">
                    <a:extLst>
                      <a:ext uri="{FF2B5EF4-FFF2-40B4-BE49-F238E27FC236}">
                        <a16:creationId xmlns:a16="http://schemas.microsoft.com/office/drawing/2014/main" id="{9D9A1892-8529-8342-9E8E-8935C48EADEB}"/>
                      </a:ext>
                    </a:extLst>
                  </p:cNvPr>
                  <p:cNvSpPr txBox="1"/>
                  <p:nvPr/>
                </p:nvSpPr>
                <p:spPr>
                  <a:xfrm>
                    <a:off x="7748153" y="4952266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7BEE0A09-DD51-B541-BA8E-5D956366587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748153" y="4952266"/>
                    <a:ext cx="471054" cy="369332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8" name="TextBox 57">
                    <a:extLst>
                      <a:ext uri="{FF2B5EF4-FFF2-40B4-BE49-F238E27FC236}">
                        <a16:creationId xmlns:a16="http://schemas.microsoft.com/office/drawing/2014/main" id="{09A66525-A18C-E142-A6F3-B010F58F2A62}"/>
                      </a:ext>
                    </a:extLst>
                  </p:cNvPr>
                  <p:cNvSpPr txBox="1"/>
                  <p:nvPr/>
                </p:nvSpPr>
                <p:spPr>
                  <a:xfrm>
                    <a:off x="11270673" y="551993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D242C573-853E-FC46-8B8A-882AA0F13EA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270673" y="551993"/>
                    <a:ext cx="471054" cy="369332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DCEA49DF-D1F1-3442-B97D-89680CA855B1}"/>
                </a:ext>
              </a:extLst>
            </p:cNvPr>
            <p:cNvGrpSpPr/>
            <p:nvPr/>
          </p:nvGrpSpPr>
          <p:grpSpPr>
            <a:xfrm>
              <a:off x="6347907" y="2731588"/>
              <a:ext cx="471054" cy="388450"/>
              <a:chOff x="10144992" y="1633298"/>
              <a:chExt cx="471054" cy="38845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3" name="TextBox 62">
                    <a:extLst>
                      <a:ext uri="{FF2B5EF4-FFF2-40B4-BE49-F238E27FC236}">
                        <a16:creationId xmlns:a16="http://schemas.microsoft.com/office/drawing/2014/main" id="{DDF95B92-065E-DC41-9D41-B0D6F369D221}"/>
                      </a:ext>
                    </a:extLst>
                  </p:cNvPr>
                  <p:cNvSpPr txBox="1"/>
                  <p:nvPr/>
                </p:nvSpPr>
                <p:spPr>
                  <a:xfrm>
                    <a:off x="10144992" y="1633298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7A441336-9F53-0943-9C3E-49DFC18150E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144992" y="1633298"/>
                    <a:ext cx="471054" cy="369332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70A0E45F-7124-6B45-B3BA-0738D3D80A4D}"/>
                  </a:ext>
                </a:extLst>
              </p:cNvPr>
              <p:cNvSpPr/>
              <p:nvPr/>
            </p:nvSpPr>
            <p:spPr>
              <a:xfrm flipH="1">
                <a:off x="10409449" y="1941276"/>
                <a:ext cx="92703" cy="80472"/>
              </a:xfrm>
              <a:prstGeom prst="ellips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>
                  <a:latin typeface="Myriad Pro" panose="020B0503030403020204" pitchFamily="34" charset="0"/>
                </a:endParaRPr>
              </a:p>
            </p:txBody>
          </p:sp>
        </p:grp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611B66E7-0568-384D-99C2-E186B07F2F73}"/>
                </a:ext>
              </a:extLst>
            </p:cNvPr>
            <p:cNvSpPr txBox="1"/>
            <p:nvPr/>
          </p:nvSpPr>
          <p:spPr>
            <a:xfrm>
              <a:off x="6004788" y="3140967"/>
              <a:ext cx="5468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dirty="0">
                  <a:solidFill>
                    <a:srgbClr val="0097D7"/>
                  </a:solidFill>
                  <a:latin typeface="Myriad Pro" panose="020B0503030403020204" pitchFamily="34" charset="0"/>
                </a:rPr>
                <a:t>50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107260CE-BF15-F148-B8DF-EB15C85357D6}"/>
                </a:ext>
              </a:extLst>
            </p:cNvPr>
            <p:cNvSpPr txBox="1"/>
            <p:nvPr/>
          </p:nvSpPr>
          <p:spPr>
            <a:xfrm>
              <a:off x="5224227" y="4869475"/>
              <a:ext cx="5468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dirty="0">
                  <a:solidFill>
                    <a:srgbClr val="0097D7"/>
                  </a:solidFill>
                  <a:latin typeface="Myriad Pro" panose="020B0503030403020204" pitchFamily="34" charset="0"/>
                </a:rPr>
                <a:t>50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762DE330-32C3-0B4B-80D2-43581C443BAA}"/>
                </a:ext>
              </a:extLst>
            </p:cNvPr>
            <p:cNvSpPr txBox="1"/>
            <p:nvPr/>
          </p:nvSpPr>
          <p:spPr>
            <a:xfrm>
              <a:off x="6976817" y="2710263"/>
              <a:ext cx="5468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dirty="0">
                  <a:solidFill>
                    <a:srgbClr val="0097D7"/>
                  </a:solidFill>
                  <a:latin typeface="Myriad Pro" panose="020B0503030403020204" pitchFamily="34" charset="0"/>
                </a:rPr>
                <a:t>50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7341790A-9E2F-424D-BC30-A30E365BFF26}"/>
                </a:ext>
              </a:extLst>
            </p:cNvPr>
            <p:cNvSpPr txBox="1"/>
            <p:nvPr/>
          </p:nvSpPr>
          <p:spPr>
            <a:xfrm>
              <a:off x="6001713" y="2535856"/>
              <a:ext cx="703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dirty="0">
                  <a:solidFill>
                    <a:srgbClr val="0097D7"/>
                  </a:solidFill>
                  <a:latin typeface="Myriad Pro" panose="020B0503030403020204" pitchFamily="34" charset="0"/>
                </a:rPr>
                <a:t>130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6D74DC7A-0A1A-2842-B82F-1FE0E5B0245D}"/>
                </a:ext>
              </a:extLst>
            </p:cNvPr>
            <p:cNvSpPr txBox="1"/>
            <p:nvPr/>
          </p:nvSpPr>
          <p:spPr>
            <a:xfrm>
              <a:off x="6565081" y="3227376"/>
              <a:ext cx="703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dirty="0">
                  <a:solidFill>
                    <a:srgbClr val="0097D7"/>
                  </a:solidFill>
                  <a:latin typeface="Myriad Pro" panose="020B0503030403020204" pitchFamily="34" charset="0"/>
                </a:rPr>
                <a:t>130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E9B5FA6-89C4-A647-960E-EAF20D102513}"/>
                </a:ext>
              </a:extLst>
            </p:cNvPr>
            <p:cNvSpPr txBox="1"/>
            <p:nvPr/>
          </p:nvSpPr>
          <p:spPr>
            <a:xfrm>
              <a:off x="4464335" y="4698164"/>
              <a:ext cx="703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dirty="0">
                  <a:solidFill>
                    <a:srgbClr val="0097D7"/>
                  </a:solidFill>
                  <a:latin typeface="Myriad Pro" panose="020B0503030403020204" pitchFamily="34" charset="0"/>
                </a:rPr>
                <a:t>130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3D24EC97-9FAF-E147-A270-BDEB9DEA8C9A}"/>
                </a:ext>
              </a:extLst>
            </p:cNvPr>
            <p:cNvSpPr txBox="1"/>
            <p:nvPr/>
          </p:nvSpPr>
          <p:spPr>
            <a:xfrm>
              <a:off x="4277435" y="5308210"/>
              <a:ext cx="5468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dirty="0">
                  <a:solidFill>
                    <a:srgbClr val="0097D7"/>
                  </a:solidFill>
                  <a:latin typeface="Myriad Pro" panose="020B0503030403020204" pitchFamily="34" charset="0"/>
                </a:rPr>
                <a:t>50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18DB905C-749C-A14E-91F0-25BB53AA0E3C}"/>
                </a:ext>
              </a:extLst>
            </p:cNvPr>
            <p:cNvSpPr txBox="1"/>
            <p:nvPr/>
          </p:nvSpPr>
          <p:spPr>
            <a:xfrm>
              <a:off x="4885998" y="5435321"/>
              <a:ext cx="703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dirty="0">
                  <a:solidFill>
                    <a:srgbClr val="0097D7"/>
                  </a:solidFill>
                  <a:latin typeface="Myriad Pro" panose="020B0503030403020204" pitchFamily="34" charset="0"/>
                </a:rPr>
                <a:t>130</a:t>
              </a:r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B082300A-8DB7-E74C-B717-2973E949FFDD}"/>
                </a:ext>
              </a:extLst>
            </p:cNvPr>
            <p:cNvGrpSpPr/>
            <p:nvPr/>
          </p:nvGrpSpPr>
          <p:grpSpPr>
            <a:xfrm>
              <a:off x="4816012" y="5229668"/>
              <a:ext cx="471054" cy="447927"/>
              <a:chOff x="8629956" y="4134546"/>
              <a:chExt cx="471054" cy="447927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2" name="TextBox 81">
                    <a:extLst>
                      <a:ext uri="{FF2B5EF4-FFF2-40B4-BE49-F238E27FC236}">
                        <a16:creationId xmlns:a16="http://schemas.microsoft.com/office/drawing/2014/main" id="{47743EFF-9FAA-BD47-89A7-C7D041BC5E4F}"/>
                      </a:ext>
                    </a:extLst>
                  </p:cNvPr>
                  <p:cNvSpPr txBox="1"/>
                  <p:nvPr/>
                </p:nvSpPr>
                <p:spPr>
                  <a:xfrm>
                    <a:off x="8629956" y="4213141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580FF772-FE80-1A4C-8BD8-79DD92E3744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29956" y="4213141"/>
                    <a:ext cx="471054" cy="369332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925F33C8-7C09-6049-B338-E07A08E59C95}"/>
                  </a:ext>
                </a:extLst>
              </p:cNvPr>
              <p:cNvSpPr/>
              <p:nvPr/>
            </p:nvSpPr>
            <p:spPr>
              <a:xfrm>
                <a:off x="8734665" y="4134546"/>
                <a:ext cx="85185" cy="90589"/>
              </a:xfrm>
              <a:prstGeom prst="ellips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>
                  <a:latin typeface="Myriad Pro" panose="020B0503030403020204" pitchFamily="34" charset="0"/>
                </a:endParaRPr>
              </a:p>
            </p:txBody>
          </p:sp>
        </p:grpSp>
      </p:grpSp>
      <p:sp>
        <p:nvSpPr>
          <p:cNvPr id="3" name="Arc 2">
            <a:extLst>
              <a:ext uri="{FF2B5EF4-FFF2-40B4-BE49-F238E27FC236}">
                <a16:creationId xmlns:a16="http://schemas.microsoft.com/office/drawing/2014/main" id="{6A5DC101-6E2D-9A47-A75C-7DFFBCDA8EE2}"/>
              </a:ext>
            </a:extLst>
          </p:cNvPr>
          <p:cNvSpPr/>
          <p:nvPr/>
        </p:nvSpPr>
        <p:spPr>
          <a:xfrm rot="1894992">
            <a:off x="4466464" y="4564325"/>
            <a:ext cx="1161065" cy="1202704"/>
          </a:xfrm>
          <a:prstGeom prst="arc">
            <a:avLst>
              <a:gd name="adj1" fmla="val 16200000"/>
              <a:gd name="adj2" fmla="val 20957911"/>
            </a:avLst>
          </a:prstGeom>
          <a:ln w="38100"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5" name="Arc 84">
            <a:extLst>
              <a:ext uri="{FF2B5EF4-FFF2-40B4-BE49-F238E27FC236}">
                <a16:creationId xmlns:a16="http://schemas.microsoft.com/office/drawing/2014/main" id="{D1A04638-5930-124C-BFA4-59AF8FDB7315}"/>
              </a:ext>
            </a:extLst>
          </p:cNvPr>
          <p:cNvSpPr/>
          <p:nvPr/>
        </p:nvSpPr>
        <p:spPr>
          <a:xfrm rot="1894992" flipH="1" flipV="1">
            <a:off x="5754250" y="2683400"/>
            <a:ext cx="1161065" cy="1202704"/>
          </a:xfrm>
          <a:prstGeom prst="arc">
            <a:avLst>
              <a:gd name="adj1" fmla="val 16200000"/>
              <a:gd name="adj2" fmla="val 20957911"/>
            </a:avLst>
          </a:prstGeom>
          <a:ln w="38100"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6" name="Arc 85">
            <a:extLst>
              <a:ext uri="{FF2B5EF4-FFF2-40B4-BE49-F238E27FC236}">
                <a16:creationId xmlns:a16="http://schemas.microsoft.com/office/drawing/2014/main" id="{4F5F44AC-BE20-C842-9BBA-4930D355D721}"/>
              </a:ext>
            </a:extLst>
          </p:cNvPr>
          <p:cNvSpPr/>
          <p:nvPr/>
        </p:nvSpPr>
        <p:spPr>
          <a:xfrm rot="18790055" flipH="1" flipV="1">
            <a:off x="5743855" y="2500201"/>
            <a:ext cx="1364494" cy="1394556"/>
          </a:xfrm>
          <a:prstGeom prst="arc">
            <a:avLst>
              <a:gd name="adj1" fmla="val 13182761"/>
              <a:gd name="adj2" fmla="val 20957911"/>
            </a:avLst>
          </a:prstGeom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7" name="Arc 86">
            <a:extLst>
              <a:ext uri="{FF2B5EF4-FFF2-40B4-BE49-F238E27FC236}">
                <a16:creationId xmlns:a16="http://schemas.microsoft.com/office/drawing/2014/main" id="{9628C1C5-9B84-C342-95D1-1AEA509D49BF}"/>
              </a:ext>
            </a:extLst>
          </p:cNvPr>
          <p:cNvSpPr/>
          <p:nvPr/>
        </p:nvSpPr>
        <p:spPr>
          <a:xfrm rot="8153463" flipH="1" flipV="1">
            <a:off x="4211039" y="4545210"/>
            <a:ext cx="1364494" cy="1394556"/>
          </a:xfrm>
          <a:prstGeom prst="arc">
            <a:avLst>
              <a:gd name="adj1" fmla="val 13182761"/>
              <a:gd name="adj2" fmla="val 20957911"/>
            </a:avLst>
          </a:prstGeom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C88A57E-70AA-1840-84F7-BD50E8698013}"/>
              </a:ext>
            </a:extLst>
          </p:cNvPr>
          <p:cNvSpPr/>
          <p:nvPr/>
        </p:nvSpPr>
        <p:spPr>
          <a:xfrm>
            <a:off x="8662144" y="3325633"/>
            <a:ext cx="3373484" cy="8727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2000" dirty="0">
                <a:latin typeface="Myriad Pro" panose="020B0503030403020204" pitchFamily="34" charset="0"/>
              </a:rPr>
              <a:t>Angles alternes internes</a:t>
            </a:r>
          </a:p>
        </p:txBody>
      </p:sp>
      <p:sp>
        <p:nvSpPr>
          <p:cNvPr id="88" name="Rounded Rectangle 87">
            <a:extLst>
              <a:ext uri="{FF2B5EF4-FFF2-40B4-BE49-F238E27FC236}">
                <a16:creationId xmlns:a16="http://schemas.microsoft.com/office/drawing/2014/main" id="{6521A3B9-B830-6348-B566-16A013DE4AE1}"/>
              </a:ext>
            </a:extLst>
          </p:cNvPr>
          <p:cNvSpPr/>
          <p:nvPr/>
        </p:nvSpPr>
        <p:spPr>
          <a:xfrm>
            <a:off x="8662144" y="4664338"/>
            <a:ext cx="3373484" cy="8727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Myriad Pro" panose="020B0503030403020204" pitchFamily="34" charset="0"/>
              </a:rPr>
              <a:t>Angles correspondants</a:t>
            </a:r>
          </a:p>
        </p:txBody>
      </p:sp>
      <p:sp>
        <p:nvSpPr>
          <p:cNvPr id="89" name="Arc 88">
            <a:extLst>
              <a:ext uri="{FF2B5EF4-FFF2-40B4-BE49-F238E27FC236}">
                <a16:creationId xmlns:a16="http://schemas.microsoft.com/office/drawing/2014/main" id="{5D859AEC-A2A9-5D47-9DCC-F6D66E67E9FE}"/>
              </a:ext>
            </a:extLst>
          </p:cNvPr>
          <p:cNvSpPr/>
          <p:nvPr/>
        </p:nvSpPr>
        <p:spPr>
          <a:xfrm rot="1894992">
            <a:off x="4526269" y="4483191"/>
            <a:ext cx="1161065" cy="1202704"/>
          </a:xfrm>
          <a:prstGeom prst="arc">
            <a:avLst>
              <a:gd name="adj1" fmla="val 16200000"/>
              <a:gd name="adj2" fmla="val 20957911"/>
            </a:avLst>
          </a:prstGeom>
          <a:ln w="38100">
            <a:solidFill>
              <a:schemeClr val="accent6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0" name="Arc 89">
            <a:extLst>
              <a:ext uri="{FF2B5EF4-FFF2-40B4-BE49-F238E27FC236}">
                <a16:creationId xmlns:a16="http://schemas.microsoft.com/office/drawing/2014/main" id="{13B94E5F-5942-0146-AE92-35C45DAFD123}"/>
              </a:ext>
            </a:extLst>
          </p:cNvPr>
          <p:cNvSpPr/>
          <p:nvPr/>
        </p:nvSpPr>
        <p:spPr>
          <a:xfrm rot="12312902" flipH="1" flipV="1">
            <a:off x="6198619" y="2420153"/>
            <a:ext cx="1161065" cy="1202704"/>
          </a:xfrm>
          <a:prstGeom prst="arc">
            <a:avLst>
              <a:gd name="adj1" fmla="val 16200000"/>
              <a:gd name="adj2" fmla="val 20957911"/>
            </a:avLst>
          </a:prstGeom>
          <a:ln w="38100">
            <a:solidFill>
              <a:schemeClr val="accent6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1" name="Arc 90">
            <a:extLst>
              <a:ext uri="{FF2B5EF4-FFF2-40B4-BE49-F238E27FC236}">
                <a16:creationId xmlns:a16="http://schemas.microsoft.com/office/drawing/2014/main" id="{7D8D283A-CD5A-1C46-B6A9-D8037FEABB60}"/>
              </a:ext>
            </a:extLst>
          </p:cNvPr>
          <p:cNvSpPr/>
          <p:nvPr/>
        </p:nvSpPr>
        <p:spPr>
          <a:xfrm rot="18790055" flipH="1" flipV="1">
            <a:off x="5743855" y="2509276"/>
            <a:ext cx="1364494" cy="1394556"/>
          </a:xfrm>
          <a:prstGeom prst="arc">
            <a:avLst>
              <a:gd name="adj1" fmla="val 13182761"/>
              <a:gd name="adj2" fmla="val 20957911"/>
            </a:avLst>
          </a:prstGeom>
          <a:ln w="38100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2" name="Arc 91">
            <a:extLst>
              <a:ext uri="{FF2B5EF4-FFF2-40B4-BE49-F238E27FC236}">
                <a16:creationId xmlns:a16="http://schemas.microsoft.com/office/drawing/2014/main" id="{12E18B30-5FAA-7E45-B817-E8D9E90683E7}"/>
              </a:ext>
            </a:extLst>
          </p:cNvPr>
          <p:cNvSpPr/>
          <p:nvPr/>
        </p:nvSpPr>
        <p:spPr>
          <a:xfrm rot="19101176" flipH="1" flipV="1">
            <a:off x="4118799" y="4664436"/>
            <a:ext cx="1364494" cy="1394556"/>
          </a:xfrm>
          <a:prstGeom prst="arc">
            <a:avLst>
              <a:gd name="adj1" fmla="val 13182761"/>
              <a:gd name="adj2" fmla="val 20957911"/>
            </a:avLst>
          </a:prstGeom>
          <a:ln w="38100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3" name="Arc 92">
            <a:extLst>
              <a:ext uri="{FF2B5EF4-FFF2-40B4-BE49-F238E27FC236}">
                <a16:creationId xmlns:a16="http://schemas.microsoft.com/office/drawing/2014/main" id="{4F7A733A-B3B3-3A45-8889-7C63AC98D444}"/>
              </a:ext>
            </a:extLst>
          </p:cNvPr>
          <p:cNvSpPr/>
          <p:nvPr/>
        </p:nvSpPr>
        <p:spPr>
          <a:xfrm rot="12456446">
            <a:off x="4042436" y="4819003"/>
            <a:ext cx="1161065" cy="1202704"/>
          </a:xfrm>
          <a:prstGeom prst="arc">
            <a:avLst>
              <a:gd name="adj1" fmla="val 16200000"/>
              <a:gd name="adj2" fmla="val 20957911"/>
            </a:avLst>
          </a:prstGeom>
          <a:ln w="38100">
            <a:solidFill>
              <a:schemeClr val="accent1"/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4" name="Arc 93">
            <a:extLst>
              <a:ext uri="{FF2B5EF4-FFF2-40B4-BE49-F238E27FC236}">
                <a16:creationId xmlns:a16="http://schemas.microsoft.com/office/drawing/2014/main" id="{E7D11316-7D65-3446-9632-D09FCCB13E32}"/>
              </a:ext>
            </a:extLst>
          </p:cNvPr>
          <p:cNvSpPr/>
          <p:nvPr/>
        </p:nvSpPr>
        <p:spPr>
          <a:xfrm rot="1894992" flipH="1" flipV="1">
            <a:off x="5752010" y="2690666"/>
            <a:ext cx="1161065" cy="1202704"/>
          </a:xfrm>
          <a:prstGeom prst="arc">
            <a:avLst>
              <a:gd name="adj1" fmla="val 16200000"/>
              <a:gd name="adj2" fmla="val 20957911"/>
            </a:avLst>
          </a:prstGeom>
          <a:ln w="38100">
            <a:solidFill>
              <a:schemeClr val="accent1"/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5" name="Arc 94">
            <a:extLst>
              <a:ext uri="{FF2B5EF4-FFF2-40B4-BE49-F238E27FC236}">
                <a16:creationId xmlns:a16="http://schemas.microsoft.com/office/drawing/2014/main" id="{0F48F4A4-A780-014F-80E3-F0171A9BFF34}"/>
              </a:ext>
            </a:extLst>
          </p:cNvPr>
          <p:cNvSpPr/>
          <p:nvPr/>
        </p:nvSpPr>
        <p:spPr>
          <a:xfrm rot="8153463" flipH="1" flipV="1">
            <a:off x="4223957" y="4573626"/>
            <a:ext cx="1364494" cy="1394556"/>
          </a:xfrm>
          <a:prstGeom prst="arc">
            <a:avLst>
              <a:gd name="adj1" fmla="val 13182761"/>
              <a:gd name="adj2" fmla="val 20957911"/>
            </a:avLst>
          </a:prstGeom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6" name="Arc 95">
            <a:extLst>
              <a:ext uri="{FF2B5EF4-FFF2-40B4-BE49-F238E27FC236}">
                <a16:creationId xmlns:a16="http://schemas.microsoft.com/office/drawing/2014/main" id="{FB7806B6-F19E-A046-9AF1-477013321945}"/>
              </a:ext>
            </a:extLst>
          </p:cNvPr>
          <p:cNvSpPr/>
          <p:nvPr/>
        </p:nvSpPr>
        <p:spPr>
          <a:xfrm rot="8153463" flipH="1" flipV="1">
            <a:off x="5911536" y="2369977"/>
            <a:ext cx="1364494" cy="1394556"/>
          </a:xfrm>
          <a:prstGeom prst="arc">
            <a:avLst>
              <a:gd name="adj1" fmla="val 13182761"/>
              <a:gd name="adj2" fmla="val 20957911"/>
            </a:avLst>
          </a:prstGeom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9490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3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3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3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3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3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3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6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85" grpId="0" animBg="1"/>
      <p:bldP spid="85" grpId="1" animBg="1"/>
      <p:bldP spid="86" grpId="0" animBg="1"/>
      <p:bldP spid="86" grpId="1" animBg="1"/>
      <p:bldP spid="86" grpId="2" animBg="1"/>
      <p:bldP spid="87" grpId="0" animBg="1"/>
      <p:bldP spid="87" grpId="1" animBg="1"/>
      <p:bldP spid="87" grpId="2" animBg="1"/>
      <p:bldP spid="4" grpId="0" animBg="1"/>
      <p:bldP spid="88" grpId="0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1" grpId="2" animBg="1"/>
      <p:bldP spid="92" grpId="0" animBg="1"/>
      <p:bldP spid="92" grpId="1" animBg="1"/>
      <p:bldP spid="92" grpId="2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5" grpId="2" animBg="1"/>
      <p:bldP spid="96" grpId="0" animBg="1"/>
      <p:bldP spid="96" grpId="1" animBg="1"/>
      <p:bldP spid="96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3">
            <a:extLst>
              <a:ext uri="{FF2B5EF4-FFF2-40B4-BE49-F238E27FC236}">
                <a16:creationId xmlns:a16="http://schemas.microsoft.com/office/drawing/2014/main" id="{C5FE6F2A-D7F7-7A48-BD0F-6726C12DAEDB}"/>
              </a:ext>
            </a:extLst>
          </p:cNvPr>
          <p:cNvSpPr/>
          <p:nvPr/>
        </p:nvSpPr>
        <p:spPr>
          <a:xfrm rot="10800000">
            <a:off x="9646446" y="2941179"/>
            <a:ext cx="893376" cy="594854"/>
          </a:xfrm>
          <a:custGeom>
            <a:avLst/>
            <a:gdLst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309490 w 1181686"/>
              <a:gd name="connsiteY7" fmla="*/ 211015 h 590843"/>
              <a:gd name="connsiteX8" fmla="*/ 225083 w 1181686"/>
              <a:gd name="connsiteY8" fmla="*/ 323557 h 590843"/>
              <a:gd name="connsiteX9" fmla="*/ 196948 w 1181686"/>
              <a:gd name="connsiteY9" fmla="*/ 365760 h 590843"/>
              <a:gd name="connsiteX10" fmla="*/ 154745 w 1181686"/>
              <a:gd name="connsiteY10" fmla="*/ 407963 h 590843"/>
              <a:gd name="connsiteX11" fmla="*/ 84406 w 1181686"/>
              <a:gd name="connsiteY11" fmla="*/ 464234 h 590843"/>
              <a:gd name="connsiteX12" fmla="*/ 0 w 1181686"/>
              <a:gd name="connsiteY12" fmla="*/ 576775 h 590843"/>
              <a:gd name="connsiteX13" fmla="*/ 42203 w 1181686"/>
              <a:gd name="connsiteY13" fmla="*/ 590843 h 590843"/>
              <a:gd name="connsiteX14" fmla="*/ 239151 w 1181686"/>
              <a:gd name="connsiteY14" fmla="*/ 562707 h 590843"/>
              <a:gd name="connsiteX15" fmla="*/ 281354 w 1181686"/>
              <a:gd name="connsiteY15" fmla="*/ 548640 h 590843"/>
              <a:gd name="connsiteX16" fmla="*/ 351693 w 1181686"/>
              <a:gd name="connsiteY16" fmla="*/ 534572 h 590843"/>
              <a:gd name="connsiteX17" fmla="*/ 436099 w 1181686"/>
              <a:gd name="connsiteY17" fmla="*/ 506437 h 590843"/>
              <a:gd name="connsiteX18" fmla="*/ 478302 w 1181686"/>
              <a:gd name="connsiteY18" fmla="*/ 478301 h 590843"/>
              <a:gd name="connsiteX19" fmla="*/ 520505 w 1181686"/>
              <a:gd name="connsiteY19" fmla="*/ 464234 h 590843"/>
              <a:gd name="connsiteX20" fmla="*/ 590843 w 1181686"/>
              <a:gd name="connsiteY20" fmla="*/ 422030 h 590843"/>
              <a:gd name="connsiteX21" fmla="*/ 661182 w 1181686"/>
              <a:gd name="connsiteY21" fmla="*/ 379827 h 590843"/>
              <a:gd name="connsiteX22" fmla="*/ 745588 w 1181686"/>
              <a:gd name="connsiteY22" fmla="*/ 309489 h 590843"/>
              <a:gd name="connsiteX23" fmla="*/ 773723 w 1181686"/>
              <a:gd name="connsiteY23" fmla="*/ 267286 h 590843"/>
              <a:gd name="connsiteX24" fmla="*/ 844062 w 1181686"/>
              <a:gd name="connsiteY24" fmla="*/ 196947 h 590843"/>
              <a:gd name="connsiteX25" fmla="*/ 886265 w 1181686"/>
              <a:gd name="connsiteY25" fmla="*/ 70338 h 590843"/>
              <a:gd name="connsiteX26" fmla="*/ 914400 w 1181686"/>
              <a:gd name="connsiteY26" fmla="*/ 14067 h 590843"/>
              <a:gd name="connsiteX27" fmla="*/ 914400 w 1181686"/>
              <a:gd name="connsiteY27" fmla="*/ 56270 h 590843"/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309490 w 1181686"/>
              <a:gd name="connsiteY7" fmla="*/ 211015 h 590843"/>
              <a:gd name="connsiteX8" fmla="*/ 225083 w 1181686"/>
              <a:gd name="connsiteY8" fmla="*/ 323557 h 590843"/>
              <a:gd name="connsiteX9" fmla="*/ 196948 w 1181686"/>
              <a:gd name="connsiteY9" fmla="*/ 365760 h 590843"/>
              <a:gd name="connsiteX10" fmla="*/ 154745 w 1181686"/>
              <a:gd name="connsiteY10" fmla="*/ 407963 h 590843"/>
              <a:gd name="connsiteX11" fmla="*/ 0 w 1181686"/>
              <a:gd name="connsiteY11" fmla="*/ 576775 h 590843"/>
              <a:gd name="connsiteX12" fmla="*/ 42203 w 1181686"/>
              <a:gd name="connsiteY12" fmla="*/ 590843 h 590843"/>
              <a:gd name="connsiteX13" fmla="*/ 239151 w 1181686"/>
              <a:gd name="connsiteY13" fmla="*/ 562707 h 590843"/>
              <a:gd name="connsiteX14" fmla="*/ 281354 w 1181686"/>
              <a:gd name="connsiteY14" fmla="*/ 548640 h 590843"/>
              <a:gd name="connsiteX15" fmla="*/ 351693 w 1181686"/>
              <a:gd name="connsiteY15" fmla="*/ 534572 h 590843"/>
              <a:gd name="connsiteX16" fmla="*/ 436099 w 1181686"/>
              <a:gd name="connsiteY16" fmla="*/ 506437 h 590843"/>
              <a:gd name="connsiteX17" fmla="*/ 478302 w 1181686"/>
              <a:gd name="connsiteY17" fmla="*/ 478301 h 590843"/>
              <a:gd name="connsiteX18" fmla="*/ 520505 w 1181686"/>
              <a:gd name="connsiteY18" fmla="*/ 464234 h 590843"/>
              <a:gd name="connsiteX19" fmla="*/ 590843 w 1181686"/>
              <a:gd name="connsiteY19" fmla="*/ 422030 h 590843"/>
              <a:gd name="connsiteX20" fmla="*/ 661182 w 1181686"/>
              <a:gd name="connsiteY20" fmla="*/ 379827 h 590843"/>
              <a:gd name="connsiteX21" fmla="*/ 745588 w 1181686"/>
              <a:gd name="connsiteY21" fmla="*/ 309489 h 590843"/>
              <a:gd name="connsiteX22" fmla="*/ 773723 w 1181686"/>
              <a:gd name="connsiteY22" fmla="*/ 267286 h 590843"/>
              <a:gd name="connsiteX23" fmla="*/ 844062 w 1181686"/>
              <a:gd name="connsiteY23" fmla="*/ 196947 h 590843"/>
              <a:gd name="connsiteX24" fmla="*/ 886265 w 1181686"/>
              <a:gd name="connsiteY24" fmla="*/ 70338 h 590843"/>
              <a:gd name="connsiteX25" fmla="*/ 914400 w 1181686"/>
              <a:gd name="connsiteY25" fmla="*/ 14067 h 590843"/>
              <a:gd name="connsiteX26" fmla="*/ 914400 w 1181686"/>
              <a:gd name="connsiteY26" fmla="*/ 56270 h 590843"/>
              <a:gd name="connsiteX0" fmla="*/ 1140823 w 1140823"/>
              <a:gd name="connsiteY0" fmla="*/ 14067 h 598514"/>
              <a:gd name="connsiteX1" fmla="*/ 1140823 w 1140823"/>
              <a:gd name="connsiteY1" fmla="*/ 14067 h 598514"/>
              <a:gd name="connsiteX2" fmla="*/ 1000147 w 1140823"/>
              <a:gd name="connsiteY2" fmla="*/ 28135 h 598514"/>
              <a:gd name="connsiteX3" fmla="*/ 606251 w 1140823"/>
              <a:gd name="connsiteY3" fmla="*/ 0 h 598514"/>
              <a:gd name="connsiteX4" fmla="*/ 409303 w 1140823"/>
              <a:gd name="connsiteY4" fmla="*/ 14067 h 598514"/>
              <a:gd name="connsiteX5" fmla="*/ 367100 w 1140823"/>
              <a:gd name="connsiteY5" fmla="*/ 84406 h 598514"/>
              <a:gd name="connsiteX6" fmla="*/ 324897 w 1140823"/>
              <a:gd name="connsiteY6" fmla="*/ 126609 h 598514"/>
              <a:gd name="connsiteX7" fmla="*/ 268627 w 1140823"/>
              <a:gd name="connsiteY7" fmla="*/ 211015 h 598514"/>
              <a:gd name="connsiteX8" fmla="*/ 184220 w 1140823"/>
              <a:gd name="connsiteY8" fmla="*/ 323557 h 598514"/>
              <a:gd name="connsiteX9" fmla="*/ 156085 w 1140823"/>
              <a:gd name="connsiteY9" fmla="*/ 365760 h 598514"/>
              <a:gd name="connsiteX10" fmla="*/ 113882 w 1140823"/>
              <a:gd name="connsiteY10" fmla="*/ 407963 h 598514"/>
              <a:gd name="connsiteX11" fmla="*/ 1340 w 1140823"/>
              <a:gd name="connsiteY11" fmla="*/ 590843 h 598514"/>
              <a:gd name="connsiteX12" fmla="*/ 198288 w 1140823"/>
              <a:gd name="connsiteY12" fmla="*/ 562707 h 598514"/>
              <a:gd name="connsiteX13" fmla="*/ 240491 w 1140823"/>
              <a:gd name="connsiteY13" fmla="*/ 548640 h 598514"/>
              <a:gd name="connsiteX14" fmla="*/ 310830 w 1140823"/>
              <a:gd name="connsiteY14" fmla="*/ 534572 h 598514"/>
              <a:gd name="connsiteX15" fmla="*/ 395236 w 1140823"/>
              <a:gd name="connsiteY15" fmla="*/ 506437 h 598514"/>
              <a:gd name="connsiteX16" fmla="*/ 437439 w 1140823"/>
              <a:gd name="connsiteY16" fmla="*/ 478301 h 598514"/>
              <a:gd name="connsiteX17" fmla="*/ 479642 w 1140823"/>
              <a:gd name="connsiteY17" fmla="*/ 464234 h 598514"/>
              <a:gd name="connsiteX18" fmla="*/ 549980 w 1140823"/>
              <a:gd name="connsiteY18" fmla="*/ 422030 h 598514"/>
              <a:gd name="connsiteX19" fmla="*/ 620319 w 1140823"/>
              <a:gd name="connsiteY19" fmla="*/ 379827 h 598514"/>
              <a:gd name="connsiteX20" fmla="*/ 704725 w 1140823"/>
              <a:gd name="connsiteY20" fmla="*/ 309489 h 598514"/>
              <a:gd name="connsiteX21" fmla="*/ 732860 w 1140823"/>
              <a:gd name="connsiteY21" fmla="*/ 267286 h 598514"/>
              <a:gd name="connsiteX22" fmla="*/ 803199 w 1140823"/>
              <a:gd name="connsiteY22" fmla="*/ 196947 h 598514"/>
              <a:gd name="connsiteX23" fmla="*/ 845402 w 1140823"/>
              <a:gd name="connsiteY23" fmla="*/ 70338 h 598514"/>
              <a:gd name="connsiteX24" fmla="*/ 873537 w 1140823"/>
              <a:gd name="connsiteY24" fmla="*/ 14067 h 598514"/>
              <a:gd name="connsiteX25" fmla="*/ 873537 w 1140823"/>
              <a:gd name="connsiteY25" fmla="*/ 56270 h 598514"/>
              <a:gd name="connsiteX0" fmla="*/ 1140823 w 1140823"/>
              <a:gd name="connsiteY0" fmla="*/ 14067 h 598514"/>
              <a:gd name="connsiteX1" fmla="*/ 1140823 w 1140823"/>
              <a:gd name="connsiteY1" fmla="*/ 14067 h 598514"/>
              <a:gd name="connsiteX2" fmla="*/ 1000147 w 1140823"/>
              <a:gd name="connsiteY2" fmla="*/ 28135 h 598514"/>
              <a:gd name="connsiteX3" fmla="*/ 606251 w 1140823"/>
              <a:gd name="connsiteY3" fmla="*/ 0 h 598514"/>
              <a:gd name="connsiteX4" fmla="*/ 409303 w 1140823"/>
              <a:gd name="connsiteY4" fmla="*/ 14067 h 598514"/>
              <a:gd name="connsiteX5" fmla="*/ 367100 w 1140823"/>
              <a:gd name="connsiteY5" fmla="*/ 84406 h 598514"/>
              <a:gd name="connsiteX6" fmla="*/ 324897 w 1140823"/>
              <a:gd name="connsiteY6" fmla="*/ 126609 h 598514"/>
              <a:gd name="connsiteX7" fmla="*/ 268627 w 1140823"/>
              <a:gd name="connsiteY7" fmla="*/ 211015 h 598514"/>
              <a:gd name="connsiteX8" fmla="*/ 156085 w 1140823"/>
              <a:gd name="connsiteY8" fmla="*/ 365760 h 598514"/>
              <a:gd name="connsiteX9" fmla="*/ 113882 w 1140823"/>
              <a:gd name="connsiteY9" fmla="*/ 407963 h 598514"/>
              <a:gd name="connsiteX10" fmla="*/ 1340 w 1140823"/>
              <a:gd name="connsiteY10" fmla="*/ 590843 h 598514"/>
              <a:gd name="connsiteX11" fmla="*/ 198288 w 1140823"/>
              <a:gd name="connsiteY11" fmla="*/ 562707 h 598514"/>
              <a:gd name="connsiteX12" fmla="*/ 240491 w 1140823"/>
              <a:gd name="connsiteY12" fmla="*/ 548640 h 598514"/>
              <a:gd name="connsiteX13" fmla="*/ 310830 w 1140823"/>
              <a:gd name="connsiteY13" fmla="*/ 534572 h 598514"/>
              <a:gd name="connsiteX14" fmla="*/ 395236 w 1140823"/>
              <a:gd name="connsiteY14" fmla="*/ 506437 h 598514"/>
              <a:gd name="connsiteX15" fmla="*/ 437439 w 1140823"/>
              <a:gd name="connsiteY15" fmla="*/ 478301 h 598514"/>
              <a:gd name="connsiteX16" fmla="*/ 479642 w 1140823"/>
              <a:gd name="connsiteY16" fmla="*/ 464234 h 598514"/>
              <a:gd name="connsiteX17" fmla="*/ 549980 w 1140823"/>
              <a:gd name="connsiteY17" fmla="*/ 422030 h 598514"/>
              <a:gd name="connsiteX18" fmla="*/ 620319 w 1140823"/>
              <a:gd name="connsiteY18" fmla="*/ 379827 h 598514"/>
              <a:gd name="connsiteX19" fmla="*/ 704725 w 1140823"/>
              <a:gd name="connsiteY19" fmla="*/ 309489 h 598514"/>
              <a:gd name="connsiteX20" fmla="*/ 732860 w 1140823"/>
              <a:gd name="connsiteY20" fmla="*/ 267286 h 598514"/>
              <a:gd name="connsiteX21" fmla="*/ 803199 w 1140823"/>
              <a:gd name="connsiteY21" fmla="*/ 196947 h 598514"/>
              <a:gd name="connsiteX22" fmla="*/ 845402 w 1140823"/>
              <a:gd name="connsiteY22" fmla="*/ 70338 h 598514"/>
              <a:gd name="connsiteX23" fmla="*/ 873537 w 1140823"/>
              <a:gd name="connsiteY23" fmla="*/ 14067 h 598514"/>
              <a:gd name="connsiteX24" fmla="*/ 873537 w 1140823"/>
              <a:gd name="connsiteY24" fmla="*/ 56270 h 598514"/>
              <a:gd name="connsiteX0" fmla="*/ 1141083 w 1141083"/>
              <a:gd name="connsiteY0" fmla="*/ 14067 h 598514"/>
              <a:gd name="connsiteX1" fmla="*/ 1141083 w 1141083"/>
              <a:gd name="connsiteY1" fmla="*/ 14067 h 598514"/>
              <a:gd name="connsiteX2" fmla="*/ 1000407 w 1141083"/>
              <a:gd name="connsiteY2" fmla="*/ 28135 h 598514"/>
              <a:gd name="connsiteX3" fmla="*/ 606511 w 1141083"/>
              <a:gd name="connsiteY3" fmla="*/ 0 h 598514"/>
              <a:gd name="connsiteX4" fmla="*/ 409563 w 1141083"/>
              <a:gd name="connsiteY4" fmla="*/ 14067 h 598514"/>
              <a:gd name="connsiteX5" fmla="*/ 367360 w 1141083"/>
              <a:gd name="connsiteY5" fmla="*/ 84406 h 598514"/>
              <a:gd name="connsiteX6" fmla="*/ 325157 w 1141083"/>
              <a:gd name="connsiteY6" fmla="*/ 126609 h 598514"/>
              <a:gd name="connsiteX7" fmla="*/ 268887 w 1141083"/>
              <a:gd name="connsiteY7" fmla="*/ 211015 h 598514"/>
              <a:gd name="connsiteX8" fmla="*/ 114142 w 1141083"/>
              <a:gd name="connsiteY8" fmla="*/ 407963 h 598514"/>
              <a:gd name="connsiteX9" fmla="*/ 1600 w 1141083"/>
              <a:gd name="connsiteY9" fmla="*/ 590843 h 598514"/>
              <a:gd name="connsiteX10" fmla="*/ 198548 w 1141083"/>
              <a:gd name="connsiteY10" fmla="*/ 562707 h 598514"/>
              <a:gd name="connsiteX11" fmla="*/ 240751 w 1141083"/>
              <a:gd name="connsiteY11" fmla="*/ 548640 h 598514"/>
              <a:gd name="connsiteX12" fmla="*/ 311090 w 1141083"/>
              <a:gd name="connsiteY12" fmla="*/ 534572 h 598514"/>
              <a:gd name="connsiteX13" fmla="*/ 395496 w 1141083"/>
              <a:gd name="connsiteY13" fmla="*/ 506437 h 598514"/>
              <a:gd name="connsiteX14" fmla="*/ 437699 w 1141083"/>
              <a:gd name="connsiteY14" fmla="*/ 478301 h 598514"/>
              <a:gd name="connsiteX15" fmla="*/ 479902 w 1141083"/>
              <a:gd name="connsiteY15" fmla="*/ 464234 h 598514"/>
              <a:gd name="connsiteX16" fmla="*/ 550240 w 1141083"/>
              <a:gd name="connsiteY16" fmla="*/ 422030 h 598514"/>
              <a:gd name="connsiteX17" fmla="*/ 620579 w 1141083"/>
              <a:gd name="connsiteY17" fmla="*/ 379827 h 598514"/>
              <a:gd name="connsiteX18" fmla="*/ 704985 w 1141083"/>
              <a:gd name="connsiteY18" fmla="*/ 309489 h 598514"/>
              <a:gd name="connsiteX19" fmla="*/ 733120 w 1141083"/>
              <a:gd name="connsiteY19" fmla="*/ 267286 h 598514"/>
              <a:gd name="connsiteX20" fmla="*/ 803459 w 1141083"/>
              <a:gd name="connsiteY20" fmla="*/ 196947 h 598514"/>
              <a:gd name="connsiteX21" fmla="*/ 845662 w 1141083"/>
              <a:gd name="connsiteY21" fmla="*/ 70338 h 598514"/>
              <a:gd name="connsiteX22" fmla="*/ 873797 w 1141083"/>
              <a:gd name="connsiteY22" fmla="*/ 14067 h 598514"/>
              <a:gd name="connsiteX23" fmla="*/ 873797 w 1141083"/>
              <a:gd name="connsiteY23" fmla="*/ 56270 h 598514"/>
              <a:gd name="connsiteX0" fmla="*/ 1140040 w 1140040"/>
              <a:gd name="connsiteY0" fmla="*/ 14067 h 612220"/>
              <a:gd name="connsiteX1" fmla="*/ 1140040 w 1140040"/>
              <a:gd name="connsiteY1" fmla="*/ 14067 h 612220"/>
              <a:gd name="connsiteX2" fmla="*/ 999364 w 1140040"/>
              <a:gd name="connsiteY2" fmla="*/ 28135 h 612220"/>
              <a:gd name="connsiteX3" fmla="*/ 605468 w 1140040"/>
              <a:gd name="connsiteY3" fmla="*/ 0 h 612220"/>
              <a:gd name="connsiteX4" fmla="*/ 408520 w 1140040"/>
              <a:gd name="connsiteY4" fmla="*/ 14067 h 612220"/>
              <a:gd name="connsiteX5" fmla="*/ 366317 w 1140040"/>
              <a:gd name="connsiteY5" fmla="*/ 84406 h 612220"/>
              <a:gd name="connsiteX6" fmla="*/ 324114 w 1140040"/>
              <a:gd name="connsiteY6" fmla="*/ 126609 h 612220"/>
              <a:gd name="connsiteX7" fmla="*/ 267844 w 1140040"/>
              <a:gd name="connsiteY7" fmla="*/ 211015 h 612220"/>
              <a:gd name="connsiteX8" fmla="*/ 557 w 1140040"/>
              <a:gd name="connsiteY8" fmla="*/ 590843 h 612220"/>
              <a:gd name="connsiteX9" fmla="*/ 197505 w 1140040"/>
              <a:gd name="connsiteY9" fmla="*/ 562707 h 612220"/>
              <a:gd name="connsiteX10" fmla="*/ 239708 w 1140040"/>
              <a:gd name="connsiteY10" fmla="*/ 548640 h 612220"/>
              <a:gd name="connsiteX11" fmla="*/ 310047 w 1140040"/>
              <a:gd name="connsiteY11" fmla="*/ 534572 h 612220"/>
              <a:gd name="connsiteX12" fmla="*/ 394453 w 1140040"/>
              <a:gd name="connsiteY12" fmla="*/ 506437 h 612220"/>
              <a:gd name="connsiteX13" fmla="*/ 436656 w 1140040"/>
              <a:gd name="connsiteY13" fmla="*/ 478301 h 612220"/>
              <a:gd name="connsiteX14" fmla="*/ 478859 w 1140040"/>
              <a:gd name="connsiteY14" fmla="*/ 464234 h 612220"/>
              <a:gd name="connsiteX15" fmla="*/ 549197 w 1140040"/>
              <a:gd name="connsiteY15" fmla="*/ 422030 h 612220"/>
              <a:gd name="connsiteX16" fmla="*/ 619536 w 1140040"/>
              <a:gd name="connsiteY16" fmla="*/ 379827 h 612220"/>
              <a:gd name="connsiteX17" fmla="*/ 703942 w 1140040"/>
              <a:gd name="connsiteY17" fmla="*/ 309489 h 612220"/>
              <a:gd name="connsiteX18" fmla="*/ 732077 w 1140040"/>
              <a:gd name="connsiteY18" fmla="*/ 267286 h 612220"/>
              <a:gd name="connsiteX19" fmla="*/ 802416 w 1140040"/>
              <a:gd name="connsiteY19" fmla="*/ 196947 h 612220"/>
              <a:gd name="connsiteX20" fmla="*/ 844619 w 1140040"/>
              <a:gd name="connsiteY20" fmla="*/ 70338 h 612220"/>
              <a:gd name="connsiteX21" fmla="*/ 872754 w 1140040"/>
              <a:gd name="connsiteY21" fmla="*/ 14067 h 612220"/>
              <a:gd name="connsiteX22" fmla="*/ 872754 w 1140040"/>
              <a:gd name="connsiteY22" fmla="*/ 56270 h 612220"/>
              <a:gd name="connsiteX0" fmla="*/ 1140040 w 1140040"/>
              <a:gd name="connsiteY0" fmla="*/ 14067 h 612220"/>
              <a:gd name="connsiteX1" fmla="*/ 1140040 w 1140040"/>
              <a:gd name="connsiteY1" fmla="*/ 14067 h 612220"/>
              <a:gd name="connsiteX2" fmla="*/ 999364 w 1140040"/>
              <a:gd name="connsiteY2" fmla="*/ 28135 h 612220"/>
              <a:gd name="connsiteX3" fmla="*/ 605468 w 1140040"/>
              <a:gd name="connsiteY3" fmla="*/ 0 h 612220"/>
              <a:gd name="connsiteX4" fmla="*/ 408520 w 1140040"/>
              <a:gd name="connsiteY4" fmla="*/ 14067 h 612220"/>
              <a:gd name="connsiteX5" fmla="*/ 366317 w 1140040"/>
              <a:gd name="connsiteY5" fmla="*/ 84406 h 612220"/>
              <a:gd name="connsiteX6" fmla="*/ 267844 w 1140040"/>
              <a:gd name="connsiteY6" fmla="*/ 211015 h 612220"/>
              <a:gd name="connsiteX7" fmla="*/ 557 w 1140040"/>
              <a:gd name="connsiteY7" fmla="*/ 590843 h 612220"/>
              <a:gd name="connsiteX8" fmla="*/ 197505 w 1140040"/>
              <a:gd name="connsiteY8" fmla="*/ 562707 h 612220"/>
              <a:gd name="connsiteX9" fmla="*/ 239708 w 1140040"/>
              <a:gd name="connsiteY9" fmla="*/ 548640 h 612220"/>
              <a:gd name="connsiteX10" fmla="*/ 310047 w 1140040"/>
              <a:gd name="connsiteY10" fmla="*/ 534572 h 612220"/>
              <a:gd name="connsiteX11" fmla="*/ 394453 w 1140040"/>
              <a:gd name="connsiteY11" fmla="*/ 506437 h 612220"/>
              <a:gd name="connsiteX12" fmla="*/ 436656 w 1140040"/>
              <a:gd name="connsiteY12" fmla="*/ 478301 h 612220"/>
              <a:gd name="connsiteX13" fmla="*/ 478859 w 1140040"/>
              <a:gd name="connsiteY13" fmla="*/ 464234 h 612220"/>
              <a:gd name="connsiteX14" fmla="*/ 549197 w 1140040"/>
              <a:gd name="connsiteY14" fmla="*/ 422030 h 612220"/>
              <a:gd name="connsiteX15" fmla="*/ 619536 w 1140040"/>
              <a:gd name="connsiteY15" fmla="*/ 379827 h 612220"/>
              <a:gd name="connsiteX16" fmla="*/ 703942 w 1140040"/>
              <a:gd name="connsiteY16" fmla="*/ 309489 h 612220"/>
              <a:gd name="connsiteX17" fmla="*/ 732077 w 1140040"/>
              <a:gd name="connsiteY17" fmla="*/ 267286 h 612220"/>
              <a:gd name="connsiteX18" fmla="*/ 802416 w 1140040"/>
              <a:gd name="connsiteY18" fmla="*/ 196947 h 612220"/>
              <a:gd name="connsiteX19" fmla="*/ 844619 w 1140040"/>
              <a:gd name="connsiteY19" fmla="*/ 70338 h 612220"/>
              <a:gd name="connsiteX20" fmla="*/ 872754 w 1140040"/>
              <a:gd name="connsiteY20" fmla="*/ 14067 h 612220"/>
              <a:gd name="connsiteX21" fmla="*/ 872754 w 1140040"/>
              <a:gd name="connsiteY21" fmla="*/ 56270 h 612220"/>
              <a:gd name="connsiteX0" fmla="*/ 1140040 w 1140040"/>
              <a:gd name="connsiteY0" fmla="*/ 14067 h 612220"/>
              <a:gd name="connsiteX1" fmla="*/ 1140040 w 1140040"/>
              <a:gd name="connsiteY1" fmla="*/ 14067 h 612220"/>
              <a:gd name="connsiteX2" fmla="*/ 999364 w 1140040"/>
              <a:gd name="connsiteY2" fmla="*/ 28135 h 612220"/>
              <a:gd name="connsiteX3" fmla="*/ 605468 w 1140040"/>
              <a:gd name="connsiteY3" fmla="*/ 0 h 612220"/>
              <a:gd name="connsiteX4" fmla="*/ 366317 w 1140040"/>
              <a:gd name="connsiteY4" fmla="*/ 84406 h 612220"/>
              <a:gd name="connsiteX5" fmla="*/ 267844 w 1140040"/>
              <a:gd name="connsiteY5" fmla="*/ 211015 h 612220"/>
              <a:gd name="connsiteX6" fmla="*/ 557 w 1140040"/>
              <a:gd name="connsiteY6" fmla="*/ 590843 h 612220"/>
              <a:gd name="connsiteX7" fmla="*/ 197505 w 1140040"/>
              <a:gd name="connsiteY7" fmla="*/ 562707 h 612220"/>
              <a:gd name="connsiteX8" fmla="*/ 239708 w 1140040"/>
              <a:gd name="connsiteY8" fmla="*/ 548640 h 612220"/>
              <a:gd name="connsiteX9" fmla="*/ 310047 w 1140040"/>
              <a:gd name="connsiteY9" fmla="*/ 534572 h 612220"/>
              <a:gd name="connsiteX10" fmla="*/ 394453 w 1140040"/>
              <a:gd name="connsiteY10" fmla="*/ 506437 h 612220"/>
              <a:gd name="connsiteX11" fmla="*/ 436656 w 1140040"/>
              <a:gd name="connsiteY11" fmla="*/ 478301 h 612220"/>
              <a:gd name="connsiteX12" fmla="*/ 478859 w 1140040"/>
              <a:gd name="connsiteY12" fmla="*/ 464234 h 612220"/>
              <a:gd name="connsiteX13" fmla="*/ 549197 w 1140040"/>
              <a:gd name="connsiteY13" fmla="*/ 422030 h 612220"/>
              <a:gd name="connsiteX14" fmla="*/ 619536 w 1140040"/>
              <a:gd name="connsiteY14" fmla="*/ 379827 h 612220"/>
              <a:gd name="connsiteX15" fmla="*/ 703942 w 1140040"/>
              <a:gd name="connsiteY15" fmla="*/ 309489 h 612220"/>
              <a:gd name="connsiteX16" fmla="*/ 732077 w 1140040"/>
              <a:gd name="connsiteY16" fmla="*/ 267286 h 612220"/>
              <a:gd name="connsiteX17" fmla="*/ 802416 w 1140040"/>
              <a:gd name="connsiteY17" fmla="*/ 196947 h 612220"/>
              <a:gd name="connsiteX18" fmla="*/ 844619 w 1140040"/>
              <a:gd name="connsiteY18" fmla="*/ 70338 h 612220"/>
              <a:gd name="connsiteX19" fmla="*/ 872754 w 1140040"/>
              <a:gd name="connsiteY19" fmla="*/ 14067 h 612220"/>
              <a:gd name="connsiteX20" fmla="*/ 872754 w 1140040"/>
              <a:gd name="connsiteY20" fmla="*/ 56270 h 612220"/>
              <a:gd name="connsiteX0" fmla="*/ 1140040 w 1140040"/>
              <a:gd name="connsiteY0" fmla="*/ 0 h 598153"/>
              <a:gd name="connsiteX1" fmla="*/ 1140040 w 1140040"/>
              <a:gd name="connsiteY1" fmla="*/ 0 h 598153"/>
              <a:gd name="connsiteX2" fmla="*/ 999364 w 1140040"/>
              <a:gd name="connsiteY2" fmla="*/ 14068 h 598153"/>
              <a:gd name="connsiteX3" fmla="*/ 366317 w 1140040"/>
              <a:gd name="connsiteY3" fmla="*/ 70339 h 598153"/>
              <a:gd name="connsiteX4" fmla="*/ 267844 w 1140040"/>
              <a:gd name="connsiteY4" fmla="*/ 196948 h 598153"/>
              <a:gd name="connsiteX5" fmla="*/ 557 w 1140040"/>
              <a:gd name="connsiteY5" fmla="*/ 576776 h 598153"/>
              <a:gd name="connsiteX6" fmla="*/ 197505 w 1140040"/>
              <a:gd name="connsiteY6" fmla="*/ 548640 h 598153"/>
              <a:gd name="connsiteX7" fmla="*/ 239708 w 1140040"/>
              <a:gd name="connsiteY7" fmla="*/ 534573 h 598153"/>
              <a:gd name="connsiteX8" fmla="*/ 310047 w 1140040"/>
              <a:gd name="connsiteY8" fmla="*/ 520505 h 598153"/>
              <a:gd name="connsiteX9" fmla="*/ 394453 w 1140040"/>
              <a:gd name="connsiteY9" fmla="*/ 492370 h 598153"/>
              <a:gd name="connsiteX10" fmla="*/ 436656 w 1140040"/>
              <a:gd name="connsiteY10" fmla="*/ 464234 h 598153"/>
              <a:gd name="connsiteX11" fmla="*/ 478859 w 1140040"/>
              <a:gd name="connsiteY11" fmla="*/ 450167 h 598153"/>
              <a:gd name="connsiteX12" fmla="*/ 549197 w 1140040"/>
              <a:gd name="connsiteY12" fmla="*/ 407963 h 598153"/>
              <a:gd name="connsiteX13" fmla="*/ 619536 w 1140040"/>
              <a:gd name="connsiteY13" fmla="*/ 365760 h 598153"/>
              <a:gd name="connsiteX14" fmla="*/ 703942 w 1140040"/>
              <a:gd name="connsiteY14" fmla="*/ 295422 h 598153"/>
              <a:gd name="connsiteX15" fmla="*/ 732077 w 1140040"/>
              <a:gd name="connsiteY15" fmla="*/ 253219 h 598153"/>
              <a:gd name="connsiteX16" fmla="*/ 802416 w 1140040"/>
              <a:gd name="connsiteY16" fmla="*/ 182880 h 598153"/>
              <a:gd name="connsiteX17" fmla="*/ 844619 w 1140040"/>
              <a:gd name="connsiteY17" fmla="*/ 56271 h 598153"/>
              <a:gd name="connsiteX18" fmla="*/ 872754 w 1140040"/>
              <a:gd name="connsiteY18" fmla="*/ 0 h 598153"/>
              <a:gd name="connsiteX19" fmla="*/ 872754 w 1140040"/>
              <a:gd name="connsiteY19" fmla="*/ 42203 h 598153"/>
              <a:gd name="connsiteX0" fmla="*/ 1140040 w 1140040"/>
              <a:gd name="connsiteY0" fmla="*/ 0 h 598153"/>
              <a:gd name="connsiteX1" fmla="*/ 1140040 w 1140040"/>
              <a:gd name="connsiteY1" fmla="*/ 0 h 598153"/>
              <a:gd name="connsiteX2" fmla="*/ 999364 w 1140040"/>
              <a:gd name="connsiteY2" fmla="*/ 14068 h 598153"/>
              <a:gd name="connsiteX3" fmla="*/ 464742 w 1140040"/>
              <a:gd name="connsiteY3" fmla="*/ 35414 h 598153"/>
              <a:gd name="connsiteX4" fmla="*/ 267844 w 1140040"/>
              <a:gd name="connsiteY4" fmla="*/ 196948 h 598153"/>
              <a:gd name="connsiteX5" fmla="*/ 557 w 1140040"/>
              <a:gd name="connsiteY5" fmla="*/ 576776 h 598153"/>
              <a:gd name="connsiteX6" fmla="*/ 197505 w 1140040"/>
              <a:gd name="connsiteY6" fmla="*/ 548640 h 598153"/>
              <a:gd name="connsiteX7" fmla="*/ 239708 w 1140040"/>
              <a:gd name="connsiteY7" fmla="*/ 534573 h 598153"/>
              <a:gd name="connsiteX8" fmla="*/ 310047 w 1140040"/>
              <a:gd name="connsiteY8" fmla="*/ 520505 h 598153"/>
              <a:gd name="connsiteX9" fmla="*/ 394453 w 1140040"/>
              <a:gd name="connsiteY9" fmla="*/ 492370 h 598153"/>
              <a:gd name="connsiteX10" fmla="*/ 436656 w 1140040"/>
              <a:gd name="connsiteY10" fmla="*/ 464234 h 598153"/>
              <a:gd name="connsiteX11" fmla="*/ 478859 w 1140040"/>
              <a:gd name="connsiteY11" fmla="*/ 450167 h 598153"/>
              <a:gd name="connsiteX12" fmla="*/ 549197 w 1140040"/>
              <a:gd name="connsiteY12" fmla="*/ 407963 h 598153"/>
              <a:gd name="connsiteX13" fmla="*/ 619536 w 1140040"/>
              <a:gd name="connsiteY13" fmla="*/ 365760 h 598153"/>
              <a:gd name="connsiteX14" fmla="*/ 703942 w 1140040"/>
              <a:gd name="connsiteY14" fmla="*/ 295422 h 598153"/>
              <a:gd name="connsiteX15" fmla="*/ 732077 w 1140040"/>
              <a:gd name="connsiteY15" fmla="*/ 253219 h 598153"/>
              <a:gd name="connsiteX16" fmla="*/ 802416 w 1140040"/>
              <a:gd name="connsiteY16" fmla="*/ 182880 h 598153"/>
              <a:gd name="connsiteX17" fmla="*/ 844619 w 1140040"/>
              <a:gd name="connsiteY17" fmla="*/ 56271 h 598153"/>
              <a:gd name="connsiteX18" fmla="*/ 872754 w 1140040"/>
              <a:gd name="connsiteY18" fmla="*/ 0 h 598153"/>
              <a:gd name="connsiteX19" fmla="*/ 872754 w 1140040"/>
              <a:gd name="connsiteY19" fmla="*/ 42203 h 598153"/>
              <a:gd name="connsiteX0" fmla="*/ 1141013 w 1141013"/>
              <a:gd name="connsiteY0" fmla="*/ 0 h 602951"/>
              <a:gd name="connsiteX1" fmla="*/ 1141013 w 1141013"/>
              <a:gd name="connsiteY1" fmla="*/ 0 h 602951"/>
              <a:gd name="connsiteX2" fmla="*/ 1000337 w 1141013"/>
              <a:gd name="connsiteY2" fmla="*/ 14068 h 602951"/>
              <a:gd name="connsiteX3" fmla="*/ 465715 w 1141013"/>
              <a:gd name="connsiteY3" fmla="*/ 35414 h 602951"/>
              <a:gd name="connsiteX4" fmla="*/ 319617 w 1141013"/>
              <a:gd name="connsiteY4" fmla="*/ 130273 h 602951"/>
              <a:gd name="connsiteX5" fmla="*/ 1530 w 1141013"/>
              <a:gd name="connsiteY5" fmla="*/ 576776 h 602951"/>
              <a:gd name="connsiteX6" fmla="*/ 198478 w 1141013"/>
              <a:gd name="connsiteY6" fmla="*/ 548640 h 602951"/>
              <a:gd name="connsiteX7" fmla="*/ 240681 w 1141013"/>
              <a:gd name="connsiteY7" fmla="*/ 534573 h 602951"/>
              <a:gd name="connsiteX8" fmla="*/ 311020 w 1141013"/>
              <a:gd name="connsiteY8" fmla="*/ 520505 h 602951"/>
              <a:gd name="connsiteX9" fmla="*/ 395426 w 1141013"/>
              <a:gd name="connsiteY9" fmla="*/ 492370 h 602951"/>
              <a:gd name="connsiteX10" fmla="*/ 437629 w 1141013"/>
              <a:gd name="connsiteY10" fmla="*/ 464234 h 602951"/>
              <a:gd name="connsiteX11" fmla="*/ 479832 w 1141013"/>
              <a:gd name="connsiteY11" fmla="*/ 450167 h 602951"/>
              <a:gd name="connsiteX12" fmla="*/ 550170 w 1141013"/>
              <a:gd name="connsiteY12" fmla="*/ 407963 h 602951"/>
              <a:gd name="connsiteX13" fmla="*/ 620509 w 1141013"/>
              <a:gd name="connsiteY13" fmla="*/ 365760 h 602951"/>
              <a:gd name="connsiteX14" fmla="*/ 704915 w 1141013"/>
              <a:gd name="connsiteY14" fmla="*/ 295422 h 602951"/>
              <a:gd name="connsiteX15" fmla="*/ 733050 w 1141013"/>
              <a:gd name="connsiteY15" fmla="*/ 253219 h 602951"/>
              <a:gd name="connsiteX16" fmla="*/ 803389 w 1141013"/>
              <a:gd name="connsiteY16" fmla="*/ 182880 h 602951"/>
              <a:gd name="connsiteX17" fmla="*/ 845592 w 1141013"/>
              <a:gd name="connsiteY17" fmla="*/ 56271 h 602951"/>
              <a:gd name="connsiteX18" fmla="*/ 873727 w 1141013"/>
              <a:gd name="connsiteY18" fmla="*/ 0 h 602951"/>
              <a:gd name="connsiteX19" fmla="*/ 873727 w 1141013"/>
              <a:gd name="connsiteY19" fmla="*/ 42203 h 602951"/>
              <a:gd name="connsiteX0" fmla="*/ 1141013 w 1141013"/>
              <a:gd name="connsiteY0" fmla="*/ 0 h 602951"/>
              <a:gd name="connsiteX1" fmla="*/ 1000337 w 1141013"/>
              <a:gd name="connsiteY1" fmla="*/ 14068 h 602951"/>
              <a:gd name="connsiteX2" fmla="*/ 465715 w 1141013"/>
              <a:gd name="connsiteY2" fmla="*/ 35414 h 602951"/>
              <a:gd name="connsiteX3" fmla="*/ 319617 w 1141013"/>
              <a:gd name="connsiteY3" fmla="*/ 130273 h 602951"/>
              <a:gd name="connsiteX4" fmla="*/ 1530 w 1141013"/>
              <a:gd name="connsiteY4" fmla="*/ 576776 h 602951"/>
              <a:gd name="connsiteX5" fmla="*/ 198478 w 1141013"/>
              <a:gd name="connsiteY5" fmla="*/ 548640 h 602951"/>
              <a:gd name="connsiteX6" fmla="*/ 240681 w 1141013"/>
              <a:gd name="connsiteY6" fmla="*/ 534573 h 602951"/>
              <a:gd name="connsiteX7" fmla="*/ 311020 w 1141013"/>
              <a:gd name="connsiteY7" fmla="*/ 520505 h 602951"/>
              <a:gd name="connsiteX8" fmla="*/ 395426 w 1141013"/>
              <a:gd name="connsiteY8" fmla="*/ 492370 h 602951"/>
              <a:gd name="connsiteX9" fmla="*/ 437629 w 1141013"/>
              <a:gd name="connsiteY9" fmla="*/ 464234 h 602951"/>
              <a:gd name="connsiteX10" fmla="*/ 479832 w 1141013"/>
              <a:gd name="connsiteY10" fmla="*/ 450167 h 602951"/>
              <a:gd name="connsiteX11" fmla="*/ 550170 w 1141013"/>
              <a:gd name="connsiteY11" fmla="*/ 407963 h 602951"/>
              <a:gd name="connsiteX12" fmla="*/ 620509 w 1141013"/>
              <a:gd name="connsiteY12" fmla="*/ 365760 h 602951"/>
              <a:gd name="connsiteX13" fmla="*/ 704915 w 1141013"/>
              <a:gd name="connsiteY13" fmla="*/ 295422 h 602951"/>
              <a:gd name="connsiteX14" fmla="*/ 733050 w 1141013"/>
              <a:gd name="connsiteY14" fmla="*/ 253219 h 602951"/>
              <a:gd name="connsiteX15" fmla="*/ 803389 w 1141013"/>
              <a:gd name="connsiteY15" fmla="*/ 182880 h 602951"/>
              <a:gd name="connsiteX16" fmla="*/ 845592 w 1141013"/>
              <a:gd name="connsiteY16" fmla="*/ 56271 h 602951"/>
              <a:gd name="connsiteX17" fmla="*/ 873727 w 1141013"/>
              <a:gd name="connsiteY17" fmla="*/ 0 h 602951"/>
              <a:gd name="connsiteX18" fmla="*/ 873727 w 1141013"/>
              <a:gd name="connsiteY18" fmla="*/ 42203 h 602951"/>
              <a:gd name="connsiteX0" fmla="*/ 1000337 w 1000337"/>
              <a:gd name="connsiteY0" fmla="*/ 14068 h 602951"/>
              <a:gd name="connsiteX1" fmla="*/ 465715 w 1000337"/>
              <a:gd name="connsiteY1" fmla="*/ 35414 h 602951"/>
              <a:gd name="connsiteX2" fmla="*/ 319617 w 1000337"/>
              <a:gd name="connsiteY2" fmla="*/ 130273 h 602951"/>
              <a:gd name="connsiteX3" fmla="*/ 1530 w 1000337"/>
              <a:gd name="connsiteY3" fmla="*/ 576776 h 602951"/>
              <a:gd name="connsiteX4" fmla="*/ 198478 w 1000337"/>
              <a:gd name="connsiteY4" fmla="*/ 548640 h 602951"/>
              <a:gd name="connsiteX5" fmla="*/ 240681 w 1000337"/>
              <a:gd name="connsiteY5" fmla="*/ 534573 h 602951"/>
              <a:gd name="connsiteX6" fmla="*/ 311020 w 1000337"/>
              <a:gd name="connsiteY6" fmla="*/ 520505 h 602951"/>
              <a:gd name="connsiteX7" fmla="*/ 395426 w 1000337"/>
              <a:gd name="connsiteY7" fmla="*/ 492370 h 602951"/>
              <a:gd name="connsiteX8" fmla="*/ 437629 w 1000337"/>
              <a:gd name="connsiteY8" fmla="*/ 464234 h 602951"/>
              <a:gd name="connsiteX9" fmla="*/ 479832 w 1000337"/>
              <a:gd name="connsiteY9" fmla="*/ 450167 h 602951"/>
              <a:gd name="connsiteX10" fmla="*/ 550170 w 1000337"/>
              <a:gd name="connsiteY10" fmla="*/ 407963 h 602951"/>
              <a:gd name="connsiteX11" fmla="*/ 620509 w 1000337"/>
              <a:gd name="connsiteY11" fmla="*/ 365760 h 602951"/>
              <a:gd name="connsiteX12" fmla="*/ 704915 w 1000337"/>
              <a:gd name="connsiteY12" fmla="*/ 295422 h 602951"/>
              <a:gd name="connsiteX13" fmla="*/ 733050 w 1000337"/>
              <a:gd name="connsiteY13" fmla="*/ 253219 h 602951"/>
              <a:gd name="connsiteX14" fmla="*/ 803389 w 1000337"/>
              <a:gd name="connsiteY14" fmla="*/ 182880 h 602951"/>
              <a:gd name="connsiteX15" fmla="*/ 845592 w 1000337"/>
              <a:gd name="connsiteY15" fmla="*/ 56271 h 602951"/>
              <a:gd name="connsiteX16" fmla="*/ 873727 w 1000337"/>
              <a:gd name="connsiteY16" fmla="*/ 0 h 602951"/>
              <a:gd name="connsiteX17" fmla="*/ 873727 w 1000337"/>
              <a:gd name="connsiteY17" fmla="*/ 42203 h 602951"/>
              <a:gd name="connsiteX0" fmla="*/ 465715 w 873727"/>
              <a:gd name="connsiteY0" fmla="*/ 35414 h 602951"/>
              <a:gd name="connsiteX1" fmla="*/ 319617 w 873727"/>
              <a:gd name="connsiteY1" fmla="*/ 130273 h 602951"/>
              <a:gd name="connsiteX2" fmla="*/ 1530 w 873727"/>
              <a:gd name="connsiteY2" fmla="*/ 576776 h 602951"/>
              <a:gd name="connsiteX3" fmla="*/ 198478 w 873727"/>
              <a:gd name="connsiteY3" fmla="*/ 548640 h 602951"/>
              <a:gd name="connsiteX4" fmla="*/ 240681 w 873727"/>
              <a:gd name="connsiteY4" fmla="*/ 534573 h 602951"/>
              <a:gd name="connsiteX5" fmla="*/ 311020 w 873727"/>
              <a:gd name="connsiteY5" fmla="*/ 520505 h 602951"/>
              <a:gd name="connsiteX6" fmla="*/ 395426 w 873727"/>
              <a:gd name="connsiteY6" fmla="*/ 492370 h 602951"/>
              <a:gd name="connsiteX7" fmla="*/ 437629 w 873727"/>
              <a:gd name="connsiteY7" fmla="*/ 464234 h 602951"/>
              <a:gd name="connsiteX8" fmla="*/ 479832 w 873727"/>
              <a:gd name="connsiteY8" fmla="*/ 450167 h 602951"/>
              <a:gd name="connsiteX9" fmla="*/ 550170 w 873727"/>
              <a:gd name="connsiteY9" fmla="*/ 407963 h 602951"/>
              <a:gd name="connsiteX10" fmla="*/ 620509 w 873727"/>
              <a:gd name="connsiteY10" fmla="*/ 365760 h 602951"/>
              <a:gd name="connsiteX11" fmla="*/ 704915 w 873727"/>
              <a:gd name="connsiteY11" fmla="*/ 295422 h 602951"/>
              <a:gd name="connsiteX12" fmla="*/ 733050 w 873727"/>
              <a:gd name="connsiteY12" fmla="*/ 253219 h 602951"/>
              <a:gd name="connsiteX13" fmla="*/ 803389 w 873727"/>
              <a:gd name="connsiteY13" fmla="*/ 182880 h 602951"/>
              <a:gd name="connsiteX14" fmla="*/ 845592 w 873727"/>
              <a:gd name="connsiteY14" fmla="*/ 56271 h 602951"/>
              <a:gd name="connsiteX15" fmla="*/ 873727 w 873727"/>
              <a:gd name="connsiteY15" fmla="*/ 0 h 602951"/>
              <a:gd name="connsiteX16" fmla="*/ 873727 w 873727"/>
              <a:gd name="connsiteY16" fmla="*/ 42203 h 602951"/>
              <a:gd name="connsiteX0" fmla="*/ 465715 w 873727"/>
              <a:gd name="connsiteY0" fmla="*/ 35414 h 602951"/>
              <a:gd name="connsiteX1" fmla="*/ 319617 w 873727"/>
              <a:gd name="connsiteY1" fmla="*/ 130273 h 602951"/>
              <a:gd name="connsiteX2" fmla="*/ 1530 w 873727"/>
              <a:gd name="connsiteY2" fmla="*/ 576776 h 602951"/>
              <a:gd name="connsiteX3" fmla="*/ 198478 w 873727"/>
              <a:gd name="connsiteY3" fmla="*/ 548640 h 602951"/>
              <a:gd name="connsiteX4" fmla="*/ 240681 w 873727"/>
              <a:gd name="connsiteY4" fmla="*/ 534573 h 602951"/>
              <a:gd name="connsiteX5" fmla="*/ 311020 w 873727"/>
              <a:gd name="connsiteY5" fmla="*/ 520505 h 602951"/>
              <a:gd name="connsiteX6" fmla="*/ 395426 w 873727"/>
              <a:gd name="connsiteY6" fmla="*/ 492370 h 602951"/>
              <a:gd name="connsiteX7" fmla="*/ 437629 w 873727"/>
              <a:gd name="connsiteY7" fmla="*/ 464234 h 602951"/>
              <a:gd name="connsiteX8" fmla="*/ 479832 w 873727"/>
              <a:gd name="connsiteY8" fmla="*/ 450167 h 602951"/>
              <a:gd name="connsiteX9" fmla="*/ 550170 w 873727"/>
              <a:gd name="connsiteY9" fmla="*/ 407963 h 602951"/>
              <a:gd name="connsiteX10" fmla="*/ 620509 w 873727"/>
              <a:gd name="connsiteY10" fmla="*/ 365760 h 602951"/>
              <a:gd name="connsiteX11" fmla="*/ 704915 w 873727"/>
              <a:gd name="connsiteY11" fmla="*/ 295422 h 602951"/>
              <a:gd name="connsiteX12" fmla="*/ 733050 w 873727"/>
              <a:gd name="connsiteY12" fmla="*/ 253219 h 602951"/>
              <a:gd name="connsiteX13" fmla="*/ 803389 w 873727"/>
              <a:gd name="connsiteY13" fmla="*/ 182880 h 602951"/>
              <a:gd name="connsiteX14" fmla="*/ 845592 w 873727"/>
              <a:gd name="connsiteY14" fmla="*/ 56271 h 602951"/>
              <a:gd name="connsiteX15" fmla="*/ 873727 w 873727"/>
              <a:gd name="connsiteY15" fmla="*/ 0 h 602951"/>
              <a:gd name="connsiteX16" fmla="*/ 718152 w 873727"/>
              <a:gd name="connsiteY16" fmla="*/ 26328 h 602951"/>
              <a:gd name="connsiteX0" fmla="*/ 465715 w 845592"/>
              <a:gd name="connsiteY0" fmla="*/ 9086 h 576623"/>
              <a:gd name="connsiteX1" fmla="*/ 319617 w 845592"/>
              <a:gd name="connsiteY1" fmla="*/ 103945 h 576623"/>
              <a:gd name="connsiteX2" fmla="*/ 1530 w 845592"/>
              <a:gd name="connsiteY2" fmla="*/ 550448 h 576623"/>
              <a:gd name="connsiteX3" fmla="*/ 198478 w 845592"/>
              <a:gd name="connsiteY3" fmla="*/ 522312 h 576623"/>
              <a:gd name="connsiteX4" fmla="*/ 240681 w 845592"/>
              <a:gd name="connsiteY4" fmla="*/ 508245 h 576623"/>
              <a:gd name="connsiteX5" fmla="*/ 311020 w 845592"/>
              <a:gd name="connsiteY5" fmla="*/ 494177 h 576623"/>
              <a:gd name="connsiteX6" fmla="*/ 395426 w 845592"/>
              <a:gd name="connsiteY6" fmla="*/ 466042 h 576623"/>
              <a:gd name="connsiteX7" fmla="*/ 437629 w 845592"/>
              <a:gd name="connsiteY7" fmla="*/ 437906 h 576623"/>
              <a:gd name="connsiteX8" fmla="*/ 479832 w 845592"/>
              <a:gd name="connsiteY8" fmla="*/ 423839 h 576623"/>
              <a:gd name="connsiteX9" fmla="*/ 550170 w 845592"/>
              <a:gd name="connsiteY9" fmla="*/ 381635 h 576623"/>
              <a:gd name="connsiteX10" fmla="*/ 620509 w 845592"/>
              <a:gd name="connsiteY10" fmla="*/ 339432 h 576623"/>
              <a:gd name="connsiteX11" fmla="*/ 704915 w 845592"/>
              <a:gd name="connsiteY11" fmla="*/ 269094 h 576623"/>
              <a:gd name="connsiteX12" fmla="*/ 733050 w 845592"/>
              <a:gd name="connsiteY12" fmla="*/ 226891 h 576623"/>
              <a:gd name="connsiteX13" fmla="*/ 803389 w 845592"/>
              <a:gd name="connsiteY13" fmla="*/ 156552 h 576623"/>
              <a:gd name="connsiteX14" fmla="*/ 845592 w 845592"/>
              <a:gd name="connsiteY14" fmla="*/ 29943 h 576623"/>
              <a:gd name="connsiteX15" fmla="*/ 718152 w 845592"/>
              <a:gd name="connsiteY15" fmla="*/ 0 h 576623"/>
              <a:gd name="connsiteX0" fmla="*/ 465715 w 845592"/>
              <a:gd name="connsiteY0" fmla="*/ 5911 h 573448"/>
              <a:gd name="connsiteX1" fmla="*/ 319617 w 845592"/>
              <a:gd name="connsiteY1" fmla="*/ 100770 h 573448"/>
              <a:gd name="connsiteX2" fmla="*/ 1530 w 845592"/>
              <a:gd name="connsiteY2" fmla="*/ 547273 h 573448"/>
              <a:gd name="connsiteX3" fmla="*/ 198478 w 845592"/>
              <a:gd name="connsiteY3" fmla="*/ 519137 h 573448"/>
              <a:gd name="connsiteX4" fmla="*/ 240681 w 845592"/>
              <a:gd name="connsiteY4" fmla="*/ 505070 h 573448"/>
              <a:gd name="connsiteX5" fmla="*/ 311020 w 845592"/>
              <a:gd name="connsiteY5" fmla="*/ 491002 h 573448"/>
              <a:gd name="connsiteX6" fmla="*/ 395426 w 845592"/>
              <a:gd name="connsiteY6" fmla="*/ 462867 h 573448"/>
              <a:gd name="connsiteX7" fmla="*/ 437629 w 845592"/>
              <a:gd name="connsiteY7" fmla="*/ 434731 h 573448"/>
              <a:gd name="connsiteX8" fmla="*/ 479832 w 845592"/>
              <a:gd name="connsiteY8" fmla="*/ 420664 h 573448"/>
              <a:gd name="connsiteX9" fmla="*/ 550170 w 845592"/>
              <a:gd name="connsiteY9" fmla="*/ 378460 h 573448"/>
              <a:gd name="connsiteX10" fmla="*/ 620509 w 845592"/>
              <a:gd name="connsiteY10" fmla="*/ 336257 h 573448"/>
              <a:gd name="connsiteX11" fmla="*/ 704915 w 845592"/>
              <a:gd name="connsiteY11" fmla="*/ 265919 h 573448"/>
              <a:gd name="connsiteX12" fmla="*/ 733050 w 845592"/>
              <a:gd name="connsiteY12" fmla="*/ 223716 h 573448"/>
              <a:gd name="connsiteX13" fmla="*/ 803389 w 845592"/>
              <a:gd name="connsiteY13" fmla="*/ 153377 h 573448"/>
              <a:gd name="connsiteX14" fmla="*/ 845592 w 845592"/>
              <a:gd name="connsiteY14" fmla="*/ 26768 h 573448"/>
              <a:gd name="connsiteX15" fmla="*/ 451452 w 845592"/>
              <a:gd name="connsiteY15" fmla="*/ 0 h 573448"/>
              <a:gd name="connsiteX0" fmla="*/ 465715 w 845592"/>
              <a:gd name="connsiteY0" fmla="*/ 5911 h 573448"/>
              <a:gd name="connsiteX1" fmla="*/ 319617 w 845592"/>
              <a:gd name="connsiteY1" fmla="*/ 100770 h 573448"/>
              <a:gd name="connsiteX2" fmla="*/ 1530 w 845592"/>
              <a:gd name="connsiteY2" fmla="*/ 547273 h 573448"/>
              <a:gd name="connsiteX3" fmla="*/ 198478 w 845592"/>
              <a:gd name="connsiteY3" fmla="*/ 519137 h 573448"/>
              <a:gd name="connsiteX4" fmla="*/ 240681 w 845592"/>
              <a:gd name="connsiteY4" fmla="*/ 505070 h 573448"/>
              <a:gd name="connsiteX5" fmla="*/ 311020 w 845592"/>
              <a:gd name="connsiteY5" fmla="*/ 491002 h 573448"/>
              <a:gd name="connsiteX6" fmla="*/ 395426 w 845592"/>
              <a:gd name="connsiteY6" fmla="*/ 462867 h 573448"/>
              <a:gd name="connsiteX7" fmla="*/ 437629 w 845592"/>
              <a:gd name="connsiteY7" fmla="*/ 434731 h 573448"/>
              <a:gd name="connsiteX8" fmla="*/ 479832 w 845592"/>
              <a:gd name="connsiteY8" fmla="*/ 420664 h 573448"/>
              <a:gd name="connsiteX9" fmla="*/ 550170 w 845592"/>
              <a:gd name="connsiteY9" fmla="*/ 378460 h 573448"/>
              <a:gd name="connsiteX10" fmla="*/ 620509 w 845592"/>
              <a:gd name="connsiteY10" fmla="*/ 336257 h 573448"/>
              <a:gd name="connsiteX11" fmla="*/ 704915 w 845592"/>
              <a:gd name="connsiteY11" fmla="*/ 265919 h 573448"/>
              <a:gd name="connsiteX12" fmla="*/ 733050 w 845592"/>
              <a:gd name="connsiteY12" fmla="*/ 223716 h 573448"/>
              <a:gd name="connsiteX13" fmla="*/ 803389 w 845592"/>
              <a:gd name="connsiteY13" fmla="*/ 153377 h 573448"/>
              <a:gd name="connsiteX14" fmla="*/ 845592 w 845592"/>
              <a:gd name="connsiteY14" fmla="*/ 26768 h 573448"/>
              <a:gd name="connsiteX15" fmla="*/ 451452 w 845592"/>
              <a:gd name="connsiteY15" fmla="*/ 0 h 573448"/>
              <a:gd name="connsiteX16" fmla="*/ 465715 w 845592"/>
              <a:gd name="connsiteY16" fmla="*/ 5911 h 573448"/>
              <a:gd name="connsiteX0" fmla="*/ 465715 w 890042"/>
              <a:gd name="connsiteY0" fmla="*/ 10464 h 578001"/>
              <a:gd name="connsiteX1" fmla="*/ 319617 w 890042"/>
              <a:gd name="connsiteY1" fmla="*/ 105323 h 578001"/>
              <a:gd name="connsiteX2" fmla="*/ 1530 w 890042"/>
              <a:gd name="connsiteY2" fmla="*/ 551826 h 578001"/>
              <a:gd name="connsiteX3" fmla="*/ 198478 w 890042"/>
              <a:gd name="connsiteY3" fmla="*/ 523690 h 578001"/>
              <a:gd name="connsiteX4" fmla="*/ 240681 w 890042"/>
              <a:gd name="connsiteY4" fmla="*/ 509623 h 578001"/>
              <a:gd name="connsiteX5" fmla="*/ 311020 w 890042"/>
              <a:gd name="connsiteY5" fmla="*/ 495555 h 578001"/>
              <a:gd name="connsiteX6" fmla="*/ 395426 w 890042"/>
              <a:gd name="connsiteY6" fmla="*/ 467420 h 578001"/>
              <a:gd name="connsiteX7" fmla="*/ 437629 w 890042"/>
              <a:gd name="connsiteY7" fmla="*/ 439284 h 578001"/>
              <a:gd name="connsiteX8" fmla="*/ 479832 w 890042"/>
              <a:gd name="connsiteY8" fmla="*/ 425217 h 578001"/>
              <a:gd name="connsiteX9" fmla="*/ 550170 w 890042"/>
              <a:gd name="connsiteY9" fmla="*/ 383013 h 578001"/>
              <a:gd name="connsiteX10" fmla="*/ 620509 w 890042"/>
              <a:gd name="connsiteY10" fmla="*/ 340810 h 578001"/>
              <a:gd name="connsiteX11" fmla="*/ 704915 w 890042"/>
              <a:gd name="connsiteY11" fmla="*/ 270472 h 578001"/>
              <a:gd name="connsiteX12" fmla="*/ 733050 w 890042"/>
              <a:gd name="connsiteY12" fmla="*/ 228269 h 578001"/>
              <a:gd name="connsiteX13" fmla="*/ 803389 w 890042"/>
              <a:gd name="connsiteY13" fmla="*/ 157930 h 578001"/>
              <a:gd name="connsiteX14" fmla="*/ 890042 w 890042"/>
              <a:gd name="connsiteY14" fmla="*/ 12271 h 578001"/>
              <a:gd name="connsiteX15" fmla="*/ 451452 w 890042"/>
              <a:gd name="connsiteY15" fmla="*/ 4553 h 578001"/>
              <a:gd name="connsiteX16" fmla="*/ 465715 w 890042"/>
              <a:gd name="connsiteY16" fmla="*/ 10464 h 578001"/>
              <a:gd name="connsiteX0" fmla="*/ 465715 w 890042"/>
              <a:gd name="connsiteY0" fmla="*/ 10464 h 578001"/>
              <a:gd name="connsiteX1" fmla="*/ 319617 w 890042"/>
              <a:gd name="connsiteY1" fmla="*/ 105323 h 578001"/>
              <a:gd name="connsiteX2" fmla="*/ 1530 w 890042"/>
              <a:gd name="connsiteY2" fmla="*/ 551826 h 578001"/>
              <a:gd name="connsiteX3" fmla="*/ 198478 w 890042"/>
              <a:gd name="connsiteY3" fmla="*/ 523690 h 578001"/>
              <a:gd name="connsiteX4" fmla="*/ 240681 w 890042"/>
              <a:gd name="connsiteY4" fmla="*/ 509623 h 578001"/>
              <a:gd name="connsiteX5" fmla="*/ 311020 w 890042"/>
              <a:gd name="connsiteY5" fmla="*/ 495555 h 578001"/>
              <a:gd name="connsiteX6" fmla="*/ 395426 w 890042"/>
              <a:gd name="connsiteY6" fmla="*/ 467420 h 578001"/>
              <a:gd name="connsiteX7" fmla="*/ 437629 w 890042"/>
              <a:gd name="connsiteY7" fmla="*/ 439284 h 578001"/>
              <a:gd name="connsiteX8" fmla="*/ 479832 w 890042"/>
              <a:gd name="connsiteY8" fmla="*/ 425217 h 578001"/>
              <a:gd name="connsiteX9" fmla="*/ 550170 w 890042"/>
              <a:gd name="connsiteY9" fmla="*/ 383013 h 578001"/>
              <a:gd name="connsiteX10" fmla="*/ 620509 w 890042"/>
              <a:gd name="connsiteY10" fmla="*/ 340810 h 578001"/>
              <a:gd name="connsiteX11" fmla="*/ 704915 w 890042"/>
              <a:gd name="connsiteY11" fmla="*/ 270472 h 578001"/>
              <a:gd name="connsiteX12" fmla="*/ 733050 w 890042"/>
              <a:gd name="connsiteY12" fmla="*/ 228269 h 578001"/>
              <a:gd name="connsiteX13" fmla="*/ 803389 w 890042"/>
              <a:gd name="connsiteY13" fmla="*/ 157930 h 578001"/>
              <a:gd name="connsiteX14" fmla="*/ 890042 w 890042"/>
              <a:gd name="connsiteY14" fmla="*/ 12271 h 578001"/>
              <a:gd name="connsiteX15" fmla="*/ 378427 w 890042"/>
              <a:gd name="connsiteY15" fmla="*/ 4553 h 578001"/>
              <a:gd name="connsiteX16" fmla="*/ 465715 w 890042"/>
              <a:gd name="connsiteY16" fmla="*/ 10464 h 578001"/>
              <a:gd name="connsiteX0" fmla="*/ 430790 w 890042"/>
              <a:gd name="connsiteY0" fmla="*/ 0 h 586587"/>
              <a:gd name="connsiteX1" fmla="*/ 319617 w 890042"/>
              <a:gd name="connsiteY1" fmla="*/ 113909 h 586587"/>
              <a:gd name="connsiteX2" fmla="*/ 1530 w 890042"/>
              <a:gd name="connsiteY2" fmla="*/ 560412 h 586587"/>
              <a:gd name="connsiteX3" fmla="*/ 198478 w 890042"/>
              <a:gd name="connsiteY3" fmla="*/ 532276 h 586587"/>
              <a:gd name="connsiteX4" fmla="*/ 240681 w 890042"/>
              <a:gd name="connsiteY4" fmla="*/ 518209 h 586587"/>
              <a:gd name="connsiteX5" fmla="*/ 311020 w 890042"/>
              <a:gd name="connsiteY5" fmla="*/ 504141 h 586587"/>
              <a:gd name="connsiteX6" fmla="*/ 395426 w 890042"/>
              <a:gd name="connsiteY6" fmla="*/ 476006 h 586587"/>
              <a:gd name="connsiteX7" fmla="*/ 437629 w 890042"/>
              <a:gd name="connsiteY7" fmla="*/ 447870 h 586587"/>
              <a:gd name="connsiteX8" fmla="*/ 479832 w 890042"/>
              <a:gd name="connsiteY8" fmla="*/ 433803 h 586587"/>
              <a:gd name="connsiteX9" fmla="*/ 550170 w 890042"/>
              <a:gd name="connsiteY9" fmla="*/ 391599 h 586587"/>
              <a:gd name="connsiteX10" fmla="*/ 620509 w 890042"/>
              <a:gd name="connsiteY10" fmla="*/ 349396 h 586587"/>
              <a:gd name="connsiteX11" fmla="*/ 704915 w 890042"/>
              <a:gd name="connsiteY11" fmla="*/ 279058 h 586587"/>
              <a:gd name="connsiteX12" fmla="*/ 733050 w 890042"/>
              <a:gd name="connsiteY12" fmla="*/ 236855 h 586587"/>
              <a:gd name="connsiteX13" fmla="*/ 803389 w 890042"/>
              <a:gd name="connsiteY13" fmla="*/ 166516 h 586587"/>
              <a:gd name="connsiteX14" fmla="*/ 890042 w 890042"/>
              <a:gd name="connsiteY14" fmla="*/ 20857 h 586587"/>
              <a:gd name="connsiteX15" fmla="*/ 378427 w 890042"/>
              <a:gd name="connsiteY15" fmla="*/ 13139 h 586587"/>
              <a:gd name="connsiteX16" fmla="*/ 430790 w 890042"/>
              <a:gd name="connsiteY16" fmla="*/ 0 h 586587"/>
              <a:gd name="connsiteX0" fmla="*/ 378427 w 890042"/>
              <a:gd name="connsiteY0" fmla="*/ 13139 h 586587"/>
              <a:gd name="connsiteX1" fmla="*/ 430790 w 890042"/>
              <a:gd name="connsiteY1" fmla="*/ 0 h 586587"/>
              <a:gd name="connsiteX2" fmla="*/ 319617 w 890042"/>
              <a:gd name="connsiteY2" fmla="*/ 113909 h 586587"/>
              <a:gd name="connsiteX3" fmla="*/ 1530 w 890042"/>
              <a:gd name="connsiteY3" fmla="*/ 560412 h 586587"/>
              <a:gd name="connsiteX4" fmla="*/ 198478 w 890042"/>
              <a:gd name="connsiteY4" fmla="*/ 532276 h 586587"/>
              <a:gd name="connsiteX5" fmla="*/ 240681 w 890042"/>
              <a:gd name="connsiteY5" fmla="*/ 518209 h 586587"/>
              <a:gd name="connsiteX6" fmla="*/ 311020 w 890042"/>
              <a:gd name="connsiteY6" fmla="*/ 504141 h 586587"/>
              <a:gd name="connsiteX7" fmla="*/ 395426 w 890042"/>
              <a:gd name="connsiteY7" fmla="*/ 476006 h 586587"/>
              <a:gd name="connsiteX8" fmla="*/ 437629 w 890042"/>
              <a:gd name="connsiteY8" fmla="*/ 447870 h 586587"/>
              <a:gd name="connsiteX9" fmla="*/ 479832 w 890042"/>
              <a:gd name="connsiteY9" fmla="*/ 433803 h 586587"/>
              <a:gd name="connsiteX10" fmla="*/ 550170 w 890042"/>
              <a:gd name="connsiteY10" fmla="*/ 391599 h 586587"/>
              <a:gd name="connsiteX11" fmla="*/ 620509 w 890042"/>
              <a:gd name="connsiteY11" fmla="*/ 349396 h 586587"/>
              <a:gd name="connsiteX12" fmla="*/ 704915 w 890042"/>
              <a:gd name="connsiteY12" fmla="*/ 279058 h 586587"/>
              <a:gd name="connsiteX13" fmla="*/ 733050 w 890042"/>
              <a:gd name="connsiteY13" fmla="*/ 236855 h 586587"/>
              <a:gd name="connsiteX14" fmla="*/ 803389 w 890042"/>
              <a:gd name="connsiteY14" fmla="*/ 166516 h 586587"/>
              <a:gd name="connsiteX15" fmla="*/ 890042 w 890042"/>
              <a:gd name="connsiteY15" fmla="*/ 20857 h 586587"/>
              <a:gd name="connsiteX16" fmla="*/ 469867 w 890042"/>
              <a:gd name="connsiteY16" fmla="*/ 104579 h 586587"/>
              <a:gd name="connsiteX0" fmla="*/ 378427 w 890042"/>
              <a:gd name="connsiteY0" fmla="*/ 25997 h 599445"/>
              <a:gd name="connsiteX1" fmla="*/ 430790 w 890042"/>
              <a:gd name="connsiteY1" fmla="*/ 12858 h 599445"/>
              <a:gd name="connsiteX2" fmla="*/ 319617 w 890042"/>
              <a:gd name="connsiteY2" fmla="*/ 126767 h 599445"/>
              <a:gd name="connsiteX3" fmla="*/ 1530 w 890042"/>
              <a:gd name="connsiteY3" fmla="*/ 573270 h 599445"/>
              <a:gd name="connsiteX4" fmla="*/ 198478 w 890042"/>
              <a:gd name="connsiteY4" fmla="*/ 545134 h 599445"/>
              <a:gd name="connsiteX5" fmla="*/ 240681 w 890042"/>
              <a:gd name="connsiteY5" fmla="*/ 531067 h 599445"/>
              <a:gd name="connsiteX6" fmla="*/ 311020 w 890042"/>
              <a:gd name="connsiteY6" fmla="*/ 516999 h 599445"/>
              <a:gd name="connsiteX7" fmla="*/ 395426 w 890042"/>
              <a:gd name="connsiteY7" fmla="*/ 488864 h 599445"/>
              <a:gd name="connsiteX8" fmla="*/ 437629 w 890042"/>
              <a:gd name="connsiteY8" fmla="*/ 460728 h 599445"/>
              <a:gd name="connsiteX9" fmla="*/ 479832 w 890042"/>
              <a:gd name="connsiteY9" fmla="*/ 446661 h 599445"/>
              <a:gd name="connsiteX10" fmla="*/ 550170 w 890042"/>
              <a:gd name="connsiteY10" fmla="*/ 404457 h 599445"/>
              <a:gd name="connsiteX11" fmla="*/ 620509 w 890042"/>
              <a:gd name="connsiteY11" fmla="*/ 362254 h 599445"/>
              <a:gd name="connsiteX12" fmla="*/ 704915 w 890042"/>
              <a:gd name="connsiteY12" fmla="*/ 291916 h 599445"/>
              <a:gd name="connsiteX13" fmla="*/ 733050 w 890042"/>
              <a:gd name="connsiteY13" fmla="*/ 249713 h 599445"/>
              <a:gd name="connsiteX14" fmla="*/ 803389 w 890042"/>
              <a:gd name="connsiteY14" fmla="*/ 179374 h 599445"/>
              <a:gd name="connsiteX15" fmla="*/ 890042 w 890042"/>
              <a:gd name="connsiteY15" fmla="*/ 33715 h 599445"/>
              <a:gd name="connsiteX16" fmla="*/ 384142 w 890042"/>
              <a:gd name="connsiteY16" fmla="*/ 50762 h 599445"/>
              <a:gd name="connsiteX0" fmla="*/ 378427 w 890042"/>
              <a:gd name="connsiteY0" fmla="*/ 13139 h 586587"/>
              <a:gd name="connsiteX1" fmla="*/ 430790 w 890042"/>
              <a:gd name="connsiteY1" fmla="*/ 0 h 586587"/>
              <a:gd name="connsiteX2" fmla="*/ 319617 w 890042"/>
              <a:gd name="connsiteY2" fmla="*/ 113909 h 586587"/>
              <a:gd name="connsiteX3" fmla="*/ 1530 w 890042"/>
              <a:gd name="connsiteY3" fmla="*/ 560412 h 586587"/>
              <a:gd name="connsiteX4" fmla="*/ 198478 w 890042"/>
              <a:gd name="connsiteY4" fmla="*/ 532276 h 586587"/>
              <a:gd name="connsiteX5" fmla="*/ 240681 w 890042"/>
              <a:gd name="connsiteY5" fmla="*/ 518209 h 586587"/>
              <a:gd name="connsiteX6" fmla="*/ 311020 w 890042"/>
              <a:gd name="connsiteY6" fmla="*/ 504141 h 586587"/>
              <a:gd name="connsiteX7" fmla="*/ 395426 w 890042"/>
              <a:gd name="connsiteY7" fmla="*/ 476006 h 586587"/>
              <a:gd name="connsiteX8" fmla="*/ 437629 w 890042"/>
              <a:gd name="connsiteY8" fmla="*/ 447870 h 586587"/>
              <a:gd name="connsiteX9" fmla="*/ 479832 w 890042"/>
              <a:gd name="connsiteY9" fmla="*/ 433803 h 586587"/>
              <a:gd name="connsiteX10" fmla="*/ 550170 w 890042"/>
              <a:gd name="connsiteY10" fmla="*/ 391599 h 586587"/>
              <a:gd name="connsiteX11" fmla="*/ 620509 w 890042"/>
              <a:gd name="connsiteY11" fmla="*/ 349396 h 586587"/>
              <a:gd name="connsiteX12" fmla="*/ 704915 w 890042"/>
              <a:gd name="connsiteY12" fmla="*/ 279058 h 586587"/>
              <a:gd name="connsiteX13" fmla="*/ 733050 w 890042"/>
              <a:gd name="connsiteY13" fmla="*/ 236855 h 586587"/>
              <a:gd name="connsiteX14" fmla="*/ 803389 w 890042"/>
              <a:gd name="connsiteY14" fmla="*/ 166516 h 586587"/>
              <a:gd name="connsiteX15" fmla="*/ 890042 w 890042"/>
              <a:gd name="connsiteY15" fmla="*/ 20857 h 586587"/>
              <a:gd name="connsiteX16" fmla="*/ 384142 w 890042"/>
              <a:gd name="connsiteY16" fmla="*/ 37904 h 586587"/>
              <a:gd name="connsiteX0" fmla="*/ 378427 w 890042"/>
              <a:gd name="connsiteY0" fmla="*/ 13139 h 586587"/>
              <a:gd name="connsiteX1" fmla="*/ 430790 w 890042"/>
              <a:gd name="connsiteY1" fmla="*/ 0 h 586587"/>
              <a:gd name="connsiteX2" fmla="*/ 319617 w 890042"/>
              <a:gd name="connsiteY2" fmla="*/ 113909 h 586587"/>
              <a:gd name="connsiteX3" fmla="*/ 1530 w 890042"/>
              <a:gd name="connsiteY3" fmla="*/ 560412 h 586587"/>
              <a:gd name="connsiteX4" fmla="*/ 198478 w 890042"/>
              <a:gd name="connsiteY4" fmla="*/ 532276 h 586587"/>
              <a:gd name="connsiteX5" fmla="*/ 240681 w 890042"/>
              <a:gd name="connsiteY5" fmla="*/ 518209 h 586587"/>
              <a:gd name="connsiteX6" fmla="*/ 311020 w 890042"/>
              <a:gd name="connsiteY6" fmla="*/ 504141 h 586587"/>
              <a:gd name="connsiteX7" fmla="*/ 395426 w 890042"/>
              <a:gd name="connsiteY7" fmla="*/ 476006 h 586587"/>
              <a:gd name="connsiteX8" fmla="*/ 437629 w 890042"/>
              <a:gd name="connsiteY8" fmla="*/ 447870 h 586587"/>
              <a:gd name="connsiteX9" fmla="*/ 479832 w 890042"/>
              <a:gd name="connsiteY9" fmla="*/ 433803 h 586587"/>
              <a:gd name="connsiteX10" fmla="*/ 550170 w 890042"/>
              <a:gd name="connsiteY10" fmla="*/ 391599 h 586587"/>
              <a:gd name="connsiteX11" fmla="*/ 620509 w 890042"/>
              <a:gd name="connsiteY11" fmla="*/ 349396 h 586587"/>
              <a:gd name="connsiteX12" fmla="*/ 704915 w 890042"/>
              <a:gd name="connsiteY12" fmla="*/ 279058 h 586587"/>
              <a:gd name="connsiteX13" fmla="*/ 733050 w 890042"/>
              <a:gd name="connsiteY13" fmla="*/ 236855 h 586587"/>
              <a:gd name="connsiteX14" fmla="*/ 803389 w 890042"/>
              <a:gd name="connsiteY14" fmla="*/ 166516 h 586587"/>
              <a:gd name="connsiteX15" fmla="*/ 890042 w 890042"/>
              <a:gd name="connsiteY15" fmla="*/ 20857 h 586587"/>
              <a:gd name="connsiteX16" fmla="*/ 384142 w 890042"/>
              <a:gd name="connsiteY16" fmla="*/ 6154 h 586587"/>
              <a:gd name="connsiteX0" fmla="*/ 381761 w 893376"/>
              <a:gd name="connsiteY0" fmla="*/ 13139 h 594854"/>
              <a:gd name="connsiteX1" fmla="*/ 434124 w 893376"/>
              <a:gd name="connsiteY1" fmla="*/ 0 h 594854"/>
              <a:gd name="connsiteX2" fmla="*/ 4864 w 893376"/>
              <a:gd name="connsiteY2" fmla="*/ 560412 h 594854"/>
              <a:gd name="connsiteX3" fmla="*/ 201812 w 893376"/>
              <a:gd name="connsiteY3" fmla="*/ 532276 h 594854"/>
              <a:gd name="connsiteX4" fmla="*/ 244015 w 893376"/>
              <a:gd name="connsiteY4" fmla="*/ 518209 h 594854"/>
              <a:gd name="connsiteX5" fmla="*/ 314354 w 893376"/>
              <a:gd name="connsiteY5" fmla="*/ 504141 h 594854"/>
              <a:gd name="connsiteX6" fmla="*/ 398760 w 893376"/>
              <a:gd name="connsiteY6" fmla="*/ 476006 h 594854"/>
              <a:gd name="connsiteX7" fmla="*/ 440963 w 893376"/>
              <a:gd name="connsiteY7" fmla="*/ 447870 h 594854"/>
              <a:gd name="connsiteX8" fmla="*/ 483166 w 893376"/>
              <a:gd name="connsiteY8" fmla="*/ 433803 h 594854"/>
              <a:gd name="connsiteX9" fmla="*/ 553504 w 893376"/>
              <a:gd name="connsiteY9" fmla="*/ 391599 h 594854"/>
              <a:gd name="connsiteX10" fmla="*/ 623843 w 893376"/>
              <a:gd name="connsiteY10" fmla="*/ 349396 h 594854"/>
              <a:gd name="connsiteX11" fmla="*/ 708249 w 893376"/>
              <a:gd name="connsiteY11" fmla="*/ 279058 h 594854"/>
              <a:gd name="connsiteX12" fmla="*/ 736384 w 893376"/>
              <a:gd name="connsiteY12" fmla="*/ 236855 h 594854"/>
              <a:gd name="connsiteX13" fmla="*/ 806723 w 893376"/>
              <a:gd name="connsiteY13" fmla="*/ 166516 h 594854"/>
              <a:gd name="connsiteX14" fmla="*/ 893376 w 893376"/>
              <a:gd name="connsiteY14" fmla="*/ 20857 h 594854"/>
              <a:gd name="connsiteX15" fmla="*/ 387476 w 893376"/>
              <a:gd name="connsiteY15" fmla="*/ 6154 h 594854"/>
              <a:gd name="connsiteX0" fmla="*/ 381761 w 893376"/>
              <a:gd name="connsiteY0" fmla="*/ 13139 h 594854"/>
              <a:gd name="connsiteX1" fmla="*/ 434124 w 893376"/>
              <a:gd name="connsiteY1" fmla="*/ 0 h 594854"/>
              <a:gd name="connsiteX2" fmla="*/ 4864 w 893376"/>
              <a:gd name="connsiteY2" fmla="*/ 560412 h 594854"/>
              <a:gd name="connsiteX3" fmla="*/ 201812 w 893376"/>
              <a:gd name="connsiteY3" fmla="*/ 532276 h 594854"/>
              <a:gd name="connsiteX4" fmla="*/ 244015 w 893376"/>
              <a:gd name="connsiteY4" fmla="*/ 518209 h 594854"/>
              <a:gd name="connsiteX5" fmla="*/ 314354 w 893376"/>
              <a:gd name="connsiteY5" fmla="*/ 504141 h 594854"/>
              <a:gd name="connsiteX6" fmla="*/ 398760 w 893376"/>
              <a:gd name="connsiteY6" fmla="*/ 476006 h 594854"/>
              <a:gd name="connsiteX7" fmla="*/ 440963 w 893376"/>
              <a:gd name="connsiteY7" fmla="*/ 447870 h 594854"/>
              <a:gd name="connsiteX8" fmla="*/ 553504 w 893376"/>
              <a:gd name="connsiteY8" fmla="*/ 391599 h 594854"/>
              <a:gd name="connsiteX9" fmla="*/ 623843 w 893376"/>
              <a:gd name="connsiteY9" fmla="*/ 349396 h 594854"/>
              <a:gd name="connsiteX10" fmla="*/ 708249 w 893376"/>
              <a:gd name="connsiteY10" fmla="*/ 279058 h 594854"/>
              <a:gd name="connsiteX11" fmla="*/ 736384 w 893376"/>
              <a:gd name="connsiteY11" fmla="*/ 236855 h 594854"/>
              <a:gd name="connsiteX12" fmla="*/ 806723 w 893376"/>
              <a:gd name="connsiteY12" fmla="*/ 166516 h 594854"/>
              <a:gd name="connsiteX13" fmla="*/ 893376 w 893376"/>
              <a:gd name="connsiteY13" fmla="*/ 20857 h 594854"/>
              <a:gd name="connsiteX14" fmla="*/ 387476 w 893376"/>
              <a:gd name="connsiteY14" fmla="*/ 6154 h 594854"/>
              <a:gd name="connsiteX0" fmla="*/ 381761 w 893376"/>
              <a:gd name="connsiteY0" fmla="*/ 13139 h 594854"/>
              <a:gd name="connsiteX1" fmla="*/ 434124 w 893376"/>
              <a:gd name="connsiteY1" fmla="*/ 0 h 594854"/>
              <a:gd name="connsiteX2" fmla="*/ 4864 w 893376"/>
              <a:gd name="connsiteY2" fmla="*/ 560412 h 594854"/>
              <a:gd name="connsiteX3" fmla="*/ 201812 w 893376"/>
              <a:gd name="connsiteY3" fmla="*/ 532276 h 594854"/>
              <a:gd name="connsiteX4" fmla="*/ 244015 w 893376"/>
              <a:gd name="connsiteY4" fmla="*/ 518209 h 594854"/>
              <a:gd name="connsiteX5" fmla="*/ 314354 w 893376"/>
              <a:gd name="connsiteY5" fmla="*/ 504141 h 594854"/>
              <a:gd name="connsiteX6" fmla="*/ 398760 w 893376"/>
              <a:gd name="connsiteY6" fmla="*/ 476006 h 594854"/>
              <a:gd name="connsiteX7" fmla="*/ 553504 w 893376"/>
              <a:gd name="connsiteY7" fmla="*/ 391599 h 594854"/>
              <a:gd name="connsiteX8" fmla="*/ 623843 w 893376"/>
              <a:gd name="connsiteY8" fmla="*/ 349396 h 594854"/>
              <a:gd name="connsiteX9" fmla="*/ 708249 w 893376"/>
              <a:gd name="connsiteY9" fmla="*/ 279058 h 594854"/>
              <a:gd name="connsiteX10" fmla="*/ 736384 w 893376"/>
              <a:gd name="connsiteY10" fmla="*/ 236855 h 594854"/>
              <a:gd name="connsiteX11" fmla="*/ 806723 w 893376"/>
              <a:gd name="connsiteY11" fmla="*/ 166516 h 594854"/>
              <a:gd name="connsiteX12" fmla="*/ 893376 w 893376"/>
              <a:gd name="connsiteY12" fmla="*/ 20857 h 594854"/>
              <a:gd name="connsiteX13" fmla="*/ 387476 w 893376"/>
              <a:gd name="connsiteY13" fmla="*/ 6154 h 594854"/>
              <a:gd name="connsiteX0" fmla="*/ 381761 w 893376"/>
              <a:gd name="connsiteY0" fmla="*/ 13139 h 594854"/>
              <a:gd name="connsiteX1" fmla="*/ 434124 w 893376"/>
              <a:gd name="connsiteY1" fmla="*/ 0 h 594854"/>
              <a:gd name="connsiteX2" fmla="*/ 4864 w 893376"/>
              <a:gd name="connsiteY2" fmla="*/ 560412 h 594854"/>
              <a:gd name="connsiteX3" fmla="*/ 201812 w 893376"/>
              <a:gd name="connsiteY3" fmla="*/ 532276 h 594854"/>
              <a:gd name="connsiteX4" fmla="*/ 244015 w 893376"/>
              <a:gd name="connsiteY4" fmla="*/ 518209 h 594854"/>
              <a:gd name="connsiteX5" fmla="*/ 398760 w 893376"/>
              <a:gd name="connsiteY5" fmla="*/ 476006 h 594854"/>
              <a:gd name="connsiteX6" fmla="*/ 553504 w 893376"/>
              <a:gd name="connsiteY6" fmla="*/ 391599 h 594854"/>
              <a:gd name="connsiteX7" fmla="*/ 623843 w 893376"/>
              <a:gd name="connsiteY7" fmla="*/ 349396 h 594854"/>
              <a:gd name="connsiteX8" fmla="*/ 708249 w 893376"/>
              <a:gd name="connsiteY8" fmla="*/ 279058 h 594854"/>
              <a:gd name="connsiteX9" fmla="*/ 736384 w 893376"/>
              <a:gd name="connsiteY9" fmla="*/ 236855 h 594854"/>
              <a:gd name="connsiteX10" fmla="*/ 806723 w 893376"/>
              <a:gd name="connsiteY10" fmla="*/ 166516 h 594854"/>
              <a:gd name="connsiteX11" fmla="*/ 893376 w 893376"/>
              <a:gd name="connsiteY11" fmla="*/ 20857 h 594854"/>
              <a:gd name="connsiteX12" fmla="*/ 387476 w 893376"/>
              <a:gd name="connsiteY12" fmla="*/ 6154 h 594854"/>
              <a:gd name="connsiteX0" fmla="*/ 381761 w 893376"/>
              <a:gd name="connsiteY0" fmla="*/ 13139 h 594854"/>
              <a:gd name="connsiteX1" fmla="*/ 434124 w 893376"/>
              <a:gd name="connsiteY1" fmla="*/ 0 h 594854"/>
              <a:gd name="connsiteX2" fmla="*/ 4864 w 893376"/>
              <a:gd name="connsiteY2" fmla="*/ 560412 h 594854"/>
              <a:gd name="connsiteX3" fmla="*/ 201812 w 893376"/>
              <a:gd name="connsiteY3" fmla="*/ 532276 h 594854"/>
              <a:gd name="connsiteX4" fmla="*/ 244015 w 893376"/>
              <a:gd name="connsiteY4" fmla="*/ 518209 h 594854"/>
              <a:gd name="connsiteX5" fmla="*/ 398760 w 893376"/>
              <a:gd name="connsiteY5" fmla="*/ 476006 h 594854"/>
              <a:gd name="connsiteX6" fmla="*/ 553504 w 893376"/>
              <a:gd name="connsiteY6" fmla="*/ 391599 h 594854"/>
              <a:gd name="connsiteX7" fmla="*/ 623843 w 893376"/>
              <a:gd name="connsiteY7" fmla="*/ 349396 h 594854"/>
              <a:gd name="connsiteX8" fmla="*/ 708249 w 893376"/>
              <a:gd name="connsiteY8" fmla="*/ 279058 h 594854"/>
              <a:gd name="connsiteX9" fmla="*/ 736384 w 893376"/>
              <a:gd name="connsiteY9" fmla="*/ 236855 h 594854"/>
              <a:gd name="connsiteX10" fmla="*/ 806723 w 893376"/>
              <a:gd name="connsiteY10" fmla="*/ 166516 h 594854"/>
              <a:gd name="connsiteX11" fmla="*/ 893376 w 893376"/>
              <a:gd name="connsiteY11" fmla="*/ 20857 h 594854"/>
              <a:gd name="connsiteX12" fmla="*/ 435101 w 893376"/>
              <a:gd name="connsiteY12" fmla="*/ 6154 h 594854"/>
              <a:gd name="connsiteX0" fmla="*/ 435736 w 893376"/>
              <a:gd name="connsiteY0" fmla="*/ 6789 h 594854"/>
              <a:gd name="connsiteX1" fmla="*/ 434124 w 893376"/>
              <a:gd name="connsiteY1" fmla="*/ 0 h 594854"/>
              <a:gd name="connsiteX2" fmla="*/ 4864 w 893376"/>
              <a:gd name="connsiteY2" fmla="*/ 560412 h 594854"/>
              <a:gd name="connsiteX3" fmla="*/ 201812 w 893376"/>
              <a:gd name="connsiteY3" fmla="*/ 532276 h 594854"/>
              <a:gd name="connsiteX4" fmla="*/ 244015 w 893376"/>
              <a:gd name="connsiteY4" fmla="*/ 518209 h 594854"/>
              <a:gd name="connsiteX5" fmla="*/ 398760 w 893376"/>
              <a:gd name="connsiteY5" fmla="*/ 476006 h 594854"/>
              <a:gd name="connsiteX6" fmla="*/ 553504 w 893376"/>
              <a:gd name="connsiteY6" fmla="*/ 391599 h 594854"/>
              <a:gd name="connsiteX7" fmla="*/ 623843 w 893376"/>
              <a:gd name="connsiteY7" fmla="*/ 349396 h 594854"/>
              <a:gd name="connsiteX8" fmla="*/ 708249 w 893376"/>
              <a:gd name="connsiteY8" fmla="*/ 279058 h 594854"/>
              <a:gd name="connsiteX9" fmla="*/ 736384 w 893376"/>
              <a:gd name="connsiteY9" fmla="*/ 236855 h 594854"/>
              <a:gd name="connsiteX10" fmla="*/ 806723 w 893376"/>
              <a:gd name="connsiteY10" fmla="*/ 166516 h 594854"/>
              <a:gd name="connsiteX11" fmla="*/ 893376 w 893376"/>
              <a:gd name="connsiteY11" fmla="*/ 20857 h 594854"/>
              <a:gd name="connsiteX12" fmla="*/ 435101 w 893376"/>
              <a:gd name="connsiteY12" fmla="*/ 6154 h 59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3376" h="594854">
                <a:moveTo>
                  <a:pt x="435736" y="6789"/>
                </a:moveTo>
                <a:lnTo>
                  <a:pt x="434124" y="0"/>
                </a:lnTo>
                <a:cubicBezTo>
                  <a:pt x="371308" y="91212"/>
                  <a:pt x="43583" y="471699"/>
                  <a:pt x="4864" y="560412"/>
                </a:cubicBezTo>
                <a:cubicBezTo>
                  <a:pt x="-33855" y="649125"/>
                  <a:pt x="170311" y="539276"/>
                  <a:pt x="201812" y="532276"/>
                </a:cubicBezTo>
                <a:cubicBezTo>
                  <a:pt x="216287" y="529059"/>
                  <a:pt x="211190" y="527587"/>
                  <a:pt x="244015" y="518209"/>
                </a:cubicBezTo>
                <a:cubicBezTo>
                  <a:pt x="276840" y="508831"/>
                  <a:pt x="347179" y="497108"/>
                  <a:pt x="398760" y="476006"/>
                </a:cubicBezTo>
                <a:cubicBezTo>
                  <a:pt x="450341" y="454904"/>
                  <a:pt x="515990" y="412701"/>
                  <a:pt x="553504" y="391599"/>
                </a:cubicBezTo>
                <a:cubicBezTo>
                  <a:pt x="608460" y="336645"/>
                  <a:pt x="550795" y="385920"/>
                  <a:pt x="623843" y="349396"/>
                </a:cubicBezTo>
                <a:cubicBezTo>
                  <a:pt x="655460" y="333587"/>
                  <a:pt x="686026" y="305726"/>
                  <a:pt x="708249" y="279058"/>
                </a:cubicBezTo>
                <a:cubicBezTo>
                  <a:pt x="719073" y="266070"/>
                  <a:pt x="725251" y="249579"/>
                  <a:pt x="736384" y="236855"/>
                </a:cubicBezTo>
                <a:cubicBezTo>
                  <a:pt x="758219" y="211901"/>
                  <a:pt x="806723" y="166516"/>
                  <a:pt x="806723" y="166516"/>
                </a:cubicBezTo>
                <a:lnTo>
                  <a:pt x="893376" y="20857"/>
                </a:lnTo>
                <a:cubicBezTo>
                  <a:pt x="879170" y="-5235"/>
                  <a:pt x="592461" y="6677"/>
                  <a:pt x="435101" y="6154"/>
                </a:cubicBezTo>
              </a:path>
            </a:pathLst>
          </a:custGeom>
          <a:solidFill>
            <a:srgbClr val="7030A0">
              <a:alpha val="52157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latin typeface="Myriad Pro" panose="020B0503030403020204" pitchFamily="34" charset="0"/>
            </a:endParaRPr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94DDA2BF-1CFC-C447-8AC3-98ECBA74673C}"/>
              </a:ext>
            </a:extLst>
          </p:cNvPr>
          <p:cNvSpPr/>
          <p:nvPr/>
        </p:nvSpPr>
        <p:spPr>
          <a:xfrm>
            <a:off x="7974092" y="5724243"/>
            <a:ext cx="1017142" cy="583626"/>
          </a:xfrm>
          <a:custGeom>
            <a:avLst/>
            <a:gdLst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309490 w 1181686"/>
              <a:gd name="connsiteY7" fmla="*/ 211015 h 590843"/>
              <a:gd name="connsiteX8" fmla="*/ 225083 w 1181686"/>
              <a:gd name="connsiteY8" fmla="*/ 323557 h 590843"/>
              <a:gd name="connsiteX9" fmla="*/ 196948 w 1181686"/>
              <a:gd name="connsiteY9" fmla="*/ 365760 h 590843"/>
              <a:gd name="connsiteX10" fmla="*/ 154745 w 1181686"/>
              <a:gd name="connsiteY10" fmla="*/ 407963 h 590843"/>
              <a:gd name="connsiteX11" fmla="*/ 84406 w 1181686"/>
              <a:gd name="connsiteY11" fmla="*/ 464234 h 590843"/>
              <a:gd name="connsiteX12" fmla="*/ 0 w 1181686"/>
              <a:gd name="connsiteY12" fmla="*/ 576775 h 590843"/>
              <a:gd name="connsiteX13" fmla="*/ 42203 w 1181686"/>
              <a:gd name="connsiteY13" fmla="*/ 590843 h 590843"/>
              <a:gd name="connsiteX14" fmla="*/ 239151 w 1181686"/>
              <a:gd name="connsiteY14" fmla="*/ 562707 h 590843"/>
              <a:gd name="connsiteX15" fmla="*/ 281354 w 1181686"/>
              <a:gd name="connsiteY15" fmla="*/ 548640 h 590843"/>
              <a:gd name="connsiteX16" fmla="*/ 351693 w 1181686"/>
              <a:gd name="connsiteY16" fmla="*/ 534572 h 590843"/>
              <a:gd name="connsiteX17" fmla="*/ 436099 w 1181686"/>
              <a:gd name="connsiteY17" fmla="*/ 506437 h 590843"/>
              <a:gd name="connsiteX18" fmla="*/ 478302 w 1181686"/>
              <a:gd name="connsiteY18" fmla="*/ 478301 h 590843"/>
              <a:gd name="connsiteX19" fmla="*/ 520505 w 1181686"/>
              <a:gd name="connsiteY19" fmla="*/ 464234 h 590843"/>
              <a:gd name="connsiteX20" fmla="*/ 590843 w 1181686"/>
              <a:gd name="connsiteY20" fmla="*/ 422030 h 590843"/>
              <a:gd name="connsiteX21" fmla="*/ 661182 w 1181686"/>
              <a:gd name="connsiteY21" fmla="*/ 379827 h 590843"/>
              <a:gd name="connsiteX22" fmla="*/ 745588 w 1181686"/>
              <a:gd name="connsiteY22" fmla="*/ 309489 h 590843"/>
              <a:gd name="connsiteX23" fmla="*/ 773723 w 1181686"/>
              <a:gd name="connsiteY23" fmla="*/ 267286 h 590843"/>
              <a:gd name="connsiteX24" fmla="*/ 844062 w 1181686"/>
              <a:gd name="connsiteY24" fmla="*/ 196947 h 590843"/>
              <a:gd name="connsiteX25" fmla="*/ 886265 w 1181686"/>
              <a:gd name="connsiteY25" fmla="*/ 70338 h 590843"/>
              <a:gd name="connsiteX26" fmla="*/ 914400 w 1181686"/>
              <a:gd name="connsiteY26" fmla="*/ 14067 h 590843"/>
              <a:gd name="connsiteX27" fmla="*/ 914400 w 1181686"/>
              <a:gd name="connsiteY27" fmla="*/ 56270 h 590843"/>
              <a:gd name="connsiteX0" fmla="*/ 1181686 w 1181686"/>
              <a:gd name="connsiteY0" fmla="*/ 14067 h 590843"/>
              <a:gd name="connsiteX1" fmla="*/ 1041010 w 1181686"/>
              <a:gd name="connsiteY1" fmla="*/ 28135 h 590843"/>
              <a:gd name="connsiteX2" fmla="*/ 647114 w 1181686"/>
              <a:gd name="connsiteY2" fmla="*/ 0 h 590843"/>
              <a:gd name="connsiteX3" fmla="*/ 450166 w 1181686"/>
              <a:gd name="connsiteY3" fmla="*/ 14067 h 590843"/>
              <a:gd name="connsiteX4" fmla="*/ 407963 w 1181686"/>
              <a:gd name="connsiteY4" fmla="*/ 84406 h 590843"/>
              <a:gd name="connsiteX5" fmla="*/ 365760 w 1181686"/>
              <a:gd name="connsiteY5" fmla="*/ 126609 h 590843"/>
              <a:gd name="connsiteX6" fmla="*/ 309490 w 1181686"/>
              <a:gd name="connsiteY6" fmla="*/ 211015 h 590843"/>
              <a:gd name="connsiteX7" fmla="*/ 225083 w 1181686"/>
              <a:gd name="connsiteY7" fmla="*/ 323557 h 590843"/>
              <a:gd name="connsiteX8" fmla="*/ 196948 w 1181686"/>
              <a:gd name="connsiteY8" fmla="*/ 365760 h 590843"/>
              <a:gd name="connsiteX9" fmla="*/ 154745 w 1181686"/>
              <a:gd name="connsiteY9" fmla="*/ 407963 h 590843"/>
              <a:gd name="connsiteX10" fmla="*/ 84406 w 1181686"/>
              <a:gd name="connsiteY10" fmla="*/ 464234 h 590843"/>
              <a:gd name="connsiteX11" fmla="*/ 0 w 1181686"/>
              <a:gd name="connsiteY11" fmla="*/ 576775 h 590843"/>
              <a:gd name="connsiteX12" fmla="*/ 42203 w 1181686"/>
              <a:gd name="connsiteY12" fmla="*/ 590843 h 590843"/>
              <a:gd name="connsiteX13" fmla="*/ 239151 w 1181686"/>
              <a:gd name="connsiteY13" fmla="*/ 562707 h 590843"/>
              <a:gd name="connsiteX14" fmla="*/ 281354 w 1181686"/>
              <a:gd name="connsiteY14" fmla="*/ 548640 h 590843"/>
              <a:gd name="connsiteX15" fmla="*/ 351693 w 1181686"/>
              <a:gd name="connsiteY15" fmla="*/ 534572 h 590843"/>
              <a:gd name="connsiteX16" fmla="*/ 436099 w 1181686"/>
              <a:gd name="connsiteY16" fmla="*/ 506437 h 590843"/>
              <a:gd name="connsiteX17" fmla="*/ 478302 w 1181686"/>
              <a:gd name="connsiteY17" fmla="*/ 478301 h 590843"/>
              <a:gd name="connsiteX18" fmla="*/ 520505 w 1181686"/>
              <a:gd name="connsiteY18" fmla="*/ 464234 h 590843"/>
              <a:gd name="connsiteX19" fmla="*/ 590843 w 1181686"/>
              <a:gd name="connsiteY19" fmla="*/ 422030 h 590843"/>
              <a:gd name="connsiteX20" fmla="*/ 661182 w 1181686"/>
              <a:gd name="connsiteY20" fmla="*/ 379827 h 590843"/>
              <a:gd name="connsiteX21" fmla="*/ 745588 w 1181686"/>
              <a:gd name="connsiteY21" fmla="*/ 309489 h 590843"/>
              <a:gd name="connsiteX22" fmla="*/ 773723 w 1181686"/>
              <a:gd name="connsiteY22" fmla="*/ 267286 h 590843"/>
              <a:gd name="connsiteX23" fmla="*/ 844062 w 1181686"/>
              <a:gd name="connsiteY23" fmla="*/ 196947 h 590843"/>
              <a:gd name="connsiteX24" fmla="*/ 886265 w 1181686"/>
              <a:gd name="connsiteY24" fmla="*/ 70338 h 590843"/>
              <a:gd name="connsiteX25" fmla="*/ 914400 w 1181686"/>
              <a:gd name="connsiteY25" fmla="*/ 14067 h 590843"/>
              <a:gd name="connsiteX26" fmla="*/ 914400 w 1181686"/>
              <a:gd name="connsiteY26" fmla="*/ 56270 h 590843"/>
              <a:gd name="connsiteX0" fmla="*/ 1181686 w 1181686"/>
              <a:gd name="connsiteY0" fmla="*/ 14067 h 590843"/>
              <a:gd name="connsiteX1" fmla="*/ 647114 w 1181686"/>
              <a:gd name="connsiteY1" fmla="*/ 0 h 590843"/>
              <a:gd name="connsiteX2" fmla="*/ 450166 w 1181686"/>
              <a:gd name="connsiteY2" fmla="*/ 14067 h 590843"/>
              <a:gd name="connsiteX3" fmla="*/ 407963 w 1181686"/>
              <a:gd name="connsiteY3" fmla="*/ 84406 h 590843"/>
              <a:gd name="connsiteX4" fmla="*/ 365760 w 1181686"/>
              <a:gd name="connsiteY4" fmla="*/ 126609 h 590843"/>
              <a:gd name="connsiteX5" fmla="*/ 309490 w 1181686"/>
              <a:gd name="connsiteY5" fmla="*/ 211015 h 590843"/>
              <a:gd name="connsiteX6" fmla="*/ 225083 w 1181686"/>
              <a:gd name="connsiteY6" fmla="*/ 323557 h 590843"/>
              <a:gd name="connsiteX7" fmla="*/ 196948 w 1181686"/>
              <a:gd name="connsiteY7" fmla="*/ 365760 h 590843"/>
              <a:gd name="connsiteX8" fmla="*/ 154745 w 1181686"/>
              <a:gd name="connsiteY8" fmla="*/ 407963 h 590843"/>
              <a:gd name="connsiteX9" fmla="*/ 84406 w 1181686"/>
              <a:gd name="connsiteY9" fmla="*/ 464234 h 590843"/>
              <a:gd name="connsiteX10" fmla="*/ 0 w 1181686"/>
              <a:gd name="connsiteY10" fmla="*/ 576775 h 590843"/>
              <a:gd name="connsiteX11" fmla="*/ 42203 w 1181686"/>
              <a:gd name="connsiteY11" fmla="*/ 590843 h 590843"/>
              <a:gd name="connsiteX12" fmla="*/ 239151 w 1181686"/>
              <a:gd name="connsiteY12" fmla="*/ 562707 h 590843"/>
              <a:gd name="connsiteX13" fmla="*/ 281354 w 1181686"/>
              <a:gd name="connsiteY13" fmla="*/ 548640 h 590843"/>
              <a:gd name="connsiteX14" fmla="*/ 351693 w 1181686"/>
              <a:gd name="connsiteY14" fmla="*/ 534572 h 590843"/>
              <a:gd name="connsiteX15" fmla="*/ 436099 w 1181686"/>
              <a:gd name="connsiteY15" fmla="*/ 506437 h 590843"/>
              <a:gd name="connsiteX16" fmla="*/ 478302 w 1181686"/>
              <a:gd name="connsiteY16" fmla="*/ 478301 h 590843"/>
              <a:gd name="connsiteX17" fmla="*/ 520505 w 1181686"/>
              <a:gd name="connsiteY17" fmla="*/ 464234 h 590843"/>
              <a:gd name="connsiteX18" fmla="*/ 590843 w 1181686"/>
              <a:gd name="connsiteY18" fmla="*/ 422030 h 590843"/>
              <a:gd name="connsiteX19" fmla="*/ 661182 w 1181686"/>
              <a:gd name="connsiteY19" fmla="*/ 379827 h 590843"/>
              <a:gd name="connsiteX20" fmla="*/ 745588 w 1181686"/>
              <a:gd name="connsiteY20" fmla="*/ 309489 h 590843"/>
              <a:gd name="connsiteX21" fmla="*/ 773723 w 1181686"/>
              <a:gd name="connsiteY21" fmla="*/ 267286 h 590843"/>
              <a:gd name="connsiteX22" fmla="*/ 844062 w 1181686"/>
              <a:gd name="connsiteY22" fmla="*/ 196947 h 590843"/>
              <a:gd name="connsiteX23" fmla="*/ 886265 w 1181686"/>
              <a:gd name="connsiteY23" fmla="*/ 70338 h 590843"/>
              <a:gd name="connsiteX24" fmla="*/ 914400 w 1181686"/>
              <a:gd name="connsiteY24" fmla="*/ 14067 h 590843"/>
              <a:gd name="connsiteX25" fmla="*/ 914400 w 1181686"/>
              <a:gd name="connsiteY25" fmla="*/ 56270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407963 w 914400"/>
              <a:gd name="connsiteY2" fmla="*/ 84406 h 590843"/>
              <a:gd name="connsiteX3" fmla="*/ 365760 w 914400"/>
              <a:gd name="connsiteY3" fmla="*/ 126609 h 590843"/>
              <a:gd name="connsiteX4" fmla="*/ 309490 w 914400"/>
              <a:gd name="connsiteY4" fmla="*/ 211015 h 590843"/>
              <a:gd name="connsiteX5" fmla="*/ 225083 w 914400"/>
              <a:gd name="connsiteY5" fmla="*/ 323557 h 590843"/>
              <a:gd name="connsiteX6" fmla="*/ 196948 w 914400"/>
              <a:gd name="connsiteY6" fmla="*/ 365760 h 590843"/>
              <a:gd name="connsiteX7" fmla="*/ 154745 w 914400"/>
              <a:gd name="connsiteY7" fmla="*/ 407963 h 590843"/>
              <a:gd name="connsiteX8" fmla="*/ 84406 w 914400"/>
              <a:gd name="connsiteY8" fmla="*/ 464234 h 590843"/>
              <a:gd name="connsiteX9" fmla="*/ 0 w 914400"/>
              <a:gd name="connsiteY9" fmla="*/ 576775 h 590843"/>
              <a:gd name="connsiteX10" fmla="*/ 42203 w 914400"/>
              <a:gd name="connsiteY10" fmla="*/ 590843 h 590843"/>
              <a:gd name="connsiteX11" fmla="*/ 239151 w 914400"/>
              <a:gd name="connsiteY11" fmla="*/ 562707 h 590843"/>
              <a:gd name="connsiteX12" fmla="*/ 281354 w 914400"/>
              <a:gd name="connsiteY12" fmla="*/ 548640 h 590843"/>
              <a:gd name="connsiteX13" fmla="*/ 351693 w 914400"/>
              <a:gd name="connsiteY13" fmla="*/ 534572 h 590843"/>
              <a:gd name="connsiteX14" fmla="*/ 436099 w 914400"/>
              <a:gd name="connsiteY14" fmla="*/ 506437 h 590843"/>
              <a:gd name="connsiteX15" fmla="*/ 478302 w 914400"/>
              <a:gd name="connsiteY15" fmla="*/ 478301 h 590843"/>
              <a:gd name="connsiteX16" fmla="*/ 520505 w 914400"/>
              <a:gd name="connsiteY16" fmla="*/ 464234 h 590843"/>
              <a:gd name="connsiteX17" fmla="*/ 590843 w 914400"/>
              <a:gd name="connsiteY17" fmla="*/ 422030 h 590843"/>
              <a:gd name="connsiteX18" fmla="*/ 661182 w 914400"/>
              <a:gd name="connsiteY18" fmla="*/ 379827 h 590843"/>
              <a:gd name="connsiteX19" fmla="*/ 745588 w 914400"/>
              <a:gd name="connsiteY19" fmla="*/ 309489 h 590843"/>
              <a:gd name="connsiteX20" fmla="*/ 773723 w 914400"/>
              <a:gd name="connsiteY20" fmla="*/ 267286 h 590843"/>
              <a:gd name="connsiteX21" fmla="*/ 844062 w 914400"/>
              <a:gd name="connsiteY21" fmla="*/ 196947 h 590843"/>
              <a:gd name="connsiteX22" fmla="*/ 886265 w 914400"/>
              <a:gd name="connsiteY22" fmla="*/ 70338 h 590843"/>
              <a:gd name="connsiteX23" fmla="*/ 914400 w 914400"/>
              <a:gd name="connsiteY23" fmla="*/ 14067 h 590843"/>
              <a:gd name="connsiteX24" fmla="*/ 914400 w 914400"/>
              <a:gd name="connsiteY24" fmla="*/ 56270 h 590843"/>
              <a:gd name="connsiteX0" fmla="*/ 647114 w 914400"/>
              <a:gd name="connsiteY0" fmla="*/ 8800 h 599643"/>
              <a:gd name="connsiteX1" fmla="*/ 450166 w 914400"/>
              <a:gd name="connsiteY1" fmla="*/ 22867 h 599643"/>
              <a:gd name="connsiteX2" fmla="*/ 407963 w 914400"/>
              <a:gd name="connsiteY2" fmla="*/ 93206 h 599643"/>
              <a:gd name="connsiteX3" fmla="*/ 365760 w 914400"/>
              <a:gd name="connsiteY3" fmla="*/ 135409 h 599643"/>
              <a:gd name="connsiteX4" fmla="*/ 309490 w 914400"/>
              <a:gd name="connsiteY4" fmla="*/ 219815 h 599643"/>
              <a:gd name="connsiteX5" fmla="*/ 225083 w 914400"/>
              <a:gd name="connsiteY5" fmla="*/ 332357 h 599643"/>
              <a:gd name="connsiteX6" fmla="*/ 196948 w 914400"/>
              <a:gd name="connsiteY6" fmla="*/ 374560 h 599643"/>
              <a:gd name="connsiteX7" fmla="*/ 154745 w 914400"/>
              <a:gd name="connsiteY7" fmla="*/ 416763 h 599643"/>
              <a:gd name="connsiteX8" fmla="*/ 84406 w 914400"/>
              <a:gd name="connsiteY8" fmla="*/ 473034 h 599643"/>
              <a:gd name="connsiteX9" fmla="*/ 0 w 914400"/>
              <a:gd name="connsiteY9" fmla="*/ 585575 h 599643"/>
              <a:gd name="connsiteX10" fmla="*/ 42203 w 914400"/>
              <a:gd name="connsiteY10" fmla="*/ 599643 h 599643"/>
              <a:gd name="connsiteX11" fmla="*/ 239151 w 914400"/>
              <a:gd name="connsiteY11" fmla="*/ 571507 h 599643"/>
              <a:gd name="connsiteX12" fmla="*/ 281354 w 914400"/>
              <a:gd name="connsiteY12" fmla="*/ 557440 h 599643"/>
              <a:gd name="connsiteX13" fmla="*/ 351693 w 914400"/>
              <a:gd name="connsiteY13" fmla="*/ 543372 h 599643"/>
              <a:gd name="connsiteX14" fmla="*/ 436099 w 914400"/>
              <a:gd name="connsiteY14" fmla="*/ 515237 h 599643"/>
              <a:gd name="connsiteX15" fmla="*/ 478302 w 914400"/>
              <a:gd name="connsiteY15" fmla="*/ 487101 h 599643"/>
              <a:gd name="connsiteX16" fmla="*/ 520505 w 914400"/>
              <a:gd name="connsiteY16" fmla="*/ 473034 h 599643"/>
              <a:gd name="connsiteX17" fmla="*/ 590843 w 914400"/>
              <a:gd name="connsiteY17" fmla="*/ 430830 h 599643"/>
              <a:gd name="connsiteX18" fmla="*/ 661182 w 914400"/>
              <a:gd name="connsiteY18" fmla="*/ 388627 h 599643"/>
              <a:gd name="connsiteX19" fmla="*/ 745588 w 914400"/>
              <a:gd name="connsiteY19" fmla="*/ 318289 h 599643"/>
              <a:gd name="connsiteX20" fmla="*/ 773723 w 914400"/>
              <a:gd name="connsiteY20" fmla="*/ 276086 h 599643"/>
              <a:gd name="connsiteX21" fmla="*/ 844062 w 914400"/>
              <a:gd name="connsiteY21" fmla="*/ 205747 h 599643"/>
              <a:gd name="connsiteX22" fmla="*/ 886265 w 914400"/>
              <a:gd name="connsiteY22" fmla="*/ 79138 h 599643"/>
              <a:gd name="connsiteX23" fmla="*/ 914400 w 914400"/>
              <a:gd name="connsiteY23" fmla="*/ 22867 h 599643"/>
              <a:gd name="connsiteX24" fmla="*/ 523982 w 914400"/>
              <a:gd name="connsiteY24" fmla="*/ 0 h 599643"/>
              <a:gd name="connsiteX0" fmla="*/ 647114 w 914400"/>
              <a:gd name="connsiteY0" fmla="*/ 8800 h 599643"/>
              <a:gd name="connsiteX1" fmla="*/ 450166 w 914400"/>
              <a:gd name="connsiteY1" fmla="*/ 22867 h 599643"/>
              <a:gd name="connsiteX2" fmla="*/ 407963 w 914400"/>
              <a:gd name="connsiteY2" fmla="*/ 93206 h 599643"/>
              <a:gd name="connsiteX3" fmla="*/ 365760 w 914400"/>
              <a:gd name="connsiteY3" fmla="*/ 135409 h 599643"/>
              <a:gd name="connsiteX4" fmla="*/ 309490 w 914400"/>
              <a:gd name="connsiteY4" fmla="*/ 219815 h 599643"/>
              <a:gd name="connsiteX5" fmla="*/ 225083 w 914400"/>
              <a:gd name="connsiteY5" fmla="*/ 332357 h 599643"/>
              <a:gd name="connsiteX6" fmla="*/ 196948 w 914400"/>
              <a:gd name="connsiteY6" fmla="*/ 374560 h 599643"/>
              <a:gd name="connsiteX7" fmla="*/ 154745 w 914400"/>
              <a:gd name="connsiteY7" fmla="*/ 416763 h 599643"/>
              <a:gd name="connsiteX8" fmla="*/ 84406 w 914400"/>
              <a:gd name="connsiteY8" fmla="*/ 473034 h 599643"/>
              <a:gd name="connsiteX9" fmla="*/ 0 w 914400"/>
              <a:gd name="connsiteY9" fmla="*/ 585575 h 599643"/>
              <a:gd name="connsiteX10" fmla="*/ 42203 w 914400"/>
              <a:gd name="connsiteY10" fmla="*/ 599643 h 599643"/>
              <a:gd name="connsiteX11" fmla="*/ 239151 w 914400"/>
              <a:gd name="connsiteY11" fmla="*/ 571507 h 599643"/>
              <a:gd name="connsiteX12" fmla="*/ 281354 w 914400"/>
              <a:gd name="connsiteY12" fmla="*/ 557440 h 599643"/>
              <a:gd name="connsiteX13" fmla="*/ 351693 w 914400"/>
              <a:gd name="connsiteY13" fmla="*/ 543372 h 599643"/>
              <a:gd name="connsiteX14" fmla="*/ 436099 w 914400"/>
              <a:gd name="connsiteY14" fmla="*/ 515237 h 599643"/>
              <a:gd name="connsiteX15" fmla="*/ 478302 w 914400"/>
              <a:gd name="connsiteY15" fmla="*/ 487101 h 599643"/>
              <a:gd name="connsiteX16" fmla="*/ 520505 w 914400"/>
              <a:gd name="connsiteY16" fmla="*/ 473034 h 599643"/>
              <a:gd name="connsiteX17" fmla="*/ 590843 w 914400"/>
              <a:gd name="connsiteY17" fmla="*/ 430830 h 599643"/>
              <a:gd name="connsiteX18" fmla="*/ 661182 w 914400"/>
              <a:gd name="connsiteY18" fmla="*/ 388627 h 599643"/>
              <a:gd name="connsiteX19" fmla="*/ 745588 w 914400"/>
              <a:gd name="connsiteY19" fmla="*/ 318289 h 599643"/>
              <a:gd name="connsiteX20" fmla="*/ 773723 w 914400"/>
              <a:gd name="connsiteY20" fmla="*/ 276086 h 599643"/>
              <a:gd name="connsiteX21" fmla="*/ 844062 w 914400"/>
              <a:gd name="connsiteY21" fmla="*/ 205747 h 599643"/>
              <a:gd name="connsiteX22" fmla="*/ 886265 w 914400"/>
              <a:gd name="connsiteY22" fmla="*/ 79138 h 599643"/>
              <a:gd name="connsiteX23" fmla="*/ 914400 w 914400"/>
              <a:gd name="connsiteY23" fmla="*/ 22867 h 599643"/>
              <a:gd name="connsiteX24" fmla="*/ 523982 w 914400"/>
              <a:gd name="connsiteY24" fmla="*/ 0 h 599643"/>
              <a:gd name="connsiteX25" fmla="*/ 647114 w 914400"/>
              <a:gd name="connsiteY25" fmla="*/ 8800 h 599643"/>
              <a:gd name="connsiteX0" fmla="*/ 647114 w 914400"/>
              <a:gd name="connsiteY0" fmla="*/ 8800 h 599643"/>
              <a:gd name="connsiteX1" fmla="*/ 450166 w 914400"/>
              <a:gd name="connsiteY1" fmla="*/ 22867 h 599643"/>
              <a:gd name="connsiteX2" fmla="*/ 407963 w 914400"/>
              <a:gd name="connsiteY2" fmla="*/ 93206 h 599643"/>
              <a:gd name="connsiteX3" fmla="*/ 365760 w 914400"/>
              <a:gd name="connsiteY3" fmla="*/ 135409 h 599643"/>
              <a:gd name="connsiteX4" fmla="*/ 309490 w 914400"/>
              <a:gd name="connsiteY4" fmla="*/ 219815 h 599643"/>
              <a:gd name="connsiteX5" fmla="*/ 225083 w 914400"/>
              <a:gd name="connsiteY5" fmla="*/ 332357 h 599643"/>
              <a:gd name="connsiteX6" fmla="*/ 196948 w 914400"/>
              <a:gd name="connsiteY6" fmla="*/ 374560 h 599643"/>
              <a:gd name="connsiteX7" fmla="*/ 154745 w 914400"/>
              <a:gd name="connsiteY7" fmla="*/ 416763 h 599643"/>
              <a:gd name="connsiteX8" fmla="*/ 84406 w 914400"/>
              <a:gd name="connsiteY8" fmla="*/ 473034 h 599643"/>
              <a:gd name="connsiteX9" fmla="*/ 0 w 914400"/>
              <a:gd name="connsiteY9" fmla="*/ 585575 h 599643"/>
              <a:gd name="connsiteX10" fmla="*/ 42203 w 914400"/>
              <a:gd name="connsiteY10" fmla="*/ 599643 h 599643"/>
              <a:gd name="connsiteX11" fmla="*/ 239151 w 914400"/>
              <a:gd name="connsiteY11" fmla="*/ 571507 h 599643"/>
              <a:gd name="connsiteX12" fmla="*/ 281354 w 914400"/>
              <a:gd name="connsiteY12" fmla="*/ 557440 h 599643"/>
              <a:gd name="connsiteX13" fmla="*/ 351693 w 914400"/>
              <a:gd name="connsiteY13" fmla="*/ 543372 h 599643"/>
              <a:gd name="connsiteX14" fmla="*/ 436099 w 914400"/>
              <a:gd name="connsiteY14" fmla="*/ 515237 h 599643"/>
              <a:gd name="connsiteX15" fmla="*/ 478302 w 914400"/>
              <a:gd name="connsiteY15" fmla="*/ 487101 h 599643"/>
              <a:gd name="connsiteX16" fmla="*/ 520505 w 914400"/>
              <a:gd name="connsiteY16" fmla="*/ 473034 h 599643"/>
              <a:gd name="connsiteX17" fmla="*/ 590843 w 914400"/>
              <a:gd name="connsiteY17" fmla="*/ 430830 h 599643"/>
              <a:gd name="connsiteX18" fmla="*/ 661182 w 914400"/>
              <a:gd name="connsiteY18" fmla="*/ 388627 h 599643"/>
              <a:gd name="connsiteX19" fmla="*/ 745588 w 914400"/>
              <a:gd name="connsiteY19" fmla="*/ 318289 h 599643"/>
              <a:gd name="connsiteX20" fmla="*/ 773723 w 914400"/>
              <a:gd name="connsiteY20" fmla="*/ 276086 h 599643"/>
              <a:gd name="connsiteX21" fmla="*/ 844062 w 914400"/>
              <a:gd name="connsiteY21" fmla="*/ 205747 h 599643"/>
              <a:gd name="connsiteX22" fmla="*/ 886265 w 914400"/>
              <a:gd name="connsiteY22" fmla="*/ 79138 h 599643"/>
              <a:gd name="connsiteX23" fmla="*/ 914400 w 914400"/>
              <a:gd name="connsiteY23" fmla="*/ 22867 h 599643"/>
              <a:gd name="connsiteX24" fmla="*/ 523982 w 914400"/>
              <a:gd name="connsiteY24" fmla="*/ 0 h 599643"/>
              <a:gd name="connsiteX25" fmla="*/ 647114 w 914400"/>
              <a:gd name="connsiteY25" fmla="*/ 8800 h 599643"/>
              <a:gd name="connsiteX0" fmla="*/ 568346 w 914400"/>
              <a:gd name="connsiteY0" fmla="*/ 19074 h 599643"/>
              <a:gd name="connsiteX1" fmla="*/ 450166 w 914400"/>
              <a:gd name="connsiteY1" fmla="*/ 22867 h 599643"/>
              <a:gd name="connsiteX2" fmla="*/ 407963 w 914400"/>
              <a:gd name="connsiteY2" fmla="*/ 93206 h 599643"/>
              <a:gd name="connsiteX3" fmla="*/ 365760 w 914400"/>
              <a:gd name="connsiteY3" fmla="*/ 135409 h 599643"/>
              <a:gd name="connsiteX4" fmla="*/ 309490 w 914400"/>
              <a:gd name="connsiteY4" fmla="*/ 219815 h 599643"/>
              <a:gd name="connsiteX5" fmla="*/ 225083 w 914400"/>
              <a:gd name="connsiteY5" fmla="*/ 332357 h 599643"/>
              <a:gd name="connsiteX6" fmla="*/ 196948 w 914400"/>
              <a:gd name="connsiteY6" fmla="*/ 374560 h 599643"/>
              <a:gd name="connsiteX7" fmla="*/ 154745 w 914400"/>
              <a:gd name="connsiteY7" fmla="*/ 416763 h 599643"/>
              <a:gd name="connsiteX8" fmla="*/ 84406 w 914400"/>
              <a:gd name="connsiteY8" fmla="*/ 473034 h 599643"/>
              <a:gd name="connsiteX9" fmla="*/ 0 w 914400"/>
              <a:gd name="connsiteY9" fmla="*/ 585575 h 599643"/>
              <a:gd name="connsiteX10" fmla="*/ 42203 w 914400"/>
              <a:gd name="connsiteY10" fmla="*/ 599643 h 599643"/>
              <a:gd name="connsiteX11" fmla="*/ 239151 w 914400"/>
              <a:gd name="connsiteY11" fmla="*/ 571507 h 599643"/>
              <a:gd name="connsiteX12" fmla="*/ 281354 w 914400"/>
              <a:gd name="connsiteY12" fmla="*/ 557440 h 599643"/>
              <a:gd name="connsiteX13" fmla="*/ 351693 w 914400"/>
              <a:gd name="connsiteY13" fmla="*/ 543372 h 599643"/>
              <a:gd name="connsiteX14" fmla="*/ 436099 w 914400"/>
              <a:gd name="connsiteY14" fmla="*/ 515237 h 599643"/>
              <a:gd name="connsiteX15" fmla="*/ 478302 w 914400"/>
              <a:gd name="connsiteY15" fmla="*/ 487101 h 599643"/>
              <a:gd name="connsiteX16" fmla="*/ 520505 w 914400"/>
              <a:gd name="connsiteY16" fmla="*/ 473034 h 599643"/>
              <a:gd name="connsiteX17" fmla="*/ 590843 w 914400"/>
              <a:gd name="connsiteY17" fmla="*/ 430830 h 599643"/>
              <a:gd name="connsiteX18" fmla="*/ 661182 w 914400"/>
              <a:gd name="connsiteY18" fmla="*/ 388627 h 599643"/>
              <a:gd name="connsiteX19" fmla="*/ 745588 w 914400"/>
              <a:gd name="connsiteY19" fmla="*/ 318289 h 599643"/>
              <a:gd name="connsiteX20" fmla="*/ 773723 w 914400"/>
              <a:gd name="connsiteY20" fmla="*/ 276086 h 599643"/>
              <a:gd name="connsiteX21" fmla="*/ 844062 w 914400"/>
              <a:gd name="connsiteY21" fmla="*/ 205747 h 599643"/>
              <a:gd name="connsiteX22" fmla="*/ 886265 w 914400"/>
              <a:gd name="connsiteY22" fmla="*/ 79138 h 599643"/>
              <a:gd name="connsiteX23" fmla="*/ 914400 w 914400"/>
              <a:gd name="connsiteY23" fmla="*/ 22867 h 599643"/>
              <a:gd name="connsiteX24" fmla="*/ 523982 w 914400"/>
              <a:gd name="connsiteY24" fmla="*/ 0 h 599643"/>
              <a:gd name="connsiteX25" fmla="*/ 568346 w 914400"/>
              <a:gd name="connsiteY25" fmla="*/ 19074 h 599643"/>
              <a:gd name="connsiteX0" fmla="*/ 568346 w 914400"/>
              <a:gd name="connsiteY0" fmla="*/ 0 h 580569"/>
              <a:gd name="connsiteX1" fmla="*/ 450166 w 914400"/>
              <a:gd name="connsiteY1" fmla="*/ 3793 h 580569"/>
              <a:gd name="connsiteX2" fmla="*/ 407963 w 914400"/>
              <a:gd name="connsiteY2" fmla="*/ 74132 h 580569"/>
              <a:gd name="connsiteX3" fmla="*/ 365760 w 914400"/>
              <a:gd name="connsiteY3" fmla="*/ 116335 h 580569"/>
              <a:gd name="connsiteX4" fmla="*/ 309490 w 914400"/>
              <a:gd name="connsiteY4" fmla="*/ 200741 h 580569"/>
              <a:gd name="connsiteX5" fmla="*/ 225083 w 914400"/>
              <a:gd name="connsiteY5" fmla="*/ 313283 h 580569"/>
              <a:gd name="connsiteX6" fmla="*/ 196948 w 914400"/>
              <a:gd name="connsiteY6" fmla="*/ 355486 h 580569"/>
              <a:gd name="connsiteX7" fmla="*/ 154745 w 914400"/>
              <a:gd name="connsiteY7" fmla="*/ 397689 h 580569"/>
              <a:gd name="connsiteX8" fmla="*/ 84406 w 914400"/>
              <a:gd name="connsiteY8" fmla="*/ 453960 h 580569"/>
              <a:gd name="connsiteX9" fmla="*/ 0 w 914400"/>
              <a:gd name="connsiteY9" fmla="*/ 566501 h 580569"/>
              <a:gd name="connsiteX10" fmla="*/ 42203 w 914400"/>
              <a:gd name="connsiteY10" fmla="*/ 580569 h 580569"/>
              <a:gd name="connsiteX11" fmla="*/ 239151 w 914400"/>
              <a:gd name="connsiteY11" fmla="*/ 552433 h 580569"/>
              <a:gd name="connsiteX12" fmla="*/ 281354 w 914400"/>
              <a:gd name="connsiteY12" fmla="*/ 538366 h 580569"/>
              <a:gd name="connsiteX13" fmla="*/ 351693 w 914400"/>
              <a:gd name="connsiteY13" fmla="*/ 524298 h 580569"/>
              <a:gd name="connsiteX14" fmla="*/ 436099 w 914400"/>
              <a:gd name="connsiteY14" fmla="*/ 496163 h 580569"/>
              <a:gd name="connsiteX15" fmla="*/ 478302 w 914400"/>
              <a:gd name="connsiteY15" fmla="*/ 468027 h 580569"/>
              <a:gd name="connsiteX16" fmla="*/ 520505 w 914400"/>
              <a:gd name="connsiteY16" fmla="*/ 453960 h 580569"/>
              <a:gd name="connsiteX17" fmla="*/ 590843 w 914400"/>
              <a:gd name="connsiteY17" fmla="*/ 411756 h 580569"/>
              <a:gd name="connsiteX18" fmla="*/ 661182 w 914400"/>
              <a:gd name="connsiteY18" fmla="*/ 369553 h 580569"/>
              <a:gd name="connsiteX19" fmla="*/ 745588 w 914400"/>
              <a:gd name="connsiteY19" fmla="*/ 299215 h 580569"/>
              <a:gd name="connsiteX20" fmla="*/ 773723 w 914400"/>
              <a:gd name="connsiteY20" fmla="*/ 257012 h 580569"/>
              <a:gd name="connsiteX21" fmla="*/ 844062 w 914400"/>
              <a:gd name="connsiteY21" fmla="*/ 186673 h 580569"/>
              <a:gd name="connsiteX22" fmla="*/ 886265 w 914400"/>
              <a:gd name="connsiteY22" fmla="*/ 60064 h 580569"/>
              <a:gd name="connsiteX23" fmla="*/ 914400 w 914400"/>
              <a:gd name="connsiteY23" fmla="*/ 3793 h 580569"/>
              <a:gd name="connsiteX24" fmla="*/ 568346 w 914400"/>
              <a:gd name="connsiteY24" fmla="*/ 0 h 580569"/>
              <a:gd name="connsiteX0" fmla="*/ 568346 w 914400"/>
              <a:gd name="connsiteY0" fmla="*/ 0 h 580569"/>
              <a:gd name="connsiteX1" fmla="*/ 450166 w 914400"/>
              <a:gd name="connsiteY1" fmla="*/ 3793 h 580569"/>
              <a:gd name="connsiteX2" fmla="*/ 365760 w 914400"/>
              <a:gd name="connsiteY2" fmla="*/ 116335 h 580569"/>
              <a:gd name="connsiteX3" fmla="*/ 309490 w 914400"/>
              <a:gd name="connsiteY3" fmla="*/ 200741 h 580569"/>
              <a:gd name="connsiteX4" fmla="*/ 225083 w 914400"/>
              <a:gd name="connsiteY4" fmla="*/ 313283 h 580569"/>
              <a:gd name="connsiteX5" fmla="*/ 196948 w 914400"/>
              <a:gd name="connsiteY5" fmla="*/ 355486 h 580569"/>
              <a:gd name="connsiteX6" fmla="*/ 154745 w 914400"/>
              <a:gd name="connsiteY6" fmla="*/ 397689 h 580569"/>
              <a:gd name="connsiteX7" fmla="*/ 84406 w 914400"/>
              <a:gd name="connsiteY7" fmla="*/ 453960 h 580569"/>
              <a:gd name="connsiteX8" fmla="*/ 0 w 914400"/>
              <a:gd name="connsiteY8" fmla="*/ 566501 h 580569"/>
              <a:gd name="connsiteX9" fmla="*/ 42203 w 914400"/>
              <a:gd name="connsiteY9" fmla="*/ 580569 h 580569"/>
              <a:gd name="connsiteX10" fmla="*/ 239151 w 914400"/>
              <a:gd name="connsiteY10" fmla="*/ 552433 h 580569"/>
              <a:gd name="connsiteX11" fmla="*/ 281354 w 914400"/>
              <a:gd name="connsiteY11" fmla="*/ 538366 h 580569"/>
              <a:gd name="connsiteX12" fmla="*/ 351693 w 914400"/>
              <a:gd name="connsiteY12" fmla="*/ 524298 h 580569"/>
              <a:gd name="connsiteX13" fmla="*/ 436099 w 914400"/>
              <a:gd name="connsiteY13" fmla="*/ 496163 h 580569"/>
              <a:gd name="connsiteX14" fmla="*/ 478302 w 914400"/>
              <a:gd name="connsiteY14" fmla="*/ 468027 h 580569"/>
              <a:gd name="connsiteX15" fmla="*/ 520505 w 914400"/>
              <a:gd name="connsiteY15" fmla="*/ 453960 h 580569"/>
              <a:gd name="connsiteX16" fmla="*/ 590843 w 914400"/>
              <a:gd name="connsiteY16" fmla="*/ 411756 h 580569"/>
              <a:gd name="connsiteX17" fmla="*/ 661182 w 914400"/>
              <a:gd name="connsiteY17" fmla="*/ 369553 h 580569"/>
              <a:gd name="connsiteX18" fmla="*/ 745588 w 914400"/>
              <a:gd name="connsiteY18" fmla="*/ 299215 h 580569"/>
              <a:gd name="connsiteX19" fmla="*/ 773723 w 914400"/>
              <a:gd name="connsiteY19" fmla="*/ 257012 h 580569"/>
              <a:gd name="connsiteX20" fmla="*/ 844062 w 914400"/>
              <a:gd name="connsiteY20" fmla="*/ 186673 h 580569"/>
              <a:gd name="connsiteX21" fmla="*/ 886265 w 914400"/>
              <a:gd name="connsiteY21" fmla="*/ 60064 h 580569"/>
              <a:gd name="connsiteX22" fmla="*/ 914400 w 914400"/>
              <a:gd name="connsiteY22" fmla="*/ 3793 h 580569"/>
              <a:gd name="connsiteX23" fmla="*/ 568346 w 914400"/>
              <a:gd name="connsiteY23" fmla="*/ 0 h 580569"/>
              <a:gd name="connsiteX0" fmla="*/ 568346 w 914400"/>
              <a:gd name="connsiteY0" fmla="*/ 0 h 580569"/>
              <a:gd name="connsiteX1" fmla="*/ 450166 w 914400"/>
              <a:gd name="connsiteY1" fmla="*/ 3793 h 580569"/>
              <a:gd name="connsiteX2" fmla="*/ 365760 w 914400"/>
              <a:gd name="connsiteY2" fmla="*/ 116335 h 580569"/>
              <a:gd name="connsiteX3" fmla="*/ 225083 w 914400"/>
              <a:gd name="connsiteY3" fmla="*/ 313283 h 580569"/>
              <a:gd name="connsiteX4" fmla="*/ 196948 w 914400"/>
              <a:gd name="connsiteY4" fmla="*/ 355486 h 580569"/>
              <a:gd name="connsiteX5" fmla="*/ 154745 w 914400"/>
              <a:gd name="connsiteY5" fmla="*/ 397689 h 580569"/>
              <a:gd name="connsiteX6" fmla="*/ 84406 w 914400"/>
              <a:gd name="connsiteY6" fmla="*/ 453960 h 580569"/>
              <a:gd name="connsiteX7" fmla="*/ 0 w 914400"/>
              <a:gd name="connsiteY7" fmla="*/ 566501 h 580569"/>
              <a:gd name="connsiteX8" fmla="*/ 42203 w 914400"/>
              <a:gd name="connsiteY8" fmla="*/ 580569 h 580569"/>
              <a:gd name="connsiteX9" fmla="*/ 239151 w 914400"/>
              <a:gd name="connsiteY9" fmla="*/ 552433 h 580569"/>
              <a:gd name="connsiteX10" fmla="*/ 281354 w 914400"/>
              <a:gd name="connsiteY10" fmla="*/ 538366 h 580569"/>
              <a:gd name="connsiteX11" fmla="*/ 351693 w 914400"/>
              <a:gd name="connsiteY11" fmla="*/ 524298 h 580569"/>
              <a:gd name="connsiteX12" fmla="*/ 436099 w 914400"/>
              <a:gd name="connsiteY12" fmla="*/ 496163 h 580569"/>
              <a:gd name="connsiteX13" fmla="*/ 478302 w 914400"/>
              <a:gd name="connsiteY13" fmla="*/ 468027 h 580569"/>
              <a:gd name="connsiteX14" fmla="*/ 520505 w 914400"/>
              <a:gd name="connsiteY14" fmla="*/ 453960 h 580569"/>
              <a:gd name="connsiteX15" fmla="*/ 590843 w 914400"/>
              <a:gd name="connsiteY15" fmla="*/ 411756 h 580569"/>
              <a:gd name="connsiteX16" fmla="*/ 661182 w 914400"/>
              <a:gd name="connsiteY16" fmla="*/ 369553 h 580569"/>
              <a:gd name="connsiteX17" fmla="*/ 745588 w 914400"/>
              <a:gd name="connsiteY17" fmla="*/ 299215 h 580569"/>
              <a:gd name="connsiteX18" fmla="*/ 773723 w 914400"/>
              <a:gd name="connsiteY18" fmla="*/ 257012 h 580569"/>
              <a:gd name="connsiteX19" fmla="*/ 844062 w 914400"/>
              <a:gd name="connsiteY19" fmla="*/ 186673 h 580569"/>
              <a:gd name="connsiteX20" fmla="*/ 886265 w 914400"/>
              <a:gd name="connsiteY20" fmla="*/ 60064 h 580569"/>
              <a:gd name="connsiteX21" fmla="*/ 914400 w 914400"/>
              <a:gd name="connsiteY21" fmla="*/ 3793 h 580569"/>
              <a:gd name="connsiteX22" fmla="*/ 568346 w 914400"/>
              <a:gd name="connsiteY22" fmla="*/ 0 h 580569"/>
              <a:gd name="connsiteX0" fmla="*/ 568346 w 914400"/>
              <a:gd name="connsiteY0" fmla="*/ 0 h 580569"/>
              <a:gd name="connsiteX1" fmla="*/ 450166 w 914400"/>
              <a:gd name="connsiteY1" fmla="*/ 3793 h 580569"/>
              <a:gd name="connsiteX2" fmla="*/ 365760 w 914400"/>
              <a:gd name="connsiteY2" fmla="*/ 116335 h 580569"/>
              <a:gd name="connsiteX3" fmla="*/ 225083 w 914400"/>
              <a:gd name="connsiteY3" fmla="*/ 313283 h 580569"/>
              <a:gd name="connsiteX4" fmla="*/ 154745 w 914400"/>
              <a:gd name="connsiteY4" fmla="*/ 397689 h 580569"/>
              <a:gd name="connsiteX5" fmla="*/ 84406 w 914400"/>
              <a:gd name="connsiteY5" fmla="*/ 453960 h 580569"/>
              <a:gd name="connsiteX6" fmla="*/ 0 w 914400"/>
              <a:gd name="connsiteY6" fmla="*/ 566501 h 580569"/>
              <a:gd name="connsiteX7" fmla="*/ 42203 w 914400"/>
              <a:gd name="connsiteY7" fmla="*/ 580569 h 580569"/>
              <a:gd name="connsiteX8" fmla="*/ 239151 w 914400"/>
              <a:gd name="connsiteY8" fmla="*/ 552433 h 580569"/>
              <a:gd name="connsiteX9" fmla="*/ 281354 w 914400"/>
              <a:gd name="connsiteY9" fmla="*/ 538366 h 580569"/>
              <a:gd name="connsiteX10" fmla="*/ 351693 w 914400"/>
              <a:gd name="connsiteY10" fmla="*/ 524298 h 580569"/>
              <a:gd name="connsiteX11" fmla="*/ 436099 w 914400"/>
              <a:gd name="connsiteY11" fmla="*/ 496163 h 580569"/>
              <a:gd name="connsiteX12" fmla="*/ 478302 w 914400"/>
              <a:gd name="connsiteY12" fmla="*/ 468027 h 580569"/>
              <a:gd name="connsiteX13" fmla="*/ 520505 w 914400"/>
              <a:gd name="connsiteY13" fmla="*/ 453960 h 580569"/>
              <a:gd name="connsiteX14" fmla="*/ 590843 w 914400"/>
              <a:gd name="connsiteY14" fmla="*/ 411756 h 580569"/>
              <a:gd name="connsiteX15" fmla="*/ 661182 w 914400"/>
              <a:gd name="connsiteY15" fmla="*/ 369553 h 580569"/>
              <a:gd name="connsiteX16" fmla="*/ 745588 w 914400"/>
              <a:gd name="connsiteY16" fmla="*/ 299215 h 580569"/>
              <a:gd name="connsiteX17" fmla="*/ 773723 w 914400"/>
              <a:gd name="connsiteY17" fmla="*/ 257012 h 580569"/>
              <a:gd name="connsiteX18" fmla="*/ 844062 w 914400"/>
              <a:gd name="connsiteY18" fmla="*/ 186673 h 580569"/>
              <a:gd name="connsiteX19" fmla="*/ 886265 w 914400"/>
              <a:gd name="connsiteY19" fmla="*/ 60064 h 580569"/>
              <a:gd name="connsiteX20" fmla="*/ 914400 w 914400"/>
              <a:gd name="connsiteY20" fmla="*/ 3793 h 580569"/>
              <a:gd name="connsiteX21" fmla="*/ 568346 w 914400"/>
              <a:gd name="connsiteY21" fmla="*/ 0 h 580569"/>
              <a:gd name="connsiteX0" fmla="*/ 568346 w 914400"/>
              <a:gd name="connsiteY0" fmla="*/ 0 h 580569"/>
              <a:gd name="connsiteX1" fmla="*/ 450166 w 914400"/>
              <a:gd name="connsiteY1" fmla="*/ 3793 h 580569"/>
              <a:gd name="connsiteX2" fmla="*/ 365760 w 914400"/>
              <a:gd name="connsiteY2" fmla="*/ 116335 h 580569"/>
              <a:gd name="connsiteX3" fmla="*/ 225083 w 914400"/>
              <a:gd name="connsiteY3" fmla="*/ 313283 h 580569"/>
              <a:gd name="connsiteX4" fmla="*/ 154745 w 914400"/>
              <a:gd name="connsiteY4" fmla="*/ 397689 h 580569"/>
              <a:gd name="connsiteX5" fmla="*/ 0 w 914400"/>
              <a:gd name="connsiteY5" fmla="*/ 566501 h 580569"/>
              <a:gd name="connsiteX6" fmla="*/ 42203 w 914400"/>
              <a:gd name="connsiteY6" fmla="*/ 580569 h 580569"/>
              <a:gd name="connsiteX7" fmla="*/ 239151 w 914400"/>
              <a:gd name="connsiteY7" fmla="*/ 552433 h 580569"/>
              <a:gd name="connsiteX8" fmla="*/ 281354 w 914400"/>
              <a:gd name="connsiteY8" fmla="*/ 538366 h 580569"/>
              <a:gd name="connsiteX9" fmla="*/ 351693 w 914400"/>
              <a:gd name="connsiteY9" fmla="*/ 524298 h 580569"/>
              <a:gd name="connsiteX10" fmla="*/ 436099 w 914400"/>
              <a:gd name="connsiteY10" fmla="*/ 496163 h 580569"/>
              <a:gd name="connsiteX11" fmla="*/ 478302 w 914400"/>
              <a:gd name="connsiteY11" fmla="*/ 468027 h 580569"/>
              <a:gd name="connsiteX12" fmla="*/ 520505 w 914400"/>
              <a:gd name="connsiteY12" fmla="*/ 453960 h 580569"/>
              <a:gd name="connsiteX13" fmla="*/ 590843 w 914400"/>
              <a:gd name="connsiteY13" fmla="*/ 411756 h 580569"/>
              <a:gd name="connsiteX14" fmla="*/ 661182 w 914400"/>
              <a:gd name="connsiteY14" fmla="*/ 369553 h 580569"/>
              <a:gd name="connsiteX15" fmla="*/ 745588 w 914400"/>
              <a:gd name="connsiteY15" fmla="*/ 299215 h 580569"/>
              <a:gd name="connsiteX16" fmla="*/ 773723 w 914400"/>
              <a:gd name="connsiteY16" fmla="*/ 257012 h 580569"/>
              <a:gd name="connsiteX17" fmla="*/ 844062 w 914400"/>
              <a:gd name="connsiteY17" fmla="*/ 186673 h 580569"/>
              <a:gd name="connsiteX18" fmla="*/ 886265 w 914400"/>
              <a:gd name="connsiteY18" fmla="*/ 60064 h 580569"/>
              <a:gd name="connsiteX19" fmla="*/ 914400 w 914400"/>
              <a:gd name="connsiteY19" fmla="*/ 3793 h 580569"/>
              <a:gd name="connsiteX20" fmla="*/ 568346 w 914400"/>
              <a:gd name="connsiteY20" fmla="*/ 0 h 580569"/>
              <a:gd name="connsiteX0" fmla="*/ 568346 w 1017142"/>
              <a:gd name="connsiteY0" fmla="*/ 3057 h 583626"/>
              <a:gd name="connsiteX1" fmla="*/ 450166 w 1017142"/>
              <a:gd name="connsiteY1" fmla="*/ 6850 h 583626"/>
              <a:gd name="connsiteX2" fmla="*/ 365760 w 1017142"/>
              <a:gd name="connsiteY2" fmla="*/ 119392 h 583626"/>
              <a:gd name="connsiteX3" fmla="*/ 225083 w 1017142"/>
              <a:gd name="connsiteY3" fmla="*/ 316340 h 583626"/>
              <a:gd name="connsiteX4" fmla="*/ 154745 w 1017142"/>
              <a:gd name="connsiteY4" fmla="*/ 400746 h 583626"/>
              <a:gd name="connsiteX5" fmla="*/ 0 w 1017142"/>
              <a:gd name="connsiteY5" fmla="*/ 569558 h 583626"/>
              <a:gd name="connsiteX6" fmla="*/ 42203 w 1017142"/>
              <a:gd name="connsiteY6" fmla="*/ 583626 h 583626"/>
              <a:gd name="connsiteX7" fmla="*/ 239151 w 1017142"/>
              <a:gd name="connsiteY7" fmla="*/ 555490 h 583626"/>
              <a:gd name="connsiteX8" fmla="*/ 281354 w 1017142"/>
              <a:gd name="connsiteY8" fmla="*/ 541423 h 583626"/>
              <a:gd name="connsiteX9" fmla="*/ 351693 w 1017142"/>
              <a:gd name="connsiteY9" fmla="*/ 527355 h 583626"/>
              <a:gd name="connsiteX10" fmla="*/ 436099 w 1017142"/>
              <a:gd name="connsiteY10" fmla="*/ 499220 h 583626"/>
              <a:gd name="connsiteX11" fmla="*/ 478302 w 1017142"/>
              <a:gd name="connsiteY11" fmla="*/ 471084 h 583626"/>
              <a:gd name="connsiteX12" fmla="*/ 520505 w 1017142"/>
              <a:gd name="connsiteY12" fmla="*/ 457017 h 583626"/>
              <a:gd name="connsiteX13" fmla="*/ 590843 w 1017142"/>
              <a:gd name="connsiteY13" fmla="*/ 414813 h 583626"/>
              <a:gd name="connsiteX14" fmla="*/ 661182 w 1017142"/>
              <a:gd name="connsiteY14" fmla="*/ 372610 h 583626"/>
              <a:gd name="connsiteX15" fmla="*/ 745588 w 1017142"/>
              <a:gd name="connsiteY15" fmla="*/ 302272 h 583626"/>
              <a:gd name="connsiteX16" fmla="*/ 773723 w 1017142"/>
              <a:gd name="connsiteY16" fmla="*/ 260069 h 583626"/>
              <a:gd name="connsiteX17" fmla="*/ 844062 w 1017142"/>
              <a:gd name="connsiteY17" fmla="*/ 189730 h 583626"/>
              <a:gd name="connsiteX18" fmla="*/ 886265 w 1017142"/>
              <a:gd name="connsiteY18" fmla="*/ 63121 h 583626"/>
              <a:gd name="connsiteX19" fmla="*/ 1017142 w 1017142"/>
              <a:gd name="connsiteY19" fmla="*/ 0 h 583626"/>
              <a:gd name="connsiteX20" fmla="*/ 568346 w 1017142"/>
              <a:gd name="connsiteY20" fmla="*/ 3057 h 583626"/>
              <a:gd name="connsiteX0" fmla="*/ 568346 w 1017142"/>
              <a:gd name="connsiteY0" fmla="*/ 3057 h 583626"/>
              <a:gd name="connsiteX1" fmla="*/ 450166 w 1017142"/>
              <a:gd name="connsiteY1" fmla="*/ 6850 h 583626"/>
              <a:gd name="connsiteX2" fmla="*/ 365760 w 1017142"/>
              <a:gd name="connsiteY2" fmla="*/ 119392 h 583626"/>
              <a:gd name="connsiteX3" fmla="*/ 225083 w 1017142"/>
              <a:gd name="connsiteY3" fmla="*/ 316340 h 583626"/>
              <a:gd name="connsiteX4" fmla="*/ 154745 w 1017142"/>
              <a:gd name="connsiteY4" fmla="*/ 400746 h 583626"/>
              <a:gd name="connsiteX5" fmla="*/ 0 w 1017142"/>
              <a:gd name="connsiteY5" fmla="*/ 569558 h 583626"/>
              <a:gd name="connsiteX6" fmla="*/ 42203 w 1017142"/>
              <a:gd name="connsiteY6" fmla="*/ 583626 h 583626"/>
              <a:gd name="connsiteX7" fmla="*/ 239151 w 1017142"/>
              <a:gd name="connsiteY7" fmla="*/ 555490 h 583626"/>
              <a:gd name="connsiteX8" fmla="*/ 281354 w 1017142"/>
              <a:gd name="connsiteY8" fmla="*/ 541423 h 583626"/>
              <a:gd name="connsiteX9" fmla="*/ 351693 w 1017142"/>
              <a:gd name="connsiteY9" fmla="*/ 527355 h 583626"/>
              <a:gd name="connsiteX10" fmla="*/ 436099 w 1017142"/>
              <a:gd name="connsiteY10" fmla="*/ 499220 h 583626"/>
              <a:gd name="connsiteX11" fmla="*/ 478302 w 1017142"/>
              <a:gd name="connsiteY11" fmla="*/ 471084 h 583626"/>
              <a:gd name="connsiteX12" fmla="*/ 520505 w 1017142"/>
              <a:gd name="connsiteY12" fmla="*/ 457017 h 583626"/>
              <a:gd name="connsiteX13" fmla="*/ 590843 w 1017142"/>
              <a:gd name="connsiteY13" fmla="*/ 414813 h 583626"/>
              <a:gd name="connsiteX14" fmla="*/ 661182 w 1017142"/>
              <a:gd name="connsiteY14" fmla="*/ 372610 h 583626"/>
              <a:gd name="connsiteX15" fmla="*/ 745588 w 1017142"/>
              <a:gd name="connsiteY15" fmla="*/ 302272 h 583626"/>
              <a:gd name="connsiteX16" fmla="*/ 773723 w 1017142"/>
              <a:gd name="connsiteY16" fmla="*/ 260069 h 583626"/>
              <a:gd name="connsiteX17" fmla="*/ 844062 w 1017142"/>
              <a:gd name="connsiteY17" fmla="*/ 189730 h 583626"/>
              <a:gd name="connsiteX18" fmla="*/ 954759 w 1017142"/>
              <a:gd name="connsiteY18" fmla="*/ 107642 h 583626"/>
              <a:gd name="connsiteX19" fmla="*/ 1017142 w 1017142"/>
              <a:gd name="connsiteY19" fmla="*/ 0 h 583626"/>
              <a:gd name="connsiteX20" fmla="*/ 568346 w 1017142"/>
              <a:gd name="connsiteY20" fmla="*/ 3057 h 583626"/>
              <a:gd name="connsiteX0" fmla="*/ 568346 w 1017142"/>
              <a:gd name="connsiteY0" fmla="*/ 3057 h 583626"/>
              <a:gd name="connsiteX1" fmla="*/ 450166 w 1017142"/>
              <a:gd name="connsiteY1" fmla="*/ 6850 h 583626"/>
              <a:gd name="connsiteX2" fmla="*/ 365760 w 1017142"/>
              <a:gd name="connsiteY2" fmla="*/ 119392 h 583626"/>
              <a:gd name="connsiteX3" fmla="*/ 225083 w 1017142"/>
              <a:gd name="connsiteY3" fmla="*/ 316340 h 583626"/>
              <a:gd name="connsiteX4" fmla="*/ 154745 w 1017142"/>
              <a:gd name="connsiteY4" fmla="*/ 400746 h 583626"/>
              <a:gd name="connsiteX5" fmla="*/ 0 w 1017142"/>
              <a:gd name="connsiteY5" fmla="*/ 569558 h 583626"/>
              <a:gd name="connsiteX6" fmla="*/ 42203 w 1017142"/>
              <a:gd name="connsiteY6" fmla="*/ 583626 h 583626"/>
              <a:gd name="connsiteX7" fmla="*/ 239151 w 1017142"/>
              <a:gd name="connsiteY7" fmla="*/ 555490 h 583626"/>
              <a:gd name="connsiteX8" fmla="*/ 281354 w 1017142"/>
              <a:gd name="connsiteY8" fmla="*/ 541423 h 583626"/>
              <a:gd name="connsiteX9" fmla="*/ 351693 w 1017142"/>
              <a:gd name="connsiteY9" fmla="*/ 527355 h 583626"/>
              <a:gd name="connsiteX10" fmla="*/ 436099 w 1017142"/>
              <a:gd name="connsiteY10" fmla="*/ 499220 h 583626"/>
              <a:gd name="connsiteX11" fmla="*/ 478302 w 1017142"/>
              <a:gd name="connsiteY11" fmla="*/ 471084 h 583626"/>
              <a:gd name="connsiteX12" fmla="*/ 520505 w 1017142"/>
              <a:gd name="connsiteY12" fmla="*/ 457017 h 583626"/>
              <a:gd name="connsiteX13" fmla="*/ 590843 w 1017142"/>
              <a:gd name="connsiteY13" fmla="*/ 414813 h 583626"/>
              <a:gd name="connsiteX14" fmla="*/ 661182 w 1017142"/>
              <a:gd name="connsiteY14" fmla="*/ 372610 h 583626"/>
              <a:gd name="connsiteX15" fmla="*/ 745588 w 1017142"/>
              <a:gd name="connsiteY15" fmla="*/ 302272 h 583626"/>
              <a:gd name="connsiteX16" fmla="*/ 773723 w 1017142"/>
              <a:gd name="connsiteY16" fmla="*/ 260069 h 583626"/>
              <a:gd name="connsiteX17" fmla="*/ 844062 w 1017142"/>
              <a:gd name="connsiteY17" fmla="*/ 213703 h 583626"/>
              <a:gd name="connsiteX18" fmla="*/ 954759 w 1017142"/>
              <a:gd name="connsiteY18" fmla="*/ 107642 h 583626"/>
              <a:gd name="connsiteX19" fmla="*/ 1017142 w 1017142"/>
              <a:gd name="connsiteY19" fmla="*/ 0 h 583626"/>
              <a:gd name="connsiteX20" fmla="*/ 568346 w 1017142"/>
              <a:gd name="connsiteY20" fmla="*/ 3057 h 583626"/>
              <a:gd name="connsiteX0" fmla="*/ 568346 w 1017142"/>
              <a:gd name="connsiteY0" fmla="*/ 3057 h 583626"/>
              <a:gd name="connsiteX1" fmla="*/ 450166 w 1017142"/>
              <a:gd name="connsiteY1" fmla="*/ 6850 h 583626"/>
              <a:gd name="connsiteX2" fmla="*/ 365760 w 1017142"/>
              <a:gd name="connsiteY2" fmla="*/ 119392 h 583626"/>
              <a:gd name="connsiteX3" fmla="*/ 225083 w 1017142"/>
              <a:gd name="connsiteY3" fmla="*/ 316340 h 583626"/>
              <a:gd name="connsiteX4" fmla="*/ 154745 w 1017142"/>
              <a:gd name="connsiteY4" fmla="*/ 400746 h 583626"/>
              <a:gd name="connsiteX5" fmla="*/ 0 w 1017142"/>
              <a:gd name="connsiteY5" fmla="*/ 569558 h 583626"/>
              <a:gd name="connsiteX6" fmla="*/ 42203 w 1017142"/>
              <a:gd name="connsiteY6" fmla="*/ 583626 h 583626"/>
              <a:gd name="connsiteX7" fmla="*/ 239151 w 1017142"/>
              <a:gd name="connsiteY7" fmla="*/ 555490 h 583626"/>
              <a:gd name="connsiteX8" fmla="*/ 281354 w 1017142"/>
              <a:gd name="connsiteY8" fmla="*/ 541423 h 583626"/>
              <a:gd name="connsiteX9" fmla="*/ 351693 w 1017142"/>
              <a:gd name="connsiteY9" fmla="*/ 527355 h 583626"/>
              <a:gd name="connsiteX10" fmla="*/ 436099 w 1017142"/>
              <a:gd name="connsiteY10" fmla="*/ 499220 h 583626"/>
              <a:gd name="connsiteX11" fmla="*/ 478302 w 1017142"/>
              <a:gd name="connsiteY11" fmla="*/ 471084 h 583626"/>
              <a:gd name="connsiteX12" fmla="*/ 520505 w 1017142"/>
              <a:gd name="connsiteY12" fmla="*/ 457017 h 583626"/>
              <a:gd name="connsiteX13" fmla="*/ 590843 w 1017142"/>
              <a:gd name="connsiteY13" fmla="*/ 414813 h 583626"/>
              <a:gd name="connsiteX14" fmla="*/ 661182 w 1017142"/>
              <a:gd name="connsiteY14" fmla="*/ 372610 h 583626"/>
              <a:gd name="connsiteX15" fmla="*/ 745588 w 1017142"/>
              <a:gd name="connsiteY15" fmla="*/ 302272 h 583626"/>
              <a:gd name="connsiteX16" fmla="*/ 797696 w 1017142"/>
              <a:gd name="connsiteY16" fmla="*/ 290892 h 583626"/>
              <a:gd name="connsiteX17" fmla="*/ 844062 w 1017142"/>
              <a:gd name="connsiteY17" fmla="*/ 213703 h 583626"/>
              <a:gd name="connsiteX18" fmla="*/ 954759 w 1017142"/>
              <a:gd name="connsiteY18" fmla="*/ 107642 h 583626"/>
              <a:gd name="connsiteX19" fmla="*/ 1017142 w 1017142"/>
              <a:gd name="connsiteY19" fmla="*/ 0 h 583626"/>
              <a:gd name="connsiteX20" fmla="*/ 568346 w 1017142"/>
              <a:gd name="connsiteY20" fmla="*/ 3057 h 583626"/>
              <a:gd name="connsiteX0" fmla="*/ 568346 w 1017142"/>
              <a:gd name="connsiteY0" fmla="*/ 3057 h 583626"/>
              <a:gd name="connsiteX1" fmla="*/ 450166 w 1017142"/>
              <a:gd name="connsiteY1" fmla="*/ 6850 h 583626"/>
              <a:gd name="connsiteX2" fmla="*/ 365760 w 1017142"/>
              <a:gd name="connsiteY2" fmla="*/ 119392 h 583626"/>
              <a:gd name="connsiteX3" fmla="*/ 225083 w 1017142"/>
              <a:gd name="connsiteY3" fmla="*/ 316340 h 583626"/>
              <a:gd name="connsiteX4" fmla="*/ 154745 w 1017142"/>
              <a:gd name="connsiteY4" fmla="*/ 400746 h 583626"/>
              <a:gd name="connsiteX5" fmla="*/ 0 w 1017142"/>
              <a:gd name="connsiteY5" fmla="*/ 569558 h 583626"/>
              <a:gd name="connsiteX6" fmla="*/ 42203 w 1017142"/>
              <a:gd name="connsiteY6" fmla="*/ 583626 h 583626"/>
              <a:gd name="connsiteX7" fmla="*/ 239151 w 1017142"/>
              <a:gd name="connsiteY7" fmla="*/ 555490 h 583626"/>
              <a:gd name="connsiteX8" fmla="*/ 281354 w 1017142"/>
              <a:gd name="connsiteY8" fmla="*/ 541423 h 583626"/>
              <a:gd name="connsiteX9" fmla="*/ 351693 w 1017142"/>
              <a:gd name="connsiteY9" fmla="*/ 527355 h 583626"/>
              <a:gd name="connsiteX10" fmla="*/ 436099 w 1017142"/>
              <a:gd name="connsiteY10" fmla="*/ 499220 h 583626"/>
              <a:gd name="connsiteX11" fmla="*/ 478302 w 1017142"/>
              <a:gd name="connsiteY11" fmla="*/ 471084 h 583626"/>
              <a:gd name="connsiteX12" fmla="*/ 520505 w 1017142"/>
              <a:gd name="connsiteY12" fmla="*/ 457017 h 583626"/>
              <a:gd name="connsiteX13" fmla="*/ 590843 w 1017142"/>
              <a:gd name="connsiteY13" fmla="*/ 414813 h 583626"/>
              <a:gd name="connsiteX14" fmla="*/ 661182 w 1017142"/>
              <a:gd name="connsiteY14" fmla="*/ 372610 h 583626"/>
              <a:gd name="connsiteX15" fmla="*/ 735314 w 1017142"/>
              <a:gd name="connsiteY15" fmla="*/ 343369 h 583626"/>
              <a:gd name="connsiteX16" fmla="*/ 797696 w 1017142"/>
              <a:gd name="connsiteY16" fmla="*/ 290892 h 583626"/>
              <a:gd name="connsiteX17" fmla="*/ 844062 w 1017142"/>
              <a:gd name="connsiteY17" fmla="*/ 213703 h 583626"/>
              <a:gd name="connsiteX18" fmla="*/ 954759 w 1017142"/>
              <a:gd name="connsiteY18" fmla="*/ 107642 h 583626"/>
              <a:gd name="connsiteX19" fmla="*/ 1017142 w 1017142"/>
              <a:gd name="connsiteY19" fmla="*/ 0 h 583626"/>
              <a:gd name="connsiteX20" fmla="*/ 568346 w 1017142"/>
              <a:gd name="connsiteY20" fmla="*/ 3057 h 583626"/>
              <a:gd name="connsiteX0" fmla="*/ 568346 w 1017142"/>
              <a:gd name="connsiteY0" fmla="*/ 3057 h 583626"/>
              <a:gd name="connsiteX1" fmla="*/ 450166 w 1017142"/>
              <a:gd name="connsiteY1" fmla="*/ 6850 h 583626"/>
              <a:gd name="connsiteX2" fmla="*/ 365760 w 1017142"/>
              <a:gd name="connsiteY2" fmla="*/ 119392 h 583626"/>
              <a:gd name="connsiteX3" fmla="*/ 204534 w 1017142"/>
              <a:gd name="connsiteY3" fmla="*/ 316340 h 583626"/>
              <a:gd name="connsiteX4" fmla="*/ 154745 w 1017142"/>
              <a:gd name="connsiteY4" fmla="*/ 400746 h 583626"/>
              <a:gd name="connsiteX5" fmla="*/ 0 w 1017142"/>
              <a:gd name="connsiteY5" fmla="*/ 569558 h 583626"/>
              <a:gd name="connsiteX6" fmla="*/ 42203 w 1017142"/>
              <a:gd name="connsiteY6" fmla="*/ 583626 h 583626"/>
              <a:gd name="connsiteX7" fmla="*/ 239151 w 1017142"/>
              <a:gd name="connsiteY7" fmla="*/ 555490 h 583626"/>
              <a:gd name="connsiteX8" fmla="*/ 281354 w 1017142"/>
              <a:gd name="connsiteY8" fmla="*/ 541423 h 583626"/>
              <a:gd name="connsiteX9" fmla="*/ 351693 w 1017142"/>
              <a:gd name="connsiteY9" fmla="*/ 527355 h 583626"/>
              <a:gd name="connsiteX10" fmla="*/ 436099 w 1017142"/>
              <a:gd name="connsiteY10" fmla="*/ 499220 h 583626"/>
              <a:gd name="connsiteX11" fmla="*/ 478302 w 1017142"/>
              <a:gd name="connsiteY11" fmla="*/ 471084 h 583626"/>
              <a:gd name="connsiteX12" fmla="*/ 520505 w 1017142"/>
              <a:gd name="connsiteY12" fmla="*/ 457017 h 583626"/>
              <a:gd name="connsiteX13" fmla="*/ 590843 w 1017142"/>
              <a:gd name="connsiteY13" fmla="*/ 414813 h 583626"/>
              <a:gd name="connsiteX14" fmla="*/ 661182 w 1017142"/>
              <a:gd name="connsiteY14" fmla="*/ 372610 h 583626"/>
              <a:gd name="connsiteX15" fmla="*/ 735314 w 1017142"/>
              <a:gd name="connsiteY15" fmla="*/ 343369 h 583626"/>
              <a:gd name="connsiteX16" fmla="*/ 797696 w 1017142"/>
              <a:gd name="connsiteY16" fmla="*/ 290892 h 583626"/>
              <a:gd name="connsiteX17" fmla="*/ 844062 w 1017142"/>
              <a:gd name="connsiteY17" fmla="*/ 213703 h 583626"/>
              <a:gd name="connsiteX18" fmla="*/ 954759 w 1017142"/>
              <a:gd name="connsiteY18" fmla="*/ 107642 h 583626"/>
              <a:gd name="connsiteX19" fmla="*/ 1017142 w 1017142"/>
              <a:gd name="connsiteY19" fmla="*/ 0 h 583626"/>
              <a:gd name="connsiteX20" fmla="*/ 568346 w 1017142"/>
              <a:gd name="connsiteY20" fmla="*/ 3057 h 583626"/>
              <a:gd name="connsiteX0" fmla="*/ 568346 w 1017142"/>
              <a:gd name="connsiteY0" fmla="*/ 3057 h 583626"/>
              <a:gd name="connsiteX1" fmla="*/ 450166 w 1017142"/>
              <a:gd name="connsiteY1" fmla="*/ 6850 h 583626"/>
              <a:gd name="connsiteX2" fmla="*/ 365760 w 1017142"/>
              <a:gd name="connsiteY2" fmla="*/ 119392 h 583626"/>
              <a:gd name="connsiteX3" fmla="*/ 204534 w 1017142"/>
              <a:gd name="connsiteY3" fmla="*/ 316340 h 583626"/>
              <a:gd name="connsiteX4" fmla="*/ 127347 w 1017142"/>
              <a:gd name="connsiteY4" fmla="*/ 400746 h 583626"/>
              <a:gd name="connsiteX5" fmla="*/ 0 w 1017142"/>
              <a:gd name="connsiteY5" fmla="*/ 569558 h 583626"/>
              <a:gd name="connsiteX6" fmla="*/ 42203 w 1017142"/>
              <a:gd name="connsiteY6" fmla="*/ 583626 h 583626"/>
              <a:gd name="connsiteX7" fmla="*/ 239151 w 1017142"/>
              <a:gd name="connsiteY7" fmla="*/ 555490 h 583626"/>
              <a:gd name="connsiteX8" fmla="*/ 281354 w 1017142"/>
              <a:gd name="connsiteY8" fmla="*/ 541423 h 583626"/>
              <a:gd name="connsiteX9" fmla="*/ 351693 w 1017142"/>
              <a:gd name="connsiteY9" fmla="*/ 527355 h 583626"/>
              <a:gd name="connsiteX10" fmla="*/ 436099 w 1017142"/>
              <a:gd name="connsiteY10" fmla="*/ 499220 h 583626"/>
              <a:gd name="connsiteX11" fmla="*/ 478302 w 1017142"/>
              <a:gd name="connsiteY11" fmla="*/ 471084 h 583626"/>
              <a:gd name="connsiteX12" fmla="*/ 520505 w 1017142"/>
              <a:gd name="connsiteY12" fmla="*/ 457017 h 583626"/>
              <a:gd name="connsiteX13" fmla="*/ 590843 w 1017142"/>
              <a:gd name="connsiteY13" fmla="*/ 414813 h 583626"/>
              <a:gd name="connsiteX14" fmla="*/ 661182 w 1017142"/>
              <a:gd name="connsiteY14" fmla="*/ 372610 h 583626"/>
              <a:gd name="connsiteX15" fmla="*/ 735314 w 1017142"/>
              <a:gd name="connsiteY15" fmla="*/ 343369 h 583626"/>
              <a:gd name="connsiteX16" fmla="*/ 797696 w 1017142"/>
              <a:gd name="connsiteY16" fmla="*/ 290892 h 583626"/>
              <a:gd name="connsiteX17" fmla="*/ 844062 w 1017142"/>
              <a:gd name="connsiteY17" fmla="*/ 213703 h 583626"/>
              <a:gd name="connsiteX18" fmla="*/ 954759 w 1017142"/>
              <a:gd name="connsiteY18" fmla="*/ 107642 h 583626"/>
              <a:gd name="connsiteX19" fmla="*/ 1017142 w 1017142"/>
              <a:gd name="connsiteY19" fmla="*/ 0 h 583626"/>
              <a:gd name="connsiteX20" fmla="*/ 568346 w 1017142"/>
              <a:gd name="connsiteY20" fmla="*/ 3057 h 583626"/>
              <a:gd name="connsiteX0" fmla="*/ 568346 w 1017142"/>
              <a:gd name="connsiteY0" fmla="*/ 3057 h 583626"/>
              <a:gd name="connsiteX1" fmla="*/ 450166 w 1017142"/>
              <a:gd name="connsiteY1" fmla="*/ 6850 h 583626"/>
              <a:gd name="connsiteX2" fmla="*/ 365760 w 1017142"/>
              <a:gd name="connsiteY2" fmla="*/ 119392 h 583626"/>
              <a:gd name="connsiteX3" fmla="*/ 127347 w 1017142"/>
              <a:gd name="connsiteY3" fmla="*/ 400746 h 583626"/>
              <a:gd name="connsiteX4" fmla="*/ 0 w 1017142"/>
              <a:gd name="connsiteY4" fmla="*/ 569558 h 583626"/>
              <a:gd name="connsiteX5" fmla="*/ 42203 w 1017142"/>
              <a:gd name="connsiteY5" fmla="*/ 583626 h 583626"/>
              <a:gd name="connsiteX6" fmla="*/ 239151 w 1017142"/>
              <a:gd name="connsiteY6" fmla="*/ 555490 h 583626"/>
              <a:gd name="connsiteX7" fmla="*/ 281354 w 1017142"/>
              <a:gd name="connsiteY7" fmla="*/ 541423 h 583626"/>
              <a:gd name="connsiteX8" fmla="*/ 351693 w 1017142"/>
              <a:gd name="connsiteY8" fmla="*/ 527355 h 583626"/>
              <a:gd name="connsiteX9" fmla="*/ 436099 w 1017142"/>
              <a:gd name="connsiteY9" fmla="*/ 499220 h 583626"/>
              <a:gd name="connsiteX10" fmla="*/ 478302 w 1017142"/>
              <a:gd name="connsiteY10" fmla="*/ 471084 h 583626"/>
              <a:gd name="connsiteX11" fmla="*/ 520505 w 1017142"/>
              <a:gd name="connsiteY11" fmla="*/ 457017 h 583626"/>
              <a:gd name="connsiteX12" fmla="*/ 590843 w 1017142"/>
              <a:gd name="connsiteY12" fmla="*/ 414813 h 583626"/>
              <a:gd name="connsiteX13" fmla="*/ 661182 w 1017142"/>
              <a:gd name="connsiteY13" fmla="*/ 372610 h 583626"/>
              <a:gd name="connsiteX14" fmla="*/ 735314 w 1017142"/>
              <a:gd name="connsiteY14" fmla="*/ 343369 h 583626"/>
              <a:gd name="connsiteX15" fmla="*/ 797696 w 1017142"/>
              <a:gd name="connsiteY15" fmla="*/ 290892 h 583626"/>
              <a:gd name="connsiteX16" fmla="*/ 844062 w 1017142"/>
              <a:gd name="connsiteY16" fmla="*/ 213703 h 583626"/>
              <a:gd name="connsiteX17" fmla="*/ 954759 w 1017142"/>
              <a:gd name="connsiteY17" fmla="*/ 107642 h 583626"/>
              <a:gd name="connsiteX18" fmla="*/ 1017142 w 1017142"/>
              <a:gd name="connsiteY18" fmla="*/ 0 h 583626"/>
              <a:gd name="connsiteX19" fmla="*/ 568346 w 1017142"/>
              <a:gd name="connsiteY19" fmla="*/ 3057 h 583626"/>
              <a:gd name="connsiteX0" fmla="*/ 568346 w 1017142"/>
              <a:gd name="connsiteY0" fmla="*/ 3057 h 583626"/>
              <a:gd name="connsiteX1" fmla="*/ 450166 w 1017142"/>
              <a:gd name="connsiteY1" fmla="*/ 6850 h 583626"/>
              <a:gd name="connsiteX2" fmla="*/ 127347 w 1017142"/>
              <a:gd name="connsiteY2" fmla="*/ 400746 h 583626"/>
              <a:gd name="connsiteX3" fmla="*/ 0 w 1017142"/>
              <a:gd name="connsiteY3" fmla="*/ 569558 h 583626"/>
              <a:gd name="connsiteX4" fmla="*/ 42203 w 1017142"/>
              <a:gd name="connsiteY4" fmla="*/ 583626 h 583626"/>
              <a:gd name="connsiteX5" fmla="*/ 239151 w 1017142"/>
              <a:gd name="connsiteY5" fmla="*/ 555490 h 583626"/>
              <a:gd name="connsiteX6" fmla="*/ 281354 w 1017142"/>
              <a:gd name="connsiteY6" fmla="*/ 541423 h 583626"/>
              <a:gd name="connsiteX7" fmla="*/ 351693 w 1017142"/>
              <a:gd name="connsiteY7" fmla="*/ 527355 h 583626"/>
              <a:gd name="connsiteX8" fmla="*/ 436099 w 1017142"/>
              <a:gd name="connsiteY8" fmla="*/ 499220 h 583626"/>
              <a:gd name="connsiteX9" fmla="*/ 478302 w 1017142"/>
              <a:gd name="connsiteY9" fmla="*/ 471084 h 583626"/>
              <a:gd name="connsiteX10" fmla="*/ 520505 w 1017142"/>
              <a:gd name="connsiteY10" fmla="*/ 457017 h 583626"/>
              <a:gd name="connsiteX11" fmla="*/ 590843 w 1017142"/>
              <a:gd name="connsiteY11" fmla="*/ 414813 h 583626"/>
              <a:gd name="connsiteX12" fmla="*/ 661182 w 1017142"/>
              <a:gd name="connsiteY12" fmla="*/ 372610 h 583626"/>
              <a:gd name="connsiteX13" fmla="*/ 735314 w 1017142"/>
              <a:gd name="connsiteY13" fmla="*/ 343369 h 583626"/>
              <a:gd name="connsiteX14" fmla="*/ 797696 w 1017142"/>
              <a:gd name="connsiteY14" fmla="*/ 290892 h 583626"/>
              <a:gd name="connsiteX15" fmla="*/ 844062 w 1017142"/>
              <a:gd name="connsiteY15" fmla="*/ 213703 h 583626"/>
              <a:gd name="connsiteX16" fmla="*/ 954759 w 1017142"/>
              <a:gd name="connsiteY16" fmla="*/ 107642 h 583626"/>
              <a:gd name="connsiteX17" fmla="*/ 1017142 w 1017142"/>
              <a:gd name="connsiteY17" fmla="*/ 0 h 583626"/>
              <a:gd name="connsiteX18" fmla="*/ 568346 w 1017142"/>
              <a:gd name="connsiteY18" fmla="*/ 3057 h 583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17142" h="583626">
                <a:moveTo>
                  <a:pt x="568346" y="3057"/>
                </a:moveTo>
                <a:lnTo>
                  <a:pt x="450166" y="6850"/>
                </a:lnTo>
                <a:cubicBezTo>
                  <a:pt x="376666" y="73132"/>
                  <a:pt x="202375" y="306961"/>
                  <a:pt x="127347" y="400746"/>
                </a:cubicBezTo>
                <a:cubicBezTo>
                  <a:pt x="52319" y="494531"/>
                  <a:pt x="18757" y="539078"/>
                  <a:pt x="0" y="569558"/>
                </a:cubicBezTo>
                <a:cubicBezTo>
                  <a:pt x="14068" y="574247"/>
                  <a:pt x="27374" y="583626"/>
                  <a:pt x="42203" y="583626"/>
                </a:cubicBezTo>
                <a:cubicBezTo>
                  <a:pt x="63499" y="583626"/>
                  <a:pt x="207650" y="562490"/>
                  <a:pt x="239151" y="555490"/>
                </a:cubicBezTo>
                <a:cubicBezTo>
                  <a:pt x="253626" y="552273"/>
                  <a:pt x="266968" y="545019"/>
                  <a:pt x="281354" y="541423"/>
                </a:cubicBezTo>
                <a:cubicBezTo>
                  <a:pt x="304551" y="535624"/>
                  <a:pt x="328625" y="533646"/>
                  <a:pt x="351693" y="527355"/>
                </a:cubicBezTo>
                <a:cubicBezTo>
                  <a:pt x="380305" y="519552"/>
                  <a:pt x="436099" y="499220"/>
                  <a:pt x="436099" y="499220"/>
                </a:cubicBezTo>
                <a:cubicBezTo>
                  <a:pt x="450167" y="489841"/>
                  <a:pt x="463180" y="478645"/>
                  <a:pt x="478302" y="471084"/>
                </a:cubicBezTo>
                <a:cubicBezTo>
                  <a:pt x="491565" y="464452"/>
                  <a:pt x="507790" y="464646"/>
                  <a:pt x="520505" y="457017"/>
                </a:cubicBezTo>
                <a:cubicBezTo>
                  <a:pt x="617061" y="399083"/>
                  <a:pt x="471283" y="454667"/>
                  <a:pt x="590843" y="414813"/>
                </a:cubicBezTo>
                <a:cubicBezTo>
                  <a:pt x="645799" y="359859"/>
                  <a:pt x="637104" y="384517"/>
                  <a:pt x="661182" y="372610"/>
                </a:cubicBezTo>
                <a:cubicBezTo>
                  <a:pt x="685260" y="360703"/>
                  <a:pt x="712562" y="356989"/>
                  <a:pt x="735314" y="343369"/>
                </a:cubicBezTo>
                <a:cubicBezTo>
                  <a:pt x="758066" y="329749"/>
                  <a:pt x="779571" y="312503"/>
                  <a:pt x="797696" y="290892"/>
                </a:cubicBezTo>
                <a:cubicBezTo>
                  <a:pt x="815821" y="269281"/>
                  <a:pt x="844062" y="213703"/>
                  <a:pt x="844062" y="213703"/>
                </a:cubicBezTo>
                <a:lnTo>
                  <a:pt x="954759" y="107642"/>
                </a:lnTo>
                <a:cubicBezTo>
                  <a:pt x="970924" y="59148"/>
                  <a:pt x="992590" y="24554"/>
                  <a:pt x="1017142" y="0"/>
                </a:cubicBezTo>
                <a:lnTo>
                  <a:pt x="568346" y="3057"/>
                </a:lnTo>
                <a:close/>
              </a:path>
            </a:pathLst>
          </a:custGeom>
          <a:solidFill>
            <a:schemeClr val="accent6">
              <a:lumMod val="75000"/>
              <a:alpha val="52157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latin typeface="Myriad Pro" panose="020B0503030403020204" pitchFamily="34" charset="0"/>
            </a:endParaRP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3698C8F5-393F-43DA-8E38-514F979D99E6}"/>
              </a:ext>
            </a:extLst>
          </p:cNvPr>
          <p:cNvSpPr txBox="1">
            <a:spLocks/>
          </p:cNvSpPr>
          <p:nvPr/>
        </p:nvSpPr>
        <p:spPr>
          <a:xfrm>
            <a:off x="204316" y="1205318"/>
            <a:ext cx="9247970" cy="1970338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en-US" b="0" baseline="3000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| 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droites Parallèles et 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A7507948-29DB-9E47-B4D1-EE2B3F91BE3E}"/>
              </a:ext>
            </a:extLst>
          </p:cNvPr>
          <p:cNvSpPr txBox="1">
            <a:spLocks/>
          </p:cNvSpPr>
          <p:nvPr/>
        </p:nvSpPr>
        <p:spPr>
          <a:xfrm>
            <a:off x="420860" y="1300854"/>
            <a:ext cx="10515600" cy="175627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</a:rPr>
              <a:t>Propriété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</a:rPr>
              <a:t>(</a:t>
            </a:r>
            <a:r>
              <a:rPr lang="fr-FR" sz="2400" dirty="0" err="1">
                <a:latin typeface="Myriad Pro" panose="020B0503030403020204" pitchFamily="34" charset="0"/>
              </a:rPr>
              <a:t>xy</a:t>
            </a:r>
            <a:r>
              <a:rPr lang="fr-FR" sz="2400" dirty="0">
                <a:latin typeface="Myriad Pro" panose="020B0503030403020204" pitchFamily="34" charset="0"/>
              </a:rPr>
              <a:t>) et (</a:t>
            </a:r>
            <a:r>
              <a:rPr lang="fr-FR" sz="2400" dirty="0" err="1">
                <a:latin typeface="Myriad Pro" panose="020B0503030403020204" pitchFamily="34" charset="0"/>
              </a:rPr>
              <a:t>uv</a:t>
            </a:r>
            <a:r>
              <a:rPr lang="fr-FR" sz="2400" dirty="0">
                <a:latin typeface="Myriad Pro" panose="020B0503030403020204" pitchFamily="34" charset="0"/>
              </a:rPr>
              <a:t>) sont deux droites parallèles coupées par une sécante (mn) 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</a:rPr>
              <a:t>Les angles alternes-internes sont deux à deux égaux.</a:t>
            </a:r>
          </a:p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Les angles correspondants sont deux à deux égaux.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E8969A4-7AC4-A34E-B658-1AD1D6E68052}"/>
              </a:ext>
            </a:extLst>
          </p:cNvPr>
          <p:cNvGrpSpPr/>
          <p:nvPr/>
        </p:nvGrpSpPr>
        <p:grpSpPr>
          <a:xfrm>
            <a:off x="8286578" y="5686679"/>
            <a:ext cx="471054" cy="447927"/>
            <a:chOff x="8629956" y="4134546"/>
            <a:chExt cx="471054" cy="44792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41D7C3D1-3602-DB47-AC4F-0C36C7C1A260}"/>
                    </a:ext>
                  </a:extLst>
                </p:cNvPr>
                <p:cNvSpPr txBox="1"/>
                <p:nvPr/>
              </p:nvSpPr>
              <p:spPr>
                <a:xfrm>
                  <a:off x="8629956" y="4213141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D64B979F-088D-0349-B5F8-B21CDC44B9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29956" y="4213141"/>
                  <a:ext cx="471054" cy="369332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B7552E29-C31E-7F4F-96D2-EAD63B9E72C2}"/>
                </a:ext>
              </a:extLst>
            </p:cNvPr>
            <p:cNvSpPr/>
            <p:nvPr/>
          </p:nvSpPr>
          <p:spPr>
            <a:xfrm>
              <a:off x="8697191" y="4134546"/>
              <a:ext cx="137527" cy="92040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4C4F0B5-44F6-104A-B8B7-AEDC8C9E93CB}"/>
              </a:ext>
            </a:extLst>
          </p:cNvPr>
          <p:cNvGrpSpPr/>
          <p:nvPr/>
        </p:nvGrpSpPr>
        <p:grpSpPr>
          <a:xfrm>
            <a:off x="9814258" y="3175656"/>
            <a:ext cx="471054" cy="388450"/>
            <a:chOff x="10144992" y="1633298"/>
            <a:chExt cx="471054" cy="38845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25CBE251-E1BE-C04D-B10A-1543E2D499C9}"/>
                    </a:ext>
                  </a:extLst>
                </p:cNvPr>
                <p:cNvSpPr txBox="1"/>
                <p:nvPr/>
              </p:nvSpPr>
              <p:spPr>
                <a:xfrm>
                  <a:off x="10144992" y="1633298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194E3E54-73FF-564A-BEEE-4B49FCBCC6B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144992" y="1633298"/>
                  <a:ext cx="471054" cy="369332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26642CFB-5B7D-214C-BA1E-5B44202B919B}"/>
                </a:ext>
              </a:extLst>
            </p:cNvPr>
            <p:cNvSpPr/>
            <p:nvPr/>
          </p:nvSpPr>
          <p:spPr>
            <a:xfrm flipH="1">
              <a:off x="10409449" y="1941276"/>
              <a:ext cx="92703" cy="80472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</p:grpSp>
      <p:sp>
        <p:nvSpPr>
          <p:cNvPr id="42" name="Freeform 41">
            <a:extLst>
              <a:ext uri="{FF2B5EF4-FFF2-40B4-BE49-F238E27FC236}">
                <a16:creationId xmlns:a16="http://schemas.microsoft.com/office/drawing/2014/main" id="{32529FD7-59D7-8D40-BBDF-EA1521AF6544}"/>
              </a:ext>
            </a:extLst>
          </p:cNvPr>
          <p:cNvSpPr/>
          <p:nvPr/>
        </p:nvSpPr>
        <p:spPr>
          <a:xfrm>
            <a:off x="9320489" y="3542266"/>
            <a:ext cx="772645" cy="603506"/>
          </a:xfrm>
          <a:custGeom>
            <a:avLst/>
            <a:gdLst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78301 w 788727"/>
              <a:gd name="connsiteY11" fmla="*/ 351692 h 576775"/>
              <a:gd name="connsiteX12" fmla="*/ 450166 w 788727"/>
              <a:gd name="connsiteY12" fmla="*/ 393895 h 576775"/>
              <a:gd name="connsiteX13" fmla="*/ 393895 w 788727"/>
              <a:gd name="connsiteY13" fmla="*/ 450166 h 576775"/>
              <a:gd name="connsiteX14" fmla="*/ 365760 w 788727"/>
              <a:gd name="connsiteY14" fmla="*/ 534572 h 576775"/>
              <a:gd name="connsiteX15" fmla="*/ 337624 w 788727"/>
              <a:gd name="connsiteY15" fmla="*/ 576775 h 576775"/>
              <a:gd name="connsiteX16" fmla="*/ 337624 w 788727"/>
              <a:gd name="connsiteY16" fmla="*/ 576775 h 576775"/>
              <a:gd name="connsiteX17" fmla="*/ 225083 w 788727"/>
              <a:gd name="connsiteY17" fmla="*/ 534572 h 576775"/>
              <a:gd name="connsiteX18" fmla="*/ 140677 w 788727"/>
              <a:gd name="connsiteY18" fmla="*/ 436098 h 576775"/>
              <a:gd name="connsiteX19" fmla="*/ 112541 w 788727"/>
              <a:gd name="connsiteY19" fmla="*/ 407963 h 576775"/>
              <a:gd name="connsiteX20" fmla="*/ 70338 w 788727"/>
              <a:gd name="connsiteY20" fmla="*/ 281354 h 576775"/>
              <a:gd name="connsiteX21" fmla="*/ 56270 w 788727"/>
              <a:gd name="connsiteY21" fmla="*/ 239150 h 576775"/>
              <a:gd name="connsiteX22" fmla="*/ 42203 w 788727"/>
              <a:gd name="connsiteY22" fmla="*/ 42203 h 576775"/>
              <a:gd name="connsiteX23" fmla="*/ 42203 w 788727"/>
              <a:gd name="connsiteY23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633557 w 747035"/>
              <a:gd name="connsiteY6" fmla="*/ 140677 h 576775"/>
              <a:gd name="connsiteX7" fmla="*/ 577286 w 747035"/>
              <a:gd name="connsiteY7" fmla="*/ 211015 h 576775"/>
              <a:gd name="connsiteX8" fmla="*/ 563218 w 747035"/>
              <a:gd name="connsiteY8" fmla="*/ 253218 h 576775"/>
              <a:gd name="connsiteX9" fmla="*/ 521015 w 747035"/>
              <a:gd name="connsiteY9" fmla="*/ 281354 h 576775"/>
              <a:gd name="connsiteX10" fmla="*/ 436609 w 747035"/>
              <a:gd name="connsiteY10" fmla="*/ 351692 h 576775"/>
              <a:gd name="connsiteX11" fmla="*/ 408474 w 747035"/>
              <a:gd name="connsiteY11" fmla="*/ 393895 h 576775"/>
              <a:gd name="connsiteX12" fmla="*/ 352203 w 747035"/>
              <a:gd name="connsiteY12" fmla="*/ 450166 h 576775"/>
              <a:gd name="connsiteX13" fmla="*/ 324068 w 747035"/>
              <a:gd name="connsiteY13" fmla="*/ 534572 h 576775"/>
              <a:gd name="connsiteX14" fmla="*/ 295932 w 747035"/>
              <a:gd name="connsiteY14" fmla="*/ 576775 h 576775"/>
              <a:gd name="connsiteX15" fmla="*/ 295932 w 747035"/>
              <a:gd name="connsiteY15" fmla="*/ 576775 h 576775"/>
              <a:gd name="connsiteX16" fmla="*/ 183391 w 747035"/>
              <a:gd name="connsiteY16" fmla="*/ 534572 h 576775"/>
              <a:gd name="connsiteX17" fmla="*/ 98985 w 747035"/>
              <a:gd name="connsiteY17" fmla="*/ 436098 h 576775"/>
              <a:gd name="connsiteX18" fmla="*/ 70849 w 747035"/>
              <a:gd name="connsiteY18" fmla="*/ 407963 h 576775"/>
              <a:gd name="connsiteX19" fmla="*/ 28646 w 747035"/>
              <a:gd name="connsiteY19" fmla="*/ 281354 h 576775"/>
              <a:gd name="connsiteX20" fmla="*/ 14578 w 747035"/>
              <a:gd name="connsiteY20" fmla="*/ 239150 h 576775"/>
              <a:gd name="connsiteX21" fmla="*/ 511 w 747035"/>
              <a:gd name="connsiteY21" fmla="*/ 42203 h 576775"/>
              <a:gd name="connsiteX22" fmla="*/ 511 w 747035"/>
              <a:gd name="connsiteY22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633557 w 747035"/>
              <a:gd name="connsiteY6" fmla="*/ 140677 h 576775"/>
              <a:gd name="connsiteX7" fmla="*/ 577286 w 747035"/>
              <a:gd name="connsiteY7" fmla="*/ 211015 h 576775"/>
              <a:gd name="connsiteX8" fmla="*/ 563218 w 747035"/>
              <a:gd name="connsiteY8" fmla="*/ 253218 h 576775"/>
              <a:gd name="connsiteX9" fmla="*/ 521015 w 747035"/>
              <a:gd name="connsiteY9" fmla="*/ 281354 h 576775"/>
              <a:gd name="connsiteX10" fmla="*/ 436609 w 747035"/>
              <a:gd name="connsiteY10" fmla="*/ 351692 h 576775"/>
              <a:gd name="connsiteX11" fmla="*/ 408474 w 747035"/>
              <a:gd name="connsiteY11" fmla="*/ 393895 h 576775"/>
              <a:gd name="connsiteX12" fmla="*/ 352203 w 747035"/>
              <a:gd name="connsiteY12" fmla="*/ 450166 h 576775"/>
              <a:gd name="connsiteX13" fmla="*/ 324068 w 747035"/>
              <a:gd name="connsiteY13" fmla="*/ 534572 h 576775"/>
              <a:gd name="connsiteX14" fmla="*/ 295932 w 747035"/>
              <a:gd name="connsiteY14" fmla="*/ 576775 h 576775"/>
              <a:gd name="connsiteX15" fmla="*/ 295932 w 747035"/>
              <a:gd name="connsiteY15" fmla="*/ 576775 h 576775"/>
              <a:gd name="connsiteX16" fmla="*/ 183391 w 747035"/>
              <a:gd name="connsiteY16" fmla="*/ 534572 h 576775"/>
              <a:gd name="connsiteX17" fmla="*/ 98985 w 747035"/>
              <a:gd name="connsiteY17" fmla="*/ 436098 h 576775"/>
              <a:gd name="connsiteX18" fmla="*/ 70849 w 747035"/>
              <a:gd name="connsiteY18" fmla="*/ 407963 h 576775"/>
              <a:gd name="connsiteX19" fmla="*/ 28646 w 747035"/>
              <a:gd name="connsiteY19" fmla="*/ 281354 h 576775"/>
              <a:gd name="connsiteX20" fmla="*/ 14578 w 747035"/>
              <a:gd name="connsiteY20" fmla="*/ 239150 h 576775"/>
              <a:gd name="connsiteX21" fmla="*/ 511 w 747035"/>
              <a:gd name="connsiteY21" fmla="*/ 42203 h 576775"/>
              <a:gd name="connsiteX22" fmla="*/ 511 w 747035"/>
              <a:gd name="connsiteY22" fmla="*/ 42203 h 576775"/>
              <a:gd name="connsiteX23" fmla="*/ 511 w 747035"/>
              <a:gd name="connsiteY23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661692 w 747035"/>
              <a:gd name="connsiteY4" fmla="*/ 112541 h 576775"/>
              <a:gd name="connsiteX5" fmla="*/ 633557 w 747035"/>
              <a:gd name="connsiteY5" fmla="*/ 140677 h 576775"/>
              <a:gd name="connsiteX6" fmla="*/ 577286 w 747035"/>
              <a:gd name="connsiteY6" fmla="*/ 211015 h 576775"/>
              <a:gd name="connsiteX7" fmla="*/ 563218 w 747035"/>
              <a:gd name="connsiteY7" fmla="*/ 253218 h 576775"/>
              <a:gd name="connsiteX8" fmla="*/ 521015 w 747035"/>
              <a:gd name="connsiteY8" fmla="*/ 281354 h 576775"/>
              <a:gd name="connsiteX9" fmla="*/ 436609 w 747035"/>
              <a:gd name="connsiteY9" fmla="*/ 351692 h 576775"/>
              <a:gd name="connsiteX10" fmla="*/ 408474 w 747035"/>
              <a:gd name="connsiteY10" fmla="*/ 393895 h 576775"/>
              <a:gd name="connsiteX11" fmla="*/ 352203 w 747035"/>
              <a:gd name="connsiteY11" fmla="*/ 450166 h 576775"/>
              <a:gd name="connsiteX12" fmla="*/ 324068 w 747035"/>
              <a:gd name="connsiteY12" fmla="*/ 534572 h 576775"/>
              <a:gd name="connsiteX13" fmla="*/ 295932 w 747035"/>
              <a:gd name="connsiteY13" fmla="*/ 576775 h 576775"/>
              <a:gd name="connsiteX14" fmla="*/ 295932 w 747035"/>
              <a:gd name="connsiteY14" fmla="*/ 576775 h 576775"/>
              <a:gd name="connsiteX15" fmla="*/ 183391 w 747035"/>
              <a:gd name="connsiteY15" fmla="*/ 534572 h 576775"/>
              <a:gd name="connsiteX16" fmla="*/ 98985 w 747035"/>
              <a:gd name="connsiteY16" fmla="*/ 436098 h 576775"/>
              <a:gd name="connsiteX17" fmla="*/ 70849 w 747035"/>
              <a:gd name="connsiteY17" fmla="*/ 407963 h 576775"/>
              <a:gd name="connsiteX18" fmla="*/ 28646 w 747035"/>
              <a:gd name="connsiteY18" fmla="*/ 281354 h 576775"/>
              <a:gd name="connsiteX19" fmla="*/ 14578 w 747035"/>
              <a:gd name="connsiteY19" fmla="*/ 239150 h 576775"/>
              <a:gd name="connsiteX20" fmla="*/ 511 w 747035"/>
              <a:gd name="connsiteY20" fmla="*/ 42203 h 576775"/>
              <a:gd name="connsiteX21" fmla="*/ 511 w 747035"/>
              <a:gd name="connsiteY21" fmla="*/ 42203 h 576775"/>
              <a:gd name="connsiteX22" fmla="*/ 511 w 747035"/>
              <a:gd name="connsiteY22" fmla="*/ 14067 h 576775"/>
              <a:gd name="connsiteX0" fmla="*/ 511 w 751405"/>
              <a:gd name="connsiteY0" fmla="*/ 14067 h 576775"/>
              <a:gd name="connsiteX1" fmla="*/ 577286 w 751405"/>
              <a:gd name="connsiteY1" fmla="*/ 0 h 576775"/>
              <a:gd name="connsiteX2" fmla="*/ 746098 w 751405"/>
              <a:gd name="connsiteY2" fmla="*/ 14067 h 576775"/>
              <a:gd name="connsiteX3" fmla="*/ 709806 w 751405"/>
              <a:gd name="connsiteY3" fmla="*/ 74392 h 576775"/>
              <a:gd name="connsiteX4" fmla="*/ 661692 w 751405"/>
              <a:gd name="connsiteY4" fmla="*/ 112541 h 576775"/>
              <a:gd name="connsiteX5" fmla="*/ 633557 w 751405"/>
              <a:gd name="connsiteY5" fmla="*/ 140677 h 576775"/>
              <a:gd name="connsiteX6" fmla="*/ 577286 w 751405"/>
              <a:gd name="connsiteY6" fmla="*/ 211015 h 576775"/>
              <a:gd name="connsiteX7" fmla="*/ 563218 w 751405"/>
              <a:gd name="connsiteY7" fmla="*/ 253218 h 576775"/>
              <a:gd name="connsiteX8" fmla="*/ 521015 w 751405"/>
              <a:gd name="connsiteY8" fmla="*/ 281354 h 576775"/>
              <a:gd name="connsiteX9" fmla="*/ 436609 w 751405"/>
              <a:gd name="connsiteY9" fmla="*/ 351692 h 576775"/>
              <a:gd name="connsiteX10" fmla="*/ 408474 w 751405"/>
              <a:gd name="connsiteY10" fmla="*/ 393895 h 576775"/>
              <a:gd name="connsiteX11" fmla="*/ 352203 w 751405"/>
              <a:gd name="connsiteY11" fmla="*/ 450166 h 576775"/>
              <a:gd name="connsiteX12" fmla="*/ 324068 w 751405"/>
              <a:gd name="connsiteY12" fmla="*/ 534572 h 576775"/>
              <a:gd name="connsiteX13" fmla="*/ 295932 w 751405"/>
              <a:gd name="connsiteY13" fmla="*/ 576775 h 576775"/>
              <a:gd name="connsiteX14" fmla="*/ 295932 w 751405"/>
              <a:gd name="connsiteY14" fmla="*/ 576775 h 576775"/>
              <a:gd name="connsiteX15" fmla="*/ 183391 w 751405"/>
              <a:gd name="connsiteY15" fmla="*/ 534572 h 576775"/>
              <a:gd name="connsiteX16" fmla="*/ 98985 w 751405"/>
              <a:gd name="connsiteY16" fmla="*/ 436098 h 576775"/>
              <a:gd name="connsiteX17" fmla="*/ 70849 w 751405"/>
              <a:gd name="connsiteY17" fmla="*/ 407963 h 576775"/>
              <a:gd name="connsiteX18" fmla="*/ 28646 w 751405"/>
              <a:gd name="connsiteY18" fmla="*/ 281354 h 576775"/>
              <a:gd name="connsiteX19" fmla="*/ 14578 w 751405"/>
              <a:gd name="connsiteY19" fmla="*/ 239150 h 576775"/>
              <a:gd name="connsiteX20" fmla="*/ 511 w 751405"/>
              <a:gd name="connsiteY20" fmla="*/ 42203 h 576775"/>
              <a:gd name="connsiteX21" fmla="*/ 511 w 751405"/>
              <a:gd name="connsiteY21" fmla="*/ 42203 h 576775"/>
              <a:gd name="connsiteX22" fmla="*/ 511 w 751405"/>
              <a:gd name="connsiteY22" fmla="*/ 14067 h 576775"/>
              <a:gd name="connsiteX0" fmla="*/ 511 w 772342"/>
              <a:gd name="connsiteY0" fmla="*/ 17060 h 579768"/>
              <a:gd name="connsiteX1" fmla="*/ 577286 w 772342"/>
              <a:gd name="connsiteY1" fmla="*/ 2993 h 579768"/>
              <a:gd name="connsiteX2" fmla="*/ 768323 w 772342"/>
              <a:gd name="connsiteY2" fmla="*/ 7535 h 579768"/>
              <a:gd name="connsiteX3" fmla="*/ 709806 w 772342"/>
              <a:gd name="connsiteY3" fmla="*/ 77385 h 579768"/>
              <a:gd name="connsiteX4" fmla="*/ 661692 w 772342"/>
              <a:gd name="connsiteY4" fmla="*/ 115534 h 579768"/>
              <a:gd name="connsiteX5" fmla="*/ 633557 w 772342"/>
              <a:gd name="connsiteY5" fmla="*/ 143670 h 579768"/>
              <a:gd name="connsiteX6" fmla="*/ 577286 w 772342"/>
              <a:gd name="connsiteY6" fmla="*/ 214008 h 579768"/>
              <a:gd name="connsiteX7" fmla="*/ 563218 w 772342"/>
              <a:gd name="connsiteY7" fmla="*/ 256211 h 579768"/>
              <a:gd name="connsiteX8" fmla="*/ 521015 w 772342"/>
              <a:gd name="connsiteY8" fmla="*/ 284347 h 579768"/>
              <a:gd name="connsiteX9" fmla="*/ 436609 w 772342"/>
              <a:gd name="connsiteY9" fmla="*/ 354685 h 579768"/>
              <a:gd name="connsiteX10" fmla="*/ 408474 w 772342"/>
              <a:gd name="connsiteY10" fmla="*/ 396888 h 579768"/>
              <a:gd name="connsiteX11" fmla="*/ 352203 w 772342"/>
              <a:gd name="connsiteY11" fmla="*/ 453159 h 579768"/>
              <a:gd name="connsiteX12" fmla="*/ 324068 w 772342"/>
              <a:gd name="connsiteY12" fmla="*/ 537565 h 579768"/>
              <a:gd name="connsiteX13" fmla="*/ 295932 w 772342"/>
              <a:gd name="connsiteY13" fmla="*/ 579768 h 579768"/>
              <a:gd name="connsiteX14" fmla="*/ 295932 w 772342"/>
              <a:gd name="connsiteY14" fmla="*/ 579768 h 579768"/>
              <a:gd name="connsiteX15" fmla="*/ 183391 w 772342"/>
              <a:gd name="connsiteY15" fmla="*/ 537565 h 579768"/>
              <a:gd name="connsiteX16" fmla="*/ 98985 w 772342"/>
              <a:gd name="connsiteY16" fmla="*/ 439091 h 579768"/>
              <a:gd name="connsiteX17" fmla="*/ 70849 w 772342"/>
              <a:gd name="connsiteY17" fmla="*/ 410956 h 579768"/>
              <a:gd name="connsiteX18" fmla="*/ 28646 w 772342"/>
              <a:gd name="connsiteY18" fmla="*/ 284347 h 579768"/>
              <a:gd name="connsiteX19" fmla="*/ 14578 w 772342"/>
              <a:gd name="connsiteY19" fmla="*/ 242143 h 579768"/>
              <a:gd name="connsiteX20" fmla="*/ 511 w 772342"/>
              <a:gd name="connsiteY20" fmla="*/ 45196 h 579768"/>
              <a:gd name="connsiteX21" fmla="*/ 511 w 772342"/>
              <a:gd name="connsiteY21" fmla="*/ 45196 h 579768"/>
              <a:gd name="connsiteX22" fmla="*/ 511 w 772342"/>
              <a:gd name="connsiteY22" fmla="*/ 17060 h 579768"/>
              <a:gd name="connsiteX0" fmla="*/ 511 w 772342"/>
              <a:gd name="connsiteY0" fmla="*/ 17060 h 579768"/>
              <a:gd name="connsiteX1" fmla="*/ 577286 w 772342"/>
              <a:gd name="connsiteY1" fmla="*/ 2993 h 579768"/>
              <a:gd name="connsiteX2" fmla="*/ 768323 w 772342"/>
              <a:gd name="connsiteY2" fmla="*/ 7535 h 579768"/>
              <a:gd name="connsiteX3" fmla="*/ 709806 w 772342"/>
              <a:gd name="connsiteY3" fmla="*/ 77385 h 579768"/>
              <a:gd name="connsiteX4" fmla="*/ 633557 w 772342"/>
              <a:gd name="connsiteY4" fmla="*/ 143670 h 579768"/>
              <a:gd name="connsiteX5" fmla="*/ 577286 w 772342"/>
              <a:gd name="connsiteY5" fmla="*/ 214008 h 579768"/>
              <a:gd name="connsiteX6" fmla="*/ 563218 w 772342"/>
              <a:gd name="connsiteY6" fmla="*/ 256211 h 579768"/>
              <a:gd name="connsiteX7" fmla="*/ 521015 w 772342"/>
              <a:gd name="connsiteY7" fmla="*/ 284347 h 579768"/>
              <a:gd name="connsiteX8" fmla="*/ 436609 w 772342"/>
              <a:gd name="connsiteY8" fmla="*/ 354685 h 579768"/>
              <a:gd name="connsiteX9" fmla="*/ 408474 w 772342"/>
              <a:gd name="connsiteY9" fmla="*/ 396888 h 579768"/>
              <a:gd name="connsiteX10" fmla="*/ 352203 w 772342"/>
              <a:gd name="connsiteY10" fmla="*/ 453159 h 579768"/>
              <a:gd name="connsiteX11" fmla="*/ 324068 w 772342"/>
              <a:gd name="connsiteY11" fmla="*/ 537565 h 579768"/>
              <a:gd name="connsiteX12" fmla="*/ 295932 w 772342"/>
              <a:gd name="connsiteY12" fmla="*/ 579768 h 579768"/>
              <a:gd name="connsiteX13" fmla="*/ 295932 w 772342"/>
              <a:gd name="connsiteY13" fmla="*/ 579768 h 579768"/>
              <a:gd name="connsiteX14" fmla="*/ 183391 w 772342"/>
              <a:gd name="connsiteY14" fmla="*/ 537565 h 579768"/>
              <a:gd name="connsiteX15" fmla="*/ 98985 w 772342"/>
              <a:gd name="connsiteY15" fmla="*/ 439091 h 579768"/>
              <a:gd name="connsiteX16" fmla="*/ 70849 w 772342"/>
              <a:gd name="connsiteY16" fmla="*/ 410956 h 579768"/>
              <a:gd name="connsiteX17" fmla="*/ 28646 w 772342"/>
              <a:gd name="connsiteY17" fmla="*/ 284347 h 579768"/>
              <a:gd name="connsiteX18" fmla="*/ 14578 w 772342"/>
              <a:gd name="connsiteY18" fmla="*/ 242143 h 579768"/>
              <a:gd name="connsiteX19" fmla="*/ 511 w 772342"/>
              <a:gd name="connsiteY19" fmla="*/ 45196 h 579768"/>
              <a:gd name="connsiteX20" fmla="*/ 511 w 772342"/>
              <a:gd name="connsiteY20" fmla="*/ 45196 h 579768"/>
              <a:gd name="connsiteX21" fmla="*/ 511 w 772342"/>
              <a:gd name="connsiteY21" fmla="*/ 17060 h 579768"/>
              <a:gd name="connsiteX0" fmla="*/ 511 w 772342"/>
              <a:gd name="connsiteY0" fmla="*/ 17060 h 579768"/>
              <a:gd name="connsiteX1" fmla="*/ 577286 w 772342"/>
              <a:gd name="connsiteY1" fmla="*/ 2993 h 579768"/>
              <a:gd name="connsiteX2" fmla="*/ 768323 w 772342"/>
              <a:gd name="connsiteY2" fmla="*/ 7535 h 579768"/>
              <a:gd name="connsiteX3" fmla="*/ 709806 w 772342"/>
              <a:gd name="connsiteY3" fmla="*/ 77385 h 579768"/>
              <a:gd name="connsiteX4" fmla="*/ 633557 w 772342"/>
              <a:gd name="connsiteY4" fmla="*/ 143670 h 579768"/>
              <a:gd name="connsiteX5" fmla="*/ 577286 w 772342"/>
              <a:gd name="connsiteY5" fmla="*/ 214008 h 579768"/>
              <a:gd name="connsiteX6" fmla="*/ 521015 w 772342"/>
              <a:gd name="connsiteY6" fmla="*/ 284347 h 579768"/>
              <a:gd name="connsiteX7" fmla="*/ 436609 w 772342"/>
              <a:gd name="connsiteY7" fmla="*/ 354685 h 579768"/>
              <a:gd name="connsiteX8" fmla="*/ 408474 w 772342"/>
              <a:gd name="connsiteY8" fmla="*/ 396888 h 579768"/>
              <a:gd name="connsiteX9" fmla="*/ 352203 w 772342"/>
              <a:gd name="connsiteY9" fmla="*/ 453159 h 579768"/>
              <a:gd name="connsiteX10" fmla="*/ 324068 w 772342"/>
              <a:gd name="connsiteY10" fmla="*/ 537565 h 579768"/>
              <a:gd name="connsiteX11" fmla="*/ 295932 w 772342"/>
              <a:gd name="connsiteY11" fmla="*/ 579768 h 579768"/>
              <a:gd name="connsiteX12" fmla="*/ 295932 w 772342"/>
              <a:gd name="connsiteY12" fmla="*/ 579768 h 579768"/>
              <a:gd name="connsiteX13" fmla="*/ 183391 w 772342"/>
              <a:gd name="connsiteY13" fmla="*/ 537565 h 579768"/>
              <a:gd name="connsiteX14" fmla="*/ 98985 w 772342"/>
              <a:gd name="connsiteY14" fmla="*/ 439091 h 579768"/>
              <a:gd name="connsiteX15" fmla="*/ 70849 w 772342"/>
              <a:gd name="connsiteY15" fmla="*/ 410956 h 579768"/>
              <a:gd name="connsiteX16" fmla="*/ 28646 w 772342"/>
              <a:gd name="connsiteY16" fmla="*/ 284347 h 579768"/>
              <a:gd name="connsiteX17" fmla="*/ 14578 w 772342"/>
              <a:gd name="connsiteY17" fmla="*/ 242143 h 579768"/>
              <a:gd name="connsiteX18" fmla="*/ 511 w 772342"/>
              <a:gd name="connsiteY18" fmla="*/ 45196 h 579768"/>
              <a:gd name="connsiteX19" fmla="*/ 511 w 772342"/>
              <a:gd name="connsiteY19" fmla="*/ 45196 h 579768"/>
              <a:gd name="connsiteX20" fmla="*/ 511 w 772342"/>
              <a:gd name="connsiteY20" fmla="*/ 17060 h 579768"/>
              <a:gd name="connsiteX0" fmla="*/ 511 w 772342"/>
              <a:gd name="connsiteY0" fmla="*/ 17060 h 579768"/>
              <a:gd name="connsiteX1" fmla="*/ 577286 w 772342"/>
              <a:gd name="connsiteY1" fmla="*/ 2993 h 579768"/>
              <a:gd name="connsiteX2" fmla="*/ 768323 w 772342"/>
              <a:gd name="connsiteY2" fmla="*/ 7535 h 579768"/>
              <a:gd name="connsiteX3" fmla="*/ 709806 w 772342"/>
              <a:gd name="connsiteY3" fmla="*/ 77385 h 579768"/>
              <a:gd name="connsiteX4" fmla="*/ 633557 w 772342"/>
              <a:gd name="connsiteY4" fmla="*/ 143670 h 579768"/>
              <a:gd name="connsiteX5" fmla="*/ 577286 w 772342"/>
              <a:gd name="connsiteY5" fmla="*/ 214008 h 579768"/>
              <a:gd name="connsiteX6" fmla="*/ 436609 w 772342"/>
              <a:gd name="connsiteY6" fmla="*/ 354685 h 579768"/>
              <a:gd name="connsiteX7" fmla="*/ 408474 w 772342"/>
              <a:gd name="connsiteY7" fmla="*/ 396888 h 579768"/>
              <a:gd name="connsiteX8" fmla="*/ 352203 w 772342"/>
              <a:gd name="connsiteY8" fmla="*/ 453159 h 579768"/>
              <a:gd name="connsiteX9" fmla="*/ 324068 w 772342"/>
              <a:gd name="connsiteY9" fmla="*/ 537565 h 579768"/>
              <a:gd name="connsiteX10" fmla="*/ 295932 w 772342"/>
              <a:gd name="connsiteY10" fmla="*/ 579768 h 579768"/>
              <a:gd name="connsiteX11" fmla="*/ 295932 w 772342"/>
              <a:gd name="connsiteY11" fmla="*/ 579768 h 579768"/>
              <a:gd name="connsiteX12" fmla="*/ 183391 w 772342"/>
              <a:gd name="connsiteY12" fmla="*/ 537565 h 579768"/>
              <a:gd name="connsiteX13" fmla="*/ 98985 w 772342"/>
              <a:gd name="connsiteY13" fmla="*/ 439091 h 579768"/>
              <a:gd name="connsiteX14" fmla="*/ 70849 w 772342"/>
              <a:gd name="connsiteY14" fmla="*/ 410956 h 579768"/>
              <a:gd name="connsiteX15" fmla="*/ 28646 w 772342"/>
              <a:gd name="connsiteY15" fmla="*/ 284347 h 579768"/>
              <a:gd name="connsiteX16" fmla="*/ 14578 w 772342"/>
              <a:gd name="connsiteY16" fmla="*/ 242143 h 579768"/>
              <a:gd name="connsiteX17" fmla="*/ 511 w 772342"/>
              <a:gd name="connsiteY17" fmla="*/ 45196 h 579768"/>
              <a:gd name="connsiteX18" fmla="*/ 511 w 772342"/>
              <a:gd name="connsiteY18" fmla="*/ 45196 h 579768"/>
              <a:gd name="connsiteX19" fmla="*/ 511 w 772342"/>
              <a:gd name="connsiteY19" fmla="*/ 17060 h 579768"/>
              <a:gd name="connsiteX0" fmla="*/ 511 w 772342"/>
              <a:gd name="connsiteY0" fmla="*/ 17060 h 579768"/>
              <a:gd name="connsiteX1" fmla="*/ 577286 w 772342"/>
              <a:gd name="connsiteY1" fmla="*/ 2993 h 579768"/>
              <a:gd name="connsiteX2" fmla="*/ 768323 w 772342"/>
              <a:gd name="connsiteY2" fmla="*/ 7535 h 579768"/>
              <a:gd name="connsiteX3" fmla="*/ 709806 w 772342"/>
              <a:gd name="connsiteY3" fmla="*/ 77385 h 579768"/>
              <a:gd name="connsiteX4" fmla="*/ 633557 w 772342"/>
              <a:gd name="connsiteY4" fmla="*/ 143670 h 579768"/>
              <a:gd name="connsiteX5" fmla="*/ 577286 w 772342"/>
              <a:gd name="connsiteY5" fmla="*/ 214008 h 579768"/>
              <a:gd name="connsiteX6" fmla="*/ 436609 w 772342"/>
              <a:gd name="connsiteY6" fmla="*/ 354685 h 579768"/>
              <a:gd name="connsiteX7" fmla="*/ 352203 w 772342"/>
              <a:gd name="connsiteY7" fmla="*/ 453159 h 579768"/>
              <a:gd name="connsiteX8" fmla="*/ 324068 w 772342"/>
              <a:gd name="connsiteY8" fmla="*/ 537565 h 579768"/>
              <a:gd name="connsiteX9" fmla="*/ 295932 w 772342"/>
              <a:gd name="connsiteY9" fmla="*/ 579768 h 579768"/>
              <a:gd name="connsiteX10" fmla="*/ 295932 w 772342"/>
              <a:gd name="connsiteY10" fmla="*/ 579768 h 579768"/>
              <a:gd name="connsiteX11" fmla="*/ 183391 w 772342"/>
              <a:gd name="connsiteY11" fmla="*/ 537565 h 579768"/>
              <a:gd name="connsiteX12" fmla="*/ 98985 w 772342"/>
              <a:gd name="connsiteY12" fmla="*/ 439091 h 579768"/>
              <a:gd name="connsiteX13" fmla="*/ 70849 w 772342"/>
              <a:gd name="connsiteY13" fmla="*/ 410956 h 579768"/>
              <a:gd name="connsiteX14" fmla="*/ 28646 w 772342"/>
              <a:gd name="connsiteY14" fmla="*/ 284347 h 579768"/>
              <a:gd name="connsiteX15" fmla="*/ 14578 w 772342"/>
              <a:gd name="connsiteY15" fmla="*/ 242143 h 579768"/>
              <a:gd name="connsiteX16" fmla="*/ 511 w 772342"/>
              <a:gd name="connsiteY16" fmla="*/ 45196 h 579768"/>
              <a:gd name="connsiteX17" fmla="*/ 511 w 772342"/>
              <a:gd name="connsiteY17" fmla="*/ 45196 h 579768"/>
              <a:gd name="connsiteX18" fmla="*/ 511 w 772342"/>
              <a:gd name="connsiteY18" fmla="*/ 17060 h 579768"/>
              <a:gd name="connsiteX0" fmla="*/ 511 w 772342"/>
              <a:gd name="connsiteY0" fmla="*/ 17060 h 579768"/>
              <a:gd name="connsiteX1" fmla="*/ 577286 w 772342"/>
              <a:gd name="connsiteY1" fmla="*/ 2993 h 579768"/>
              <a:gd name="connsiteX2" fmla="*/ 768323 w 772342"/>
              <a:gd name="connsiteY2" fmla="*/ 7535 h 579768"/>
              <a:gd name="connsiteX3" fmla="*/ 709806 w 772342"/>
              <a:gd name="connsiteY3" fmla="*/ 77385 h 579768"/>
              <a:gd name="connsiteX4" fmla="*/ 633557 w 772342"/>
              <a:gd name="connsiteY4" fmla="*/ 143670 h 579768"/>
              <a:gd name="connsiteX5" fmla="*/ 577286 w 772342"/>
              <a:gd name="connsiteY5" fmla="*/ 214008 h 579768"/>
              <a:gd name="connsiteX6" fmla="*/ 436609 w 772342"/>
              <a:gd name="connsiteY6" fmla="*/ 354685 h 579768"/>
              <a:gd name="connsiteX7" fmla="*/ 324068 w 772342"/>
              <a:gd name="connsiteY7" fmla="*/ 537565 h 579768"/>
              <a:gd name="connsiteX8" fmla="*/ 295932 w 772342"/>
              <a:gd name="connsiteY8" fmla="*/ 579768 h 579768"/>
              <a:gd name="connsiteX9" fmla="*/ 295932 w 772342"/>
              <a:gd name="connsiteY9" fmla="*/ 579768 h 579768"/>
              <a:gd name="connsiteX10" fmla="*/ 183391 w 772342"/>
              <a:gd name="connsiteY10" fmla="*/ 537565 h 579768"/>
              <a:gd name="connsiteX11" fmla="*/ 98985 w 772342"/>
              <a:gd name="connsiteY11" fmla="*/ 439091 h 579768"/>
              <a:gd name="connsiteX12" fmla="*/ 70849 w 772342"/>
              <a:gd name="connsiteY12" fmla="*/ 410956 h 579768"/>
              <a:gd name="connsiteX13" fmla="*/ 28646 w 772342"/>
              <a:gd name="connsiteY13" fmla="*/ 284347 h 579768"/>
              <a:gd name="connsiteX14" fmla="*/ 14578 w 772342"/>
              <a:gd name="connsiteY14" fmla="*/ 242143 h 579768"/>
              <a:gd name="connsiteX15" fmla="*/ 511 w 772342"/>
              <a:gd name="connsiteY15" fmla="*/ 45196 h 579768"/>
              <a:gd name="connsiteX16" fmla="*/ 511 w 772342"/>
              <a:gd name="connsiteY16" fmla="*/ 45196 h 579768"/>
              <a:gd name="connsiteX17" fmla="*/ 511 w 772342"/>
              <a:gd name="connsiteY17" fmla="*/ 17060 h 579768"/>
              <a:gd name="connsiteX0" fmla="*/ 511 w 772342"/>
              <a:gd name="connsiteY0" fmla="*/ 17060 h 579768"/>
              <a:gd name="connsiteX1" fmla="*/ 577286 w 772342"/>
              <a:gd name="connsiteY1" fmla="*/ 2993 h 579768"/>
              <a:gd name="connsiteX2" fmla="*/ 768323 w 772342"/>
              <a:gd name="connsiteY2" fmla="*/ 7535 h 579768"/>
              <a:gd name="connsiteX3" fmla="*/ 709806 w 772342"/>
              <a:gd name="connsiteY3" fmla="*/ 77385 h 579768"/>
              <a:gd name="connsiteX4" fmla="*/ 633557 w 772342"/>
              <a:gd name="connsiteY4" fmla="*/ 143670 h 579768"/>
              <a:gd name="connsiteX5" fmla="*/ 577286 w 772342"/>
              <a:gd name="connsiteY5" fmla="*/ 214008 h 579768"/>
              <a:gd name="connsiteX6" fmla="*/ 436609 w 772342"/>
              <a:gd name="connsiteY6" fmla="*/ 354685 h 579768"/>
              <a:gd name="connsiteX7" fmla="*/ 295932 w 772342"/>
              <a:gd name="connsiteY7" fmla="*/ 579768 h 579768"/>
              <a:gd name="connsiteX8" fmla="*/ 295932 w 772342"/>
              <a:gd name="connsiteY8" fmla="*/ 579768 h 579768"/>
              <a:gd name="connsiteX9" fmla="*/ 183391 w 772342"/>
              <a:gd name="connsiteY9" fmla="*/ 537565 h 579768"/>
              <a:gd name="connsiteX10" fmla="*/ 98985 w 772342"/>
              <a:gd name="connsiteY10" fmla="*/ 439091 h 579768"/>
              <a:gd name="connsiteX11" fmla="*/ 70849 w 772342"/>
              <a:gd name="connsiteY11" fmla="*/ 410956 h 579768"/>
              <a:gd name="connsiteX12" fmla="*/ 28646 w 772342"/>
              <a:gd name="connsiteY12" fmla="*/ 284347 h 579768"/>
              <a:gd name="connsiteX13" fmla="*/ 14578 w 772342"/>
              <a:gd name="connsiteY13" fmla="*/ 242143 h 579768"/>
              <a:gd name="connsiteX14" fmla="*/ 511 w 772342"/>
              <a:gd name="connsiteY14" fmla="*/ 45196 h 579768"/>
              <a:gd name="connsiteX15" fmla="*/ 511 w 772342"/>
              <a:gd name="connsiteY15" fmla="*/ 45196 h 579768"/>
              <a:gd name="connsiteX16" fmla="*/ 511 w 772342"/>
              <a:gd name="connsiteY16" fmla="*/ 17060 h 579768"/>
              <a:gd name="connsiteX0" fmla="*/ 511 w 772342"/>
              <a:gd name="connsiteY0" fmla="*/ 17060 h 579768"/>
              <a:gd name="connsiteX1" fmla="*/ 577286 w 772342"/>
              <a:gd name="connsiteY1" fmla="*/ 2993 h 579768"/>
              <a:gd name="connsiteX2" fmla="*/ 768323 w 772342"/>
              <a:gd name="connsiteY2" fmla="*/ 7535 h 579768"/>
              <a:gd name="connsiteX3" fmla="*/ 709806 w 772342"/>
              <a:gd name="connsiteY3" fmla="*/ 77385 h 579768"/>
              <a:gd name="connsiteX4" fmla="*/ 633557 w 772342"/>
              <a:gd name="connsiteY4" fmla="*/ 143670 h 579768"/>
              <a:gd name="connsiteX5" fmla="*/ 577286 w 772342"/>
              <a:gd name="connsiteY5" fmla="*/ 214008 h 579768"/>
              <a:gd name="connsiteX6" fmla="*/ 436609 w 772342"/>
              <a:gd name="connsiteY6" fmla="*/ 354685 h 579768"/>
              <a:gd name="connsiteX7" fmla="*/ 295932 w 772342"/>
              <a:gd name="connsiteY7" fmla="*/ 579768 h 579768"/>
              <a:gd name="connsiteX8" fmla="*/ 226082 w 772342"/>
              <a:gd name="connsiteY8" fmla="*/ 551193 h 579768"/>
              <a:gd name="connsiteX9" fmla="*/ 183391 w 772342"/>
              <a:gd name="connsiteY9" fmla="*/ 537565 h 579768"/>
              <a:gd name="connsiteX10" fmla="*/ 98985 w 772342"/>
              <a:gd name="connsiteY10" fmla="*/ 439091 h 579768"/>
              <a:gd name="connsiteX11" fmla="*/ 70849 w 772342"/>
              <a:gd name="connsiteY11" fmla="*/ 410956 h 579768"/>
              <a:gd name="connsiteX12" fmla="*/ 28646 w 772342"/>
              <a:gd name="connsiteY12" fmla="*/ 284347 h 579768"/>
              <a:gd name="connsiteX13" fmla="*/ 14578 w 772342"/>
              <a:gd name="connsiteY13" fmla="*/ 242143 h 579768"/>
              <a:gd name="connsiteX14" fmla="*/ 511 w 772342"/>
              <a:gd name="connsiteY14" fmla="*/ 45196 h 579768"/>
              <a:gd name="connsiteX15" fmla="*/ 511 w 772342"/>
              <a:gd name="connsiteY15" fmla="*/ 45196 h 579768"/>
              <a:gd name="connsiteX16" fmla="*/ 511 w 772342"/>
              <a:gd name="connsiteY16" fmla="*/ 17060 h 579768"/>
              <a:gd name="connsiteX0" fmla="*/ 511 w 772342"/>
              <a:gd name="connsiteY0" fmla="*/ 17060 h 563893"/>
              <a:gd name="connsiteX1" fmla="*/ 577286 w 772342"/>
              <a:gd name="connsiteY1" fmla="*/ 2993 h 563893"/>
              <a:gd name="connsiteX2" fmla="*/ 768323 w 772342"/>
              <a:gd name="connsiteY2" fmla="*/ 7535 h 563893"/>
              <a:gd name="connsiteX3" fmla="*/ 709806 w 772342"/>
              <a:gd name="connsiteY3" fmla="*/ 77385 h 563893"/>
              <a:gd name="connsiteX4" fmla="*/ 633557 w 772342"/>
              <a:gd name="connsiteY4" fmla="*/ 143670 h 563893"/>
              <a:gd name="connsiteX5" fmla="*/ 577286 w 772342"/>
              <a:gd name="connsiteY5" fmla="*/ 214008 h 563893"/>
              <a:gd name="connsiteX6" fmla="*/ 436609 w 772342"/>
              <a:gd name="connsiteY6" fmla="*/ 354685 h 563893"/>
              <a:gd name="connsiteX7" fmla="*/ 257832 w 772342"/>
              <a:gd name="connsiteY7" fmla="*/ 563893 h 563893"/>
              <a:gd name="connsiteX8" fmla="*/ 226082 w 772342"/>
              <a:gd name="connsiteY8" fmla="*/ 551193 h 563893"/>
              <a:gd name="connsiteX9" fmla="*/ 183391 w 772342"/>
              <a:gd name="connsiteY9" fmla="*/ 537565 h 563893"/>
              <a:gd name="connsiteX10" fmla="*/ 98985 w 772342"/>
              <a:gd name="connsiteY10" fmla="*/ 439091 h 563893"/>
              <a:gd name="connsiteX11" fmla="*/ 70849 w 772342"/>
              <a:gd name="connsiteY11" fmla="*/ 410956 h 563893"/>
              <a:gd name="connsiteX12" fmla="*/ 28646 w 772342"/>
              <a:gd name="connsiteY12" fmla="*/ 284347 h 563893"/>
              <a:gd name="connsiteX13" fmla="*/ 14578 w 772342"/>
              <a:gd name="connsiteY13" fmla="*/ 242143 h 563893"/>
              <a:gd name="connsiteX14" fmla="*/ 511 w 772342"/>
              <a:gd name="connsiteY14" fmla="*/ 45196 h 563893"/>
              <a:gd name="connsiteX15" fmla="*/ 511 w 772342"/>
              <a:gd name="connsiteY15" fmla="*/ 45196 h 563893"/>
              <a:gd name="connsiteX16" fmla="*/ 511 w 772342"/>
              <a:gd name="connsiteY16" fmla="*/ 17060 h 563893"/>
              <a:gd name="connsiteX0" fmla="*/ 511 w 772342"/>
              <a:gd name="connsiteY0" fmla="*/ 17060 h 563893"/>
              <a:gd name="connsiteX1" fmla="*/ 577286 w 772342"/>
              <a:gd name="connsiteY1" fmla="*/ 2993 h 563893"/>
              <a:gd name="connsiteX2" fmla="*/ 768323 w 772342"/>
              <a:gd name="connsiteY2" fmla="*/ 7535 h 563893"/>
              <a:gd name="connsiteX3" fmla="*/ 709806 w 772342"/>
              <a:gd name="connsiteY3" fmla="*/ 77385 h 563893"/>
              <a:gd name="connsiteX4" fmla="*/ 633557 w 772342"/>
              <a:gd name="connsiteY4" fmla="*/ 143670 h 563893"/>
              <a:gd name="connsiteX5" fmla="*/ 542361 w 772342"/>
              <a:gd name="connsiteY5" fmla="*/ 242583 h 563893"/>
              <a:gd name="connsiteX6" fmla="*/ 436609 w 772342"/>
              <a:gd name="connsiteY6" fmla="*/ 354685 h 563893"/>
              <a:gd name="connsiteX7" fmla="*/ 257832 w 772342"/>
              <a:gd name="connsiteY7" fmla="*/ 563893 h 563893"/>
              <a:gd name="connsiteX8" fmla="*/ 226082 w 772342"/>
              <a:gd name="connsiteY8" fmla="*/ 551193 h 563893"/>
              <a:gd name="connsiteX9" fmla="*/ 183391 w 772342"/>
              <a:gd name="connsiteY9" fmla="*/ 537565 h 563893"/>
              <a:gd name="connsiteX10" fmla="*/ 98985 w 772342"/>
              <a:gd name="connsiteY10" fmla="*/ 439091 h 563893"/>
              <a:gd name="connsiteX11" fmla="*/ 70849 w 772342"/>
              <a:gd name="connsiteY11" fmla="*/ 410956 h 563893"/>
              <a:gd name="connsiteX12" fmla="*/ 28646 w 772342"/>
              <a:gd name="connsiteY12" fmla="*/ 284347 h 563893"/>
              <a:gd name="connsiteX13" fmla="*/ 14578 w 772342"/>
              <a:gd name="connsiteY13" fmla="*/ 242143 h 563893"/>
              <a:gd name="connsiteX14" fmla="*/ 511 w 772342"/>
              <a:gd name="connsiteY14" fmla="*/ 45196 h 563893"/>
              <a:gd name="connsiteX15" fmla="*/ 511 w 772342"/>
              <a:gd name="connsiteY15" fmla="*/ 45196 h 563893"/>
              <a:gd name="connsiteX16" fmla="*/ 511 w 772342"/>
              <a:gd name="connsiteY16" fmla="*/ 17060 h 563893"/>
              <a:gd name="connsiteX0" fmla="*/ 511 w 772645"/>
              <a:gd name="connsiteY0" fmla="*/ 18573 h 565406"/>
              <a:gd name="connsiteX1" fmla="*/ 577286 w 772645"/>
              <a:gd name="connsiteY1" fmla="*/ 4506 h 565406"/>
              <a:gd name="connsiteX2" fmla="*/ 768323 w 772645"/>
              <a:gd name="connsiteY2" fmla="*/ 9048 h 565406"/>
              <a:gd name="connsiteX3" fmla="*/ 712981 w 772645"/>
              <a:gd name="connsiteY3" fmla="*/ 101123 h 565406"/>
              <a:gd name="connsiteX4" fmla="*/ 633557 w 772645"/>
              <a:gd name="connsiteY4" fmla="*/ 145183 h 565406"/>
              <a:gd name="connsiteX5" fmla="*/ 542361 w 772645"/>
              <a:gd name="connsiteY5" fmla="*/ 244096 h 565406"/>
              <a:gd name="connsiteX6" fmla="*/ 436609 w 772645"/>
              <a:gd name="connsiteY6" fmla="*/ 356198 h 565406"/>
              <a:gd name="connsiteX7" fmla="*/ 257832 w 772645"/>
              <a:gd name="connsiteY7" fmla="*/ 565406 h 565406"/>
              <a:gd name="connsiteX8" fmla="*/ 226082 w 772645"/>
              <a:gd name="connsiteY8" fmla="*/ 552706 h 565406"/>
              <a:gd name="connsiteX9" fmla="*/ 183391 w 772645"/>
              <a:gd name="connsiteY9" fmla="*/ 539078 h 565406"/>
              <a:gd name="connsiteX10" fmla="*/ 98985 w 772645"/>
              <a:gd name="connsiteY10" fmla="*/ 440604 h 565406"/>
              <a:gd name="connsiteX11" fmla="*/ 70849 w 772645"/>
              <a:gd name="connsiteY11" fmla="*/ 412469 h 565406"/>
              <a:gd name="connsiteX12" fmla="*/ 28646 w 772645"/>
              <a:gd name="connsiteY12" fmla="*/ 285860 h 565406"/>
              <a:gd name="connsiteX13" fmla="*/ 14578 w 772645"/>
              <a:gd name="connsiteY13" fmla="*/ 243656 h 565406"/>
              <a:gd name="connsiteX14" fmla="*/ 511 w 772645"/>
              <a:gd name="connsiteY14" fmla="*/ 46709 h 565406"/>
              <a:gd name="connsiteX15" fmla="*/ 511 w 772645"/>
              <a:gd name="connsiteY15" fmla="*/ 46709 h 565406"/>
              <a:gd name="connsiteX16" fmla="*/ 511 w 772645"/>
              <a:gd name="connsiteY16" fmla="*/ 18573 h 565406"/>
              <a:gd name="connsiteX0" fmla="*/ 511 w 772645"/>
              <a:gd name="connsiteY0" fmla="*/ 18573 h 565406"/>
              <a:gd name="connsiteX1" fmla="*/ 577286 w 772645"/>
              <a:gd name="connsiteY1" fmla="*/ 4506 h 565406"/>
              <a:gd name="connsiteX2" fmla="*/ 768323 w 772645"/>
              <a:gd name="connsiteY2" fmla="*/ 9048 h 565406"/>
              <a:gd name="connsiteX3" fmla="*/ 712981 w 772645"/>
              <a:gd name="connsiteY3" fmla="*/ 101123 h 565406"/>
              <a:gd name="connsiteX4" fmla="*/ 646257 w 772645"/>
              <a:gd name="connsiteY4" fmla="*/ 176933 h 565406"/>
              <a:gd name="connsiteX5" fmla="*/ 542361 w 772645"/>
              <a:gd name="connsiteY5" fmla="*/ 244096 h 565406"/>
              <a:gd name="connsiteX6" fmla="*/ 436609 w 772645"/>
              <a:gd name="connsiteY6" fmla="*/ 356198 h 565406"/>
              <a:gd name="connsiteX7" fmla="*/ 257832 w 772645"/>
              <a:gd name="connsiteY7" fmla="*/ 565406 h 565406"/>
              <a:gd name="connsiteX8" fmla="*/ 226082 w 772645"/>
              <a:gd name="connsiteY8" fmla="*/ 552706 h 565406"/>
              <a:gd name="connsiteX9" fmla="*/ 183391 w 772645"/>
              <a:gd name="connsiteY9" fmla="*/ 539078 h 565406"/>
              <a:gd name="connsiteX10" fmla="*/ 98985 w 772645"/>
              <a:gd name="connsiteY10" fmla="*/ 440604 h 565406"/>
              <a:gd name="connsiteX11" fmla="*/ 70849 w 772645"/>
              <a:gd name="connsiteY11" fmla="*/ 412469 h 565406"/>
              <a:gd name="connsiteX12" fmla="*/ 28646 w 772645"/>
              <a:gd name="connsiteY12" fmla="*/ 285860 h 565406"/>
              <a:gd name="connsiteX13" fmla="*/ 14578 w 772645"/>
              <a:gd name="connsiteY13" fmla="*/ 243656 h 565406"/>
              <a:gd name="connsiteX14" fmla="*/ 511 w 772645"/>
              <a:gd name="connsiteY14" fmla="*/ 46709 h 565406"/>
              <a:gd name="connsiteX15" fmla="*/ 511 w 772645"/>
              <a:gd name="connsiteY15" fmla="*/ 46709 h 565406"/>
              <a:gd name="connsiteX16" fmla="*/ 511 w 772645"/>
              <a:gd name="connsiteY16" fmla="*/ 18573 h 565406"/>
              <a:gd name="connsiteX0" fmla="*/ 511 w 772645"/>
              <a:gd name="connsiteY0" fmla="*/ 18573 h 565406"/>
              <a:gd name="connsiteX1" fmla="*/ 577286 w 772645"/>
              <a:gd name="connsiteY1" fmla="*/ 4506 h 565406"/>
              <a:gd name="connsiteX2" fmla="*/ 768323 w 772645"/>
              <a:gd name="connsiteY2" fmla="*/ 9048 h 565406"/>
              <a:gd name="connsiteX3" fmla="*/ 712981 w 772645"/>
              <a:gd name="connsiteY3" fmla="*/ 101123 h 565406"/>
              <a:gd name="connsiteX4" fmla="*/ 646257 w 772645"/>
              <a:gd name="connsiteY4" fmla="*/ 176933 h 565406"/>
              <a:gd name="connsiteX5" fmla="*/ 539186 w 772645"/>
              <a:gd name="connsiteY5" fmla="*/ 282196 h 565406"/>
              <a:gd name="connsiteX6" fmla="*/ 436609 w 772645"/>
              <a:gd name="connsiteY6" fmla="*/ 356198 h 565406"/>
              <a:gd name="connsiteX7" fmla="*/ 257832 w 772645"/>
              <a:gd name="connsiteY7" fmla="*/ 565406 h 565406"/>
              <a:gd name="connsiteX8" fmla="*/ 226082 w 772645"/>
              <a:gd name="connsiteY8" fmla="*/ 552706 h 565406"/>
              <a:gd name="connsiteX9" fmla="*/ 183391 w 772645"/>
              <a:gd name="connsiteY9" fmla="*/ 539078 h 565406"/>
              <a:gd name="connsiteX10" fmla="*/ 98985 w 772645"/>
              <a:gd name="connsiteY10" fmla="*/ 440604 h 565406"/>
              <a:gd name="connsiteX11" fmla="*/ 70849 w 772645"/>
              <a:gd name="connsiteY11" fmla="*/ 412469 h 565406"/>
              <a:gd name="connsiteX12" fmla="*/ 28646 w 772645"/>
              <a:gd name="connsiteY12" fmla="*/ 285860 h 565406"/>
              <a:gd name="connsiteX13" fmla="*/ 14578 w 772645"/>
              <a:gd name="connsiteY13" fmla="*/ 243656 h 565406"/>
              <a:gd name="connsiteX14" fmla="*/ 511 w 772645"/>
              <a:gd name="connsiteY14" fmla="*/ 46709 h 565406"/>
              <a:gd name="connsiteX15" fmla="*/ 511 w 772645"/>
              <a:gd name="connsiteY15" fmla="*/ 46709 h 565406"/>
              <a:gd name="connsiteX16" fmla="*/ 511 w 772645"/>
              <a:gd name="connsiteY16" fmla="*/ 18573 h 565406"/>
              <a:gd name="connsiteX0" fmla="*/ 511 w 772645"/>
              <a:gd name="connsiteY0" fmla="*/ 18573 h 565406"/>
              <a:gd name="connsiteX1" fmla="*/ 577286 w 772645"/>
              <a:gd name="connsiteY1" fmla="*/ 4506 h 565406"/>
              <a:gd name="connsiteX2" fmla="*/ 768323 w 772645"/>
              <a:gd name="connsiteY2" fmla="*/ 9048 h 565406"/>
              <a:gd name="connsiteX3" fmla="*/ 712981 w 772645"/>
              <a:gd name="connsiteY3" fmla="*/ 101123 h 565406"/>
              <a:gd name="connsiteX4" fmla="*/ 646257 w 772645"/>
              <a:gd name="connsiteY4" fmla="*/ 176933 h 565406"/>
              <a:gd name="connsiteX5" fmla="*/ 539186 w 772645"/>
              <a:gd name="connsiteY5" fmla="*/ 282196 h 565406"/>
              <a:gd name="connsiteX6" fmla="*/ 427084 w 772645"/>
              <a:gd name="connsiteY6" fmla="*/ 410173 h 565406"/>
              <a:gd name="connsiteX7" fmla="*/ 257832 w 772645"/>
              <a:gd name="connsiteY7" fmla="*/ 565406 h 565406"/>
              <a:gd name="connsiteX8" fmla="*/ 226082 w 772645"/>
              <a:gd name="connsiteY8" fmla="*/ 552706 h 565406"/>
              <a:gd name="connsiteX9" fmla="*/ 183391 w 772645"/>
              <a:gd name="connsiteY9" fmla="*/ 539078 h 565406"/>
              <a:gd name="connsiteX10" fmla="*/ 98985 w 772645"/>
              <a:gd name="connsiteY10" fmla="*/ 440604 h 565406"/>
              <a:gd name="connsiteX11" fmla="*/ 70849 w 772645"/>
              <a:gd name="connsiteY11" fmla="*/ 412469 h 565406"/>
              <a:gd name="connsiteX12" fmla="*/ 28646 w 772645"/>
              <a:gd name="connsiteY12" fmla="*/ 285860 h 565406"/>
              <a:gd name="connsiteX13" fmla="*/ 14578 w 772645"/>
              <a:gd name="connsiteY13" fmla="*/ 243656 h 565406"/>
              <a:gd name="connsiteX14" fmla="*/ 511 w 772645"/>
              <a:gd name="connsiteY14" fmla="*/ 46709 h 565406"/>
              <a:gd name="connsiteX15" fmla="*/ 511 w 772645"/>
              <a:gd name="connsiteY15" fmla="*/ 46709 h 565406"/>
              <a:gd name="connsiteX16" fmla="*/ 511 w 772645"/>
              <a:gd name="connsiteY16" fmla="*/ 18573 h 565406"/>
              <a:gd name="connsiteX0" fmla="*/ 511 w 772645"/>
              <a:gd name="connsiteY0" fmla="*/ 18573 h 603506"/>
              <a:gd name="connsiteX1" fmla="*/ 577286 w 772645"/>
              <a:gd name="connsiteY1" fmla="*/ 4506 h 603506"/>
              <a:gd name="connsiteX2" fmla="*/ 768323 w 772645"/>
              <a:gd name="connsiteY2" fmla="*/ 9048 h 603506"/>
              <a:gd name="connsiteX3" fmla="*/ 712981 w 772645"/>
              <a:gd name="connsiteY3" fmla="*/ 101123 h 603506"/>
              <a:gd name="connsiteX4" fmla="*/ 646257 w 772645"/>
              <a:gd name="connsiteY4" fmla="*/ 176933 h 603506"/>
              <a:gd name="connsiteX5" fmla="*/ 539186 w 772645"/>
              <a:gd name="connsiteY5" fmla="*/ 282196 h 603506"/>
              <a:gd name="connsiteX6" fmla="*/ 427084 w 772645"/>
              <a:gd name="connsiteY6" fmla="*/ 410173 h 603506"/>
              <a:gd name="connsiteX7" fmla="*/ 308632 w 772645"/>
              <a:gd name="connsiteY7" fmla="*/ 603506 h 603506"/>
              <a:gd name="connsiteX8" fmla="*/ 226082 w 772645"/>
              <a:gd name="connsiteY8" fmla="*/ 552706 h 603506"/>
              <a:gd name="connsiteX9" fmla="*/ 183391 w 772645"/>
              <a:gd name="connsiteY9" fmla="*/ 539078 h 603506"/>
              <a:gd name="connsiteX10" fmla="*/ 98985 w 772645"/>
              <a:gd name="connsiteY10" fmla="*/ 440604 h 603506"/>
              <a:gd name="connsiteX11" fmla="*/ 70849 w 772645"/>
              <a:gd name="connsiteY11" fmla="*/ 412469 h 603506"/>
              <a:gd name="connsiteX12" fmla="*/ 28646 w 772645"/>
              <a:gd name="connsiteY12" fmla="*/ 285860 h 603506"/>
              <a:gd name="connsiteX13" fmla="*/ 14578 w 772645"/>
              <a:gd name="connsiteY13" fmla="*/ 243656 h 603506"/>
              <a:gd name="connsiteX14" fmla="*/ 511 w 772645"/>
              <a:gd name="connsiteY14" fmla="*/ 46709 h 603506"/>
              <a:gd name="connsiteX15" fmla="*/ 511 w 772645"/>
              <a:gd name="connsiteY15" fmla="*/ 46709 h 603506"/>
              <a:gd name="connsiteX16" fmla="*/ 511 w 772645"/>
              <a:gd name="connsiteY16" fmla="*/ 18573 h 603506"/>
              <a:gd name="connsiteX0" fmla="*/ 511 w 772645"/>
              <a:gd name="connsiteY0" fmla="*/ 18573 h 603506"/>
              <a:gd name="connsiteX1" fmla="*/ 577286 w 772645"/>
              <a:gd name="connsiteY1" fmla="*/ 4506 h 603506"/>
              <a:gd name="connsiteX2" fmla="*/ 768323 w 772645"/>
              <a:gd name="connsiteY2" fmla="*/ 9048 h 603506"/>
              <a:gd name="connsiteX3" fmla="*/ 712981 w 772645"/>
              <a:gd name="connsiteY3" fmla="*/ 101123 h 603506"/>
              <a:gd name="connsiteX4" fmla="*/ 646257 w 772645"/>
              <a:gd name="connsiteY4" fmla="*/ 176933 h 603506"/>
              <a:gd name="connsiteX5" fmla="*/ 539186 w 772645"/>
              <a:gd name="connsiteY5" fmla="*/ 282196 h 603506"/>
              <a:gd name="connsiteX6" fmla="*/ 446134 w 772645"/>
              <a:gd name="connsiteY6" fmla="*/ 410173 h 603506"/>
              <a:gd name="connsiteX7" fmla="*/ 308632 w 772645"/>
              <a:gd name="connsiteY7" fmla="*/ 603506 h 603506"/>
              <a:gd name="connsiteX8" fmla="*/ 226082 w 772645"/>
              <a:gd name="connsiteY8" fmla="*/ 552706 h 603506"/>
              <a:gd name="connsiteX9" fmla="*/ 183391 w 772645"/>
              <a:gd name="connsiteY9" fmla="*/ 539078 h 603506"/>
              <a:gd name="connsiteX10" fmla="*/ 98985 w 772645"/>
              <a:gd name="connsiteY10" fmla="*/ 440604 h 603506"/>
              <a:gd name="connsiteX11" fmla="*/ 70849 w 772645"/>
              <a:gd name="connsiteY11" fmla="*/ 412469 h 603506"/>
              <a:gd name="connsiteX12" fmla="*/ 28646 w 772645"/>
              <a:gd name="connsiteY12" fmla="*/ 285860 h 603506"/>
              <a:gd name="connsiteX13" fmla="*/ 14578 w 772645"/>
              <a:gd name="connsiteY13" fmla="*/ 243656 h 603506"/>
              <a:gd name="connsiteX14" fmla="*/ 511 w 772645"/>
              <a:gd name="connsiteY14" fmla="*/ 46709 h 603506"/>
              <a:gd name="connsiteX15" fmla="*/ 511 w 772645"/>
              <a:gd name="connsiteY15" fmla="*/ 46709 h 603506"/>
              <a:gd name="connsiteX16" fmla="*/ 511 w 772645"/>
              <a:gd name="connsiteY16" fmla="*/ 18573 h 603506"/>
              <a:gd name="connsiteX0" fmla="*/ 511 w 772645"/>
              <a:gd name="connsiteY0" fmla="*/ 18573 h 603506"/>
              <a:gd name="connsiteX1" fmla="*/ 577286 w 772645"/>
              <a:gd name="connsiteY1" fmla="*/ 4506 h 603506"/>
              <a:gd name="connsiteX2" fmla="*/ 768323 w 772645"/>
              <a:gd name="connsiteY2" fmla="*/ 9048 h 603506"/>
              <a:gd name="connsiteX3" fmla="*/ 712981 w 772645"/>
              <a:gd name="connsiteY3" fmla="*/ 101123 h 603506"/>
              <a:gd name="connsiteX4" fmla="*/ 646257 w 772645"/>
              <a:gd name="connsiteY4" fmla="*/ 176933 h 603506"/>
              <a:gd name="connsiteX5" fmla="*/ 545536 w 772645"/>
              <a:gd name="connsiteY5" fmla="*/ 288546 h 603506"/>
              <a:gd name="connsiteX6" fmla="*/ 446134 w 772645"/>
              <a:gd name="connsiteY6" fmla="*/ 410173 h 603506"/>
              <a:gd name="connsiteX7" fmla="*/ 308632 w 772645"/>
              <a:gd name="connsiteY7" fmla="*/ 603506 h 603506"/>
              <a:gd name="connsiteX8" fmla="*/ 226082 w 772645"/>
              <a:gd name="connsiteY8" fmla="*/ 552706 h 603506"/>
              <a:gd name="connsiteX9" fmla="*/ 183391 w 772645"/>
              <a:gd name="connsiteY9" fmla="*/ 539078 h 603506"/>
              <a:gd name="connsiteX10" fmla="*/ 98985 w 772645"/>
              <a:gd name="connsiteY10" fmla="*/ 440604 h 603506"/>
              <a:gd name="connsiteX11" fmla="*/ 70849 w 772645"/>
              <a:gd name="connsiteY11" fmla="*/ 412469 h 603506"/>
              <a:gd name="connsiteX12" fmla="*/ 28646 w 772645"/>
              <a:gd name="connsiteY12" fmla="*/ 285860 h 603506"/>
              <a:gd name="connsiteX13" fmla="*/ 14578 w 772645"/>
              <a:gd name="connsiteY13" fmla="*/ 243656 h 603506"/>
              <a:gd name="connsiteX14" fmla="*/ 511 w 772645"/>
              <a:gd name="connsiteY14" fmla="*/ 46709 h 603506"/>
              <a:gd name="connsiteX15" fmla="*/ 511 w 772645"/>
              <a:gd name="connsiteY15" fmla="*/ 46709 h 603506"/>
              <a:gd name="connsiteX16" fmla="*/ 511 w 772645"/>
              <a:gd name="connsiteY16" fmla="*/ 18573 h 60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72645" h="603506">
                <a:moveTo>
                  <a:pt x="511" y="18573"/>
                </a:moveTo>
                <a:lnTo>
                  <a:pt x="577286" y="4506"/>
                </a:lnTo>
                <a:cubicBezTo>
                  <a:pt x="705255" y="2919"/>
                  <a:pt x="745707" y="-7055"/>
                  <a:pt x="768323" y="9048"/>
                </a:cubicBezTo>
                <a:cubicBezTo>
                  <a:pt x="790939" y="25151"/>
                  <a:pt x="717670" y="101123"/>
                  <a:pt x="712981" y="101123"/>
                </a:cubicBezTo>
                <a:cubicBezTo>
                  <a:pt x="690520" y="123812"/>
                  <a:pt x="674164" y="145696"/>
                  <a:pt x="646257" y="176933"/>
                </a:cubicBezTo>
                <a:cubicBezTo>
                  <a:pt x="618350" y="208170"/>
                  <a:pt x="613462" y="220622"/>
                  <a:pt x="545536" y="288546"/>
                </a:cubicBezTo>
                <a:cubicBezTo>
                  <a:pt x="512711" y="323715"/>
                  <a:pt x="474269" y="379693"/>
                  <a:pt x="446134" y="410173"/>
                </a:cubicBezTo>
                <a:cubicBezTo>
                  <a:pt x="399242" y="471133"/>
                  <a:pt x="332078" y="565992"/>
                  <a:pt x="308632" y="603506"/>
                </a:cubicBezTo>
                <a:lnTo>
                  <a:pt x="226082" y="552706"/>
                </a:lnTo>
                <a:cubicBezTo>
                  <a:pt x="188568" y="538638"/>
                  <a:pt x="204574" y="557762"/>
                  <a:pt x="183391" y="539078"/>
                </a:cubicBezTo>
                <a:cubicBezTo>
                  <a:pt x="162208" y="520394"/>
                  <a:pt x="130726" y="480280"/>
                  <a:pt x="98985" y="440604"/>
                </a:cubicBezTo>
                <a:cubicBezTo>
                  <a:pt x="90699" y="430247"/>
                  <a:pt x="80228" y="421847"/>
                  <a:pt x="70849" y="412469"/>
                </a:cubicBezTo>
                <a:lnTo>
                  <a:pt x="28646" y="285860"/>
                </a:lnTo>
                <a:lnTo>
                  <a:pt x="14578" y="243656"/>
                </a:lnTo>
                <a:cubicBezTo>
                  <a:pt x="-4131" y="112688"/>
                  <a:pt x="511" y="178341"/>
                  <a:pt x="511" y="46709"/>
                </a:cubicBezTo>
                <a:lnTo>
                  <a:pt x="511" y="46709"/>
                </a:lnTo>
                <a:lnTo>
                  <a:pt x="511" y="18573"/>
                </a:lnTo>
                <a:close/>
              </a:path>
            </a:pathLst>
          </a:custGeom>
          <a:solidFill>
            <a:srgbClr val="9DC3E6">
              <a:alpha val="5254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1D5C0E87-CE02-944B-ACD6-5A64B5AE218E}"/>
              </a:ext>
            </a:extLst>
          </p:cNvPr>
          <p:cNvSpPr/>
          <p:nvPr/>
        </p:nvSpPr>
        <p:spPr>
          <a:xfrm rot="10800000">
            <a:off x="8412579" y="5157532"/>
            <a:ext cx="747035" cy="576775"/>
          </a:xfrm>
          <a:custGeom>
            <a:avLst/>
            <a:gdLst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78301 w 788727"/>
              <a:gd name="connsiteY11" fmla="*/ 351692 h 576775"/>
              <a:gd name="connsiteX12" fmla="*/ 450166 w 788727"/>
              <a:gd name="connsiteY12" fmla="*/ 393895 h 576775"/>
              <a:gd name="connsiteX13" fmla="*/ 393895 w 788727"/>
              <a:gd name="connsiteY13" fmla="*/ 450166 h 576775"/>
              <a:gd name="connsiteX14" fmla="*/ 365760 w 788727"/>
              <a:gd name="connsiteY14" fmla="*/ 534572 h 576775"/>
              <a:gd name="connsiteX15" fmla="*/ 337624 w 788727"/>
              <a:gd name="connsiteY15" fmla="*/ 576775 h 576775"/>
              <a:gd name="connsiteX16" fmla="*/ 337624 w 788727"/>
              <a:gd name="connsiteY16" fmla="*/ 576775 h 576775"/>
              <a:gd name="connsiteX17" fmla="*/ 225083 w 788727"/>
              <a:gd name="connsiteY17" fmla="*/ 534572 h 576775"/>
              <a:gd name="connsiteX18" fmla="*/ 140677 w 788727"/>
              <a:gd name="connsiteY18" fmla="*/ 436098 h 576775"/>
              <a:gd name="connsiteX19" fmla="*/ 112541 w 788727"/>
              <a:gd name="connsiteY19" fmla="*/ 407963 h 576775"/>
              <a:gd name="connsiteX20" fmla="*/ 70338 w 788727"/>
              <a:gd name="connsiteY20" fmla="*/ 281354 h 576775"/>
              <a:gd name="connsiteX21" fmla="*/ 56270 w 788727"/>
              <a:gd name="connsiteY21" fmla="*/ 239150 h 576775"/>
              <a:gd name="connsiteX22" fmla="*/ 42203 w 788727"/>
              <a:gd name="connsiteY22" fmla="*/ 42203 h 576775"/>
              <a:gd name="connsiteX23" fmla="*/ 42203 w 788727"/>
              <a:gd name="connsiteY23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50166 w 788727"/>
              <a:gd name="connsiteY11" fmla="*/ 393895 h 576775"/>
              <a:gd name="connsiteX12" fmla="*/ 393895 w 788727"/>
              <a:gd name="connsiteY12" fmla="*/ 450166 h 576775"/>
              <a:gd name="connsiteX13" fmla="*/ 365760 w 788727"/>
              <a:gd name="connsiteY13" fmla="*/ 534572 h 576775"/>
              <a:gd name="connsiteX14" fmla="*/ 337624 w 788727"/>
              <a:gd name="connsiteY14" fmla="*/ 576775 h 576775"/>
              <a:gd name="connsiteX15" fmla="*/ 337624 w 788727"/>
              <a:gd name="connsiteY15" fmla="*/ 576775 h 576775"/>
              <a:gd name="connsiteX16" fmla="*/ 225083 w 788727"/>
              <a:gd name="connsiteY16" fmla="*/ 534572 h 576775"/>
              <a:gd name="connsiteX17" fmla="*/ 140677 w 788727"/>
              <a:gd name="connsiteY17" fmla="*/ 436098 h 576775"/>
              <a:gd name="connsiteX18" fmla="*/ 112541 w 788727"/>
              <a:gd name="connsiteY18" fmla="*/ 407963 h 576775"/>
              <a:gd name="connsiteX19" fmla="*/ 70338 w 788727"/>
              <a:gd name="connsiteY19" fmla="*/ 281354 h 576775"/>
              <a:gd name="connsiteX20" fmla="*/ 56270 w 788727"/>
              <a:gd name="connsiteY20" fmla="*/ 239150 h 576775"/>
              <a:gd name="connsiteX21" fmla="*/ 42203 w 788727"/>
              <a:gd name="connsiteY21" fmla="*/ 42203 h 576775"/>
              <a:gd name="connsiteX22" fmla="*/ 42203 w 788727"/>
              <a:gd name="connsiteY22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450166 w 788727"/>
              <a:gd name="connsiteY10" fmla="*/ 393895 h 576775"/>
              <a:gd name="connsiteX11" fmla="*/ 393895 w 788727"/>
              <a:gd name="connsiteY11" fmla="*/ 450166 h 576775"/>
              <a:gd name="connsiteX12" fmla="*/ 365760 w 788727"/>
              <a:gd name="connsiteY12" fmla="*/ 534572 h 576775"/>
              <a:gd name="connsiteX13" fmla="*/ 337624 w 788727"/>
              <a:gd name="connsiteY13" fmla="*/ 576775 h 576775"/>
              <a:gd name="connsiteX14" fmla="*/ 337624 w 788727"/>
              <a:gd name="connsiteY14" fmla="*/ 576775 h 576775"/>
              <a:gd name="connsiteX15" fmla="*/ 225083 w 788727"/>
              <a:gd name="connsiteY15" fmla="*/ 534572 h 576775"/>
              <a:gd name="connsiteX16" fmla="*/ 140677 w 788727"/>
              <a:gd name="connsiteY16" fmla="*/ 436098 h 576775"/>
              <a:gd name="connsiteX17" fmla="*/ 112541 w 788727"/>
              <a:gd name="connsiteY17" fmla="*/ 407963 h 576775"/>
              <a:gd name="connsiteX18" fmla="*/ 70338 w 788727"/>
              <a:gd name="connsiteY18" fmla="*/ 281354 h 576775"/>
              <a:gd name="connsiteX19" fmla="*/ 56270 w 788727"/>
              <a:gd name="connsiteY19" fmla="*/ 239150 h 576775"/>
              <a:gd name="connsiteX20" fmla="*/ 42203 w 788727"/>
              <a:gd name="connsiteY20" fmla="*/ 42203 h 576775"/>
              <a:gd name="connsiteX21" fmla="*/ 42203 w 788727"/>
              <a:gd name="connsiteY21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450166 w 788727"/>
              <a:gd name="connsiteY9" fmla="*/ 393895 h 576775"/>
              <a:gd name="connsiteX10" fmla="*/ 393895 w 788727"/>
              <a:gd name="connsiteY10" fmla="*/ 450166 h 576775"/>
              <a:gd name="connsiteX11" fmla="*/ 365760 w 788727"/>
              <a:gd name="connsiteY11" fmla="*/ 534572 h 576775"/>
              <a:gd name="connsiteX12" fmla="*/ 337624 w 788727"/>
              <a:gd name="connsiteY12" fmla="*/ 576775 h 576775"/>
              <a:gd name="connsiteX13" fmla="*/ 337624 w 788727"/>
              <a:gd name="connsiteY13" fmla="*/ 576775 h 576775"/>
              <a:gd name="connsiteX14" fmla="*/ 225083 w 788727"/>
              <a:gd name="connsiteY14" fmla="*/ 534572 h 576775"/>
              <a:gd name="connsiteX15" fmla="*/ 140677 w 788727"/>
              <a:gd name="connsiteY15" fmla="*/ 436098 h 576775"/>
              <a:gd name="connsiteX16" fmla="*/ 112541 w 788727"/>
              <a:gd name="connsiteY16" fmla="*/ 407963 h 576775"/>
              <a:gd name="connsiteX17" fmla="*/ 70338 w 788727"/>
              <a:gd name="connsiteY17" fmla="*/ 281354 h 576775"/>
              <a:gd name="connsiteX18" fmla="*/ 56270 w 788727"/>
              <a:gd name="connsiteY18" fmla="*/ 239150 h 576775"/>
              <a:gd name="connsiteX19" fmla="*/ 42203 w 788727"/>
              <a:gd name="connsiteY19" fmla="*/ 42203 h 576775"/>
              <a:gd name="connsiteX20" fmla="*/ 42203 w 788727"/>
              <a:gd name="connsiteY20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450166 w 788727"/>
              <a:gd name="connsiteY8" fmla="*/ 393895 h 576775"/>
              <a:gd name="connsiteX9" fmla="*/ 393895 w 788727"/>
              <a:gd name="connsiteY9" fmla="*/ 450166 h 576775"/>
              <a:gd name="connsiteX10" fmla="*/ 365760 w 788727"/>
              <a:gd name="connsiteY10" fmla="*/ 534572 h 576775"/>
              <a:gd name="connsiteX11" fmla="*/ 337624 w 788727"/>
              <a:gd name="connsiteY11" fmla="*/ 576775 h 576775"/>
              <a:gd name="connsiteX12" fmla="*/ 337624 w 788727"/>
              <a:gd name="connsiteY12" fmla="*/ 576775 h 576775"/>
              <a:gd name="connsiteX13" fmla="*/ 225083 w 788727"/>
              <a:gd name="connsiteY13" fmla="*/ 534572 h 576775"/>
              <a:gd name="connsiteX14" fmla="*/ 140677 w 788727"/>
              <a:gd name="connsiteY14" fmla="*/ 436098 h 576775"/>
              <a:gd name="connsiteX15" fmla="*/ 112541 w 788727"/>
              <a:gd name="connsiteY15" fmla="*/ 407963 h 576775"/>
              <a:gd name="connsiteX16" fmla="*/ 70338 w 788727"/>
              <a:gd name="connsiteY16" fmla="*/ 281354 h 576775"/>
              <a:gd name="connsiteX17" fmla="*/ 56270 w 788727"/>
              <a:gd name="connsiteY17" fmla="*/ 239150 h 576775"/>
              <a:gd name="connsiteX18" fmla="*/ 42203 w 788727"/>
              <a:gd name="connsiteY18" fmla="*/ 42203 h 576775"/>
              <a:gd name="connsiteX19" fmla="*/ 42203 w 788727"/>
              <a:gd name="connsiteY19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450166 w 788727"/>
              <a:gd name="connsiteY8" fmla="*/ 393895 h 576775"/>
              <a:gd name="connsiteX9" fmla="*/ 365760 w 788727"/>
              <a:gd name="connsiteY9" fmla="*/ 534572 h 576775"/>
              <a:gd name="connsiteX10" fmla="*/ 337624 w 788727"/>
              <a:gd name="connsiteY10" fmla="*/ 576775 h 576775"/>
              <a:gd name="connsiteX11" fmla="*/ 337624 w 788727"/>
              <a:gd name="connsiteY11" fmla="*/ 576775 h 576775"/>
              <a:gd name="connsiteX12" fmla="*/ 225083 w 788727"/>
              <a:gd name="connsiteY12" fmla="*/ 534572 h 576775"/>
              <a:gd name="connsiteX13" fmla="*/ 140677 w 788727"/>
              <a:gd name="connsiteY13" fmla="*/ 436098 h 576775"/>
              <a:gd name="connsiteX14" fmla="*/ 112541 w 788727"/>
              <a:gd name="connsiteY14" fmla="*/ 407963 h 576775"/>
              <a:gd name="connsiteX15" fmla="*/ 70338 w 788727"/>
              <a:gd name="connsiteY15" fmla="*/ 281354 h 576775"/>
              <a:gd name="connsiteX16" fmla="*/ 56270 w 788727"/>
              <a:gd name="connsiteY16" fmla="*/ 239150 h 576775"/>
              <a:gd name="connsiteX17" fmla="*/ 42203 w 788727"/>
              <a:gd name="connsiteY17" fmla="*/ 42203 h 576775"/>
              <a:gd name="connsiteX18" fmla="*/ 42203 w 788727"/>
              <a:gd name="connsiteY18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365760 w 788727"/>
              <a:gd name="connsiteY8" fmla="*/ 534572 h 576775"/>
              <a:gd name="connsiteX9" fmla="*/ 337624 w 788727"/>
              <a:gd name="connsiteY9" fmla="*/ 576775 h 576775"/>
              <a:gd name="connsiteX10" fmla="*/ 337624 w 788727"/>
              <a:gd name="connsiteY10" fmla="*/ 576775 h 576775"/>
              <a:gd name="connsiteX11" fmla="*/ 225083 w 788727"/>
              <a:gd name="connsiteY11" fmla="*/ 534572 h 576775"/>
              <a:gd name="connsiteX12" fmla="*/ 140677 w 788727"/>
              <a:gd name="connsiteY12" fmla="*/ 436098 h 576775"/>
              <a:gd name="connsiteX13" fmla="*/ 112541 w 788727"/>
              <a:gd name="connsiteY13" fmla="*/ 407963 h 576775"/>
              <a:gd name="connsiteX14" fmla="*/ 70338 w 788727"/>
              <a:gd name="connsiteY14" fmla="*/ 281354 h 576775"/>
              <a:gd name="connsiteX15" fmla="*/ 56270 w 788727"/>
              <a:gd name="connsiteY15" fmla="*/ 239150 h 576775"/>
              <a:gd name="connsiteX16" fmla="*/ 42203 w 788727"/>
              <a:gd name="connsiteY16" fmla="*/ 42203 h 576775"/>
              <a:gd name="connsiteX17" fmla="*/ 42203 w 788727"/>
              <a:gd name="connsiteY17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633557 w 747035"/>
              <a:gd name="connsiteY6" fmla="*/ 140677 h 576775"/>
              <a:gd name="connsiteX7" fmla="*/ 324068 w 747035"/>
              <a:gd name="connsiteY7" fmla="*/ 534572 h 576775"/>
              <a:gd name="connsiteX8" fmla="*/ 295932 w 747035"/>
              <a:gd name="connsiteY8" fmla="*/ 576775 h 576775"/>
              <a:gd name="connsiteX9" fmla="*/ 295932 w 747035"/>
              <a:gd name="connsiteY9" fmla="*/ 576775 h 576775"/>
              <a:gd name="connsiteX10" fmla="*/ 183391 w 747035"/>
              <a:gd name="connsiteY10" fmla="*/ 534572 h 576775"/>
              <a:gd name="connsiteX11" fmla="*/ 98985 w 747035"/>
              <a:gd name="connsiteY11" fmla="*/ 436098 h 576775"/>
              <a:gd name="connsiteX12" fmla="*/ 70849 w 747035"/>
              <a:gd name="connsiteY12" fmla="*/ 407963 h 576775"/>
              <a:gd name="connsiteX13" fmla="*/ 28646 w 747035"/>
              <a:gd name="connsiteY13" fmla="*/ 281354 h 576775"/>
              <a:gd name="connsiteX14" fmla="*/ 14578 w 747035"/>
              <a:gd name="connsiteY14" fmla="*/ 239150 h 576775"/>
              <a:gd name="connsiteX15" fmla="*/ 511 w 747035"/>
              <a:gd name="connsiteY15" fmla="*/ 42203 h 576775"/>
              <a:gd name="connsiteX16" fmla="*/ 511 w 747035"/>
              <a:gd name="connsiteY16" fmla="*/ 42203 h 57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47035" h="576775">
                <a:moveTo>
                  <a:pt x="511" y="14067"/>
                </a:moveTo>
                <a:cubicBezTo>
                  <a:pt x="192769" y="9378"/>
                  <a:pt x="384970" y="0"/>
                  <a:pt x="577286" y="0"/>
                </a:cubicBezTo>
                <a:cubicBezTo>
                  <a:pt x="633752" y="0"/>
                  <a:pt x="689864" y="8955"/>
                  <a:pt x="746098" y="14067"/>
                </a:cubicBezTo>
                <a:cubicBezTo>
                  <a:pt x="750768" y="14492"/>
                  <a:pt x="736720" y="14067"/>
                  <a:pt x="732031" y="14067"/>
                </a:cubicBezTo>
                <a:lnTo>
                  <a:pt x="732031" y="14067"/>
                </a:lnTo>
                <a:cubicBezTo>
                  <a:pt x="708585" y="46892"/>
                  <a:pt x="686457" y="80700"/>
                  <a:pt x="661692" y="112541"/>
                </a:cubicBezTo>
                <a:cubicBezTo>
                  <a:pt x="653549" y="123010"/>
                  <a:pt x="689828" y="70339"/>
                  <a:pt x="633557" y="140677"/>
                </a:cubicBezTo>
                <a:cubicBezTo>
                  <a:pt x="577286" y="211015"/>
                  <a:pt x="380339" y="461889"/>
                  <a:pt x="324068" y="534572"/>
                </a:cubicBezTo>
                <a:cubicBezTo>
                  <a:pt x="267797" y="607255"/>
                  <a:pt x="295932" y="549444"/>
                  <a:pt x="295932" y="576775"/>
                </a:cubicBezTo>
                <a:lnTo>
                  <a:pt x="295932" y="576775"/>
                </a:lnTo>
                <a:cubicBezTo>
                  <a:pt x="258418" y="562707"/>
                  <a:pt x="217998" y="554759"/>
                  <a:pt x="183391" y="534572"/>
                </a:cubicBezTo>
                <a:cubicBezTo>
                  <a:pt x="132593" y="504940"/>
                  <a:pt x="130726" y="475774"/>
                  <a:pt x="98985" y="436098"/>
                </a:cubicBezTo>
                <a:cubicBezTo>
                  <a:pt x="90699" y="425741"/>
                  <a:pt x="80228" y="417341"/>
                  <a:pt x="70849" y="407963"/>
                </a:cubicBezTo>
                <a:lnTo>
                  <a:pt x="28646" y="281354"/>
                </a:lnTo>
                <a:lnTo>
                  <a:pt x="14578" y="239150"/>
                </a:lnTo>
                <a:cubicBezTo>
                  <a:pt x="-4131" y="108182"/>
                  <a:pt x="511" y="173835"/>
                  <a:pt x="511" y="42203"/>
                </a:cubicBezTo>
                <a:lnTo>
                  <a:pt x="511" y="42203"/>
                </a:lnTo>
              </a:path>
            </a:pathLst>
          </a:custGeom>
          <a:solidFill>
            <a:srgbClr val="9DC3E6">
              <a:alpha val="5254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3B08D678-3892-984F-9CDB-85F89D735889}"/>
              </a:ext>
            </a:extLst>
          </p:cNvPr>
          <p:cNvSpPr/>
          <p:nvPr/>
        </p:nvSpPr>
        <p:spPr>
          <a:xfrm>
            <a:off x="9679143" y="3542628"/>
            <a:ext cx="1041010" cy="576776"/>
          </a:xfrm>
          <a:custGeom>
            <a:avLst/>
            <a:gdLst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309490 w 1181686"/>
              <a:gd name="connsiteY7" fmla="*/ 211015 h 590843"/>
              <a:gd name="connsiteX8" fmla="*/ 225083 w 1181686"/>
              <a:gd name="connsiteY8" fmla="*/ 323557 h 590843"/>
              <a:gd name="connsiteX9" fmla="*/ 196948 w 1181686"/>
              <a:gd name="connsiteY9" fmla="*/ 365760 h 590843"/>
              <a:gd name="connsiteX10" fmla="*/ 154745 w 1181686"/>
              <a:gd name="connsiteY10" fmla="*/ 407963 h 590843"/>
              <a:gd name="connsiteX11" fmla="*/ 84406 w 1181686"/>
              <a:gd name="connsiteY11" fmla="*/ 464234 h 590843"/>
              <a:gd name="connsiteX12" fmla="*/ 0 w 1181686"/>
              <a:gd name="connsiteY12" fmla="*/ 576775 h 590843"/>
              <a:gd name="connsiteX13" fmla="*/ 42203 w 1181686"/>
              <a:gd name="connsiteY13" fmla="*/ 590843 h 590843"/>
              <a:gd name="connsiteX14" fmla="*/ 239151 w 1181686"/>
              <a:gd name="connsiteY14" fmla="*/ 562707 h 590843"/>
              <a:gd name="connsiteX15" fmla="*/ 281354 w 1181686"/>
              <a:gd name="connsiteY15" fmla="*/ 548640 h 590843"/>
              <a:gd name="connsiteX16" fmla="*/ 351693 w 1181686"/>
              <a:gd name="connsiteY16" fmla="*/ 534572 h 590843"/>
              <a:gd name="connsiteX17" fmla="*/ 436099 w 1181686"/>
              <a:gd name="connsiteY17" fmla="*/ 506437 h 590843"/>
              <a:gd name="connsiteX18" fmla="*/ 478302 w 1181686"/>
              <a:gd name="connsiteY18" fmla="*/ 478301 h 590843"/>
              <a:gd name="connsiteX19" fmla="*/ 520505 w 1181686"/>
              <a:gd name="connsiteY19" fmla="*/ 464234 h 590843"/>
              <a:gd name="connsiteX20" fmla="*/ 590843 w 1181686"/>
              <a:gd name="connsiteY20" fmla="*/ 422030 h 590843"/>
              <a:gd name="connsiteX21" fmla="*/ 661182 w 1181686"/>
              <a:gd name="connsiteY21" fmla="*/ 379827 h 590843"/>
              <a:gd name="connsiteX22" fmla="*/ 745588 w 1181686"/>
              <a:gd name="connsiteY22" fmla="*/ 309489 h 590843"/>
              <a:gd name="connsiteX23" fmla="*/ 773723 w 1181686"/>
              <a:gd name="connsiteY23" fmla="*/ 267286 h 590843"/>
              <a:gd name="connsiteX24" fmla="*/ 844062 w 1181686"/>
              <a:gd name="connsiteY24" fmla="*/ 196947 h 590843"/>
              <a:gd name="connsiteX25" fmla="*/ 886265 w 1181686"/>
              <a:gd name="connsiteY25" fmla="*/ 70338 h 590843"/>
              <a:gd name="connsiteX26" fmla="*/ 914400 w 1181686"/>
              <a:gd name="connsiteY26" fmla="*/ 14067 h 590843"/>
              <a:gd name="connsiteX27" fmla="*/ 914400 w 1181686"/>
              <a:gd name="connsiteY27" fmla="*/ 56270 h 590843"/>
              <a:gd name="connsiteX0" fmla="*/ 1181686 w 1181686"/>
              <a:gd name="connsiteY0" fmla="*/ 2215 h 578991"/>
              <a:gd name="connsiteX1" fmla="*/ 1181686 w 1181686"/>
              <a:gd name="connsiteY1" fmla="*/ 2215 h 578991"/>
              <a:gd name="connsiteX2" fmla="*/ 1041010 w 1181686"/>
              <a:gd name="connsiteY2" fmla="*/ 16283 h 578991"/>
              <a:gd name="connsiteX3" fmla="*/ 450166 w 1181686"/>
              <a:gd name="connsiteY3" fmla="*/ 2215 h 578991"/>
              <a:gd name="connsiteX4" fmla="*/ 407963 w 1181686"/>
              <a:gd name="connsiteY4" fmla="*/ 72554 h 578991"/>
              <a:gd name="connsiteX5" fmla="*/ 365760 w 1181686"/>
              <a:gd name="connsiteY5" fmla="*/ 114757 h 578991"/>
              <a:gd name="connsiteX6" fmla="*/ 309490 w 1181686"/>
              <a:gd name="connsiteY6" fmla="*/ 199163 h 578991"/>
              <a:gd name="connsiteX7" fmla="*/ 225083 w 1181686"/>
              <a:gd name="connsiteY7" fmla="*/ 311705 h 578991"/>
              <a:gd name="connsiteX8" fmla="*/ 196948 w 1181686"/>
              <a:gd name="connsiteY8" fmla="*/ 353908 h 578991"/>
              <a:gd name="connsiteX9" fmla="*/ 154745 w 1181686"/>
              <a:gd name="connsiteY9" fmla="*/ 396111 h 578991"/>
              <a:gd name="connsiteX10" fmla="*/ 84406 w 1181686"/>
              <a:gd name="connsiteY10" fmla="*/ 452382 h 578991"/>
              <a:gd name="connsiteX11" fmla="*/ 0 w 1181686"/>
              <a:gd name="connsiteY11" fmla="*/ 564923 h 578991"/>
              <a:gd name="connsiteX12" fmla="*/ 42203 w 1181686"/>
              <a:gd name="connsiteY12" fmla="*/ 578991 h 578991"/>
              <a:gd name="connsiteX13" fmla="*/ 239151 w 1181686"/>
              <a:gd name="connsiteY13" fmla="*/ 550855 h 578991"/>
              <a:gd name="connsiteX14" fmla="*/ 281354 w 1181686"/>
              <a:gd name="connsiteY14" fmla="*/ 536788 h 578991"/>
              <a:gd name="connsiteX15" fmla="*/ 351693 w 1181686"/>
              <a:gd name="connsiteY15" fmla="*/ 522720 h 578991"/>
              <a:gd name="connsiteX16" fmla="*/ 436099 w 1181686"/>
              <a:gd name="connsiteY16" fmla="*/ 494585 h 578991"/>
              <a:gd name="connsiteX17" fmla="*/ 478302 w 1181686"/>
              <a:gd name="connsiteY17" fmla="*/ 466449 h 578991"/>
              <a:gd name="connsiteX18" fmla="*/ 520505 w 1181686"/>
              <a:gd name="connsiteY18" fmla="*/ 452382 h 578991"/>
              <a:gd name="connsiteX19" fmla="*/ 590843 w 1181686"/>
              <a:gd name="connsiteY19" fmla="*/ 410178 h 578991"/>
              <a:gd name="connsiteX20" fmla="*/ 661182 w 1181686"/>
              <a:gd name="connsiteY20" fmla="*/ 367975 h 578991"/>
              <a:gd name="connsiteX21" fmla="*/ 745588 w 1181686"/>
              <a:gd name="connsiteY21" fmla="*/ 297637 h 578991"/>
              <a:gd name="connsiteX22" fmla="*/ 773723 w 1181686"/>
              <a:gd name="connsiteY22" fmla="*/ 255434 h 578991"/>
              <a:gd name="connsiteX23" fmla="*/ 844062 w 1181686"/>
              <a:gd name="connsiteY23" fmla="*/ 185095 h 578991"/>
              <a:gd name="connsiteX24" fmla="*/ 886265 w 1181686"/>
              <a:gd name="connsiteY24" fmla="*/ 58486 h 578991"/>
              <a:gd name="connsiteX25" fmla="*/ 914400 w 1181686"/>
              <a:gd name="connsiteY25" fmla="*/ 2215 h 578991"/>
              <a:gd name="connsiteX26" fmla="*/ 914400 w 1181686"/>
              <a:gd name="connsiteY26" fmla="*/ 44418 h 578991"/>
              <a:gd name="connsiteX0" fmla="*/ 1181686 w 1181686"/>
              <a:gd name="connsiteY0" fmla="*/ 2215 h 578991"/>
              <a:gd name="connsiteX1" fmla="*/ 1181686 w 1181686"/>
              <a:gd name="connsiteY1" fmla="*/ 2215 h 578991"/>
              <a:gd name="connsiteX2" fmla="*/ 1041010 w 1181686"/>
              <a:gd name="connsiteY2" fmla="*/ 16283 h 578991"/>
              <a:gd name="connsiteX3" fmla="*/ 450166 w 1181686"/>
              <a:gd name="connsiteY3" fmla="*/ 2215 h 578991"/>
              <a:gd name="connsiteX4" fmla="*/ 407963 w 1181686"/>
              <a:gd name="connsiteY4" fmla="*/ 72554 h 578991"/>
              <a:gd name="connsiteX5" fmla="*/ 365760 w 1181686"/>
              <a:gd name="connsiteY5" fmla="*/ 114757 h 578991"/>
              <a:gd name="connsiteX6" fmla="*/ 309490 w 1181686"/>
              <a:gd name="connsiteY6" fmla="*/ 199163 h 578991"/>
              <a:gd name="connsiteX7" fmla="*/ 225083 w 1181686"/>
              <a:gd name="connsiteY7" fmla="*/ 311705 h 578991"/>
              <a:gd name="connsiteX8" fmla="*/ 196948 w 1181686"/>
              <a:gd name="connsiteY8" fmla="*/ 353908 h 578991"/>
              <a:gd name="connsiteX9" fmla="*/ 154745 w 1181686"/>
              <a:gd name="connsiteY9" fmla="*/ 396111 h 578991"/>
              <a:gd name="connsiteX10" fmla="*/ 84406 w 1181686"/>
              <a:gd name="connsiteY10" fmla="*/ 452382 h 578991"/>
              <a:gd name="connsiteX11" fmla="*/ 0 w 1181686"/>
              <a:gd name="connsiteY11" fmla="*/ 564923 h 578991"/>
              <a:gd name="connsiteX12" fmla="*/ 42203 w 1181686"/>
              <a:gd name="connsiteY12" fmla="*/ 578991 h 578991"/>
              <a:gd name="connsiteX13" fmla="*/ 239151 w 1181686"/>
              <a:gd name="connsiteY13" fmla="*/ 550855 h 578991"/>
              <a:gd name="connsiteX14" fmla="*/ 281354 w 1181686"/>
              <a:gd name="connsiteY14" fmla="*/ 536788 h 578991"/>
              <a:gd name="connsiteX15" fmla="*/ 351693 w 1181686"/>
              <a:gd name="connsiteY15" fmla="*/ 522720 h 578991"/>
              <a:gd name="connsiteX16" fmla="*/ 436099 w 1181686"/>
              <a:gd name="connsiteY16" fmla="*/ 494585 h 578991"/>
              <a:gd name="connsiteX17" fmla="*/ 478302 w 1181686"/>
              <a:gd name="connsiteY17" fmla="*/ 466449 h 578991"/>
              <a:gd name="connsiteX18" fmla="*/ 520505 w 1181686"/>
              <a:gd name="connsiteY18" fmla="*/ 452382 h 578991"/>
              <a:gd name="connsiteX19" fmla="*/ 590843 w 1181686"/>
              <a:gd name="connsiteY19" fmla="*/ 410178 h 578991"/>
              <a:gd name="connsiteX20" fmla="*/ 661182 w 1181686"/>
              <a:gd name="connsiteY20" fmla="*/ 367975 h 578991"/>
              <a:gd name="connsiteX21" fmla="*/ 745588 w 1181686"/>
              <a:gd name="connsiteY21" fmla="*/ 297637 h 578991"/>
              <a:gd name="connsiteX22" fmla="*/ 773723 w 1181686"/>
              <a:gd name="connsiteY22" fmla="*/ 255434 h 578991"/>
              <a:gd name="connsiteX23" fmla="*/ 844062 w 1181686"/>
              <a:gd name="connsiteY23" fmla="*/ 185095 h 578991"/>
              <a:gd name="connsiteX24" fmla="*/ 886265 w 1181686"/>
              <a:gd name="connsiteY24" fmla="*/ 58486 h 578991"/>
              <a:gd name="connsiteX25" fmla="*/ 914400 w 1181686"/>
              <a:gd name="connsiteY25" fmla="*/ 44418 h 578991"/>
              <a:gd name="connsiteX0" fmla="*/ 1181686 w 1181686"/>
              <a:gd name="connsiteY0" fmla="*/ 2215 h 578991"/>
              <a:gd name="connsiteX1" fmla="*/ 1041010 w 1181686"/>
              <a:gd name="connsiteY1" fmla="*/ 16283 h 578991"/>
              <a:gd name="connsiteX2" fmla="*/ 450166 w 1181686"/>
              <a:gd name="connsiteY2" fmla="*/ 2215 h 578991"/>
              <a:gd name="connsiteX3" fmla="*/ 407963 w 1181686"/>
              <a:gd name="connsiteY3" fmla="*/ 72554 h 578991"/>
              <a:gd name="connsiteX4" fmla="*/ 365760 w 1181686"/>
              <a:gd name="connsiteY4" fmla="*/ 114757 h 578991"/>
              <a:gd name="connsiteX5" fmla="*/ 309490 w 1181686"/>
              <a:gd name="connsiteY5" fmla="*/ 199163 h 578991"/>
              <a:gd name="connsiteX6" fmla="*/ 225083 w 1181686"/>
              <a:gd name="connsiteY6" fmla="*/ 311705 h 578991"/>
              <a:gd name="connsiteX7" fmla="*/ 196948 w 1181686"/>
              <a:gd name="connsiteY7" fmla="*/ 353908 h 578991"/>
              <a:gd name="connsiteX8" fmla="*/ 154745 w 1181686"/>
              <a:gd name="connsiteY8" fmla="*/ 396111 h 578991"/>
              <a:gd name="connsiteX9" fmla="*/ 84406 w 1181686"/>
              <a:gd name="connsiteY9" fmla="*/ 452382 h 578991"/>
              <a:gd name="connsiteX10" fmla="*/ 0 w 1181686"/>
              <a:gd name="connsiteY10" fmla="*/ 564923 h 578991"/>
              <a:gd name="connsiteX11" fmla="*/ 42203 w 1181686"/>
              <a:gd name="connsiteY11" fmla="*/ 578991 h 578991"/>
              <a:gd name="connsiteX12" fmla="*/ 239151 w 1181686"/>
              <a:gd name="connsiteY12" fmla="*/ 550855 h 578991"/>
              <a:gd name="connsiteX13" fmla="*/ 281354 w 1181686"/>
              <a:gd name="connsiteY13" fmla="*/ 536788 h 578991"/>
              <a:gd name="connsiteX14" fmla="*/ 351693 w 1181686"/>
              <a:gd name="connsiteY14" fmla="*/ 522720 h 578991"/>
              <a:gd name="connsiteX15" fmla="*/ 436099 w 1181686"/>
              <a:gd name="connsiteY15" fmla="*/ 494585 h 578991"/>
              <a:gd name="connsiteX16" fmla="*/ 478302 w 1181686"/>
              <a:gd name="connsiteY16" fmla="*/ 466449 h 578991"/>
              <a:gd name="connsiteX17" fmla="*/ 520505 w 1181686"/>
              <a:gd name="connsiteY17" fmla="*/ 452382 h 578991"/>
              <a:gd name="connsiteX18" fmla="*/ 590843 w 1181686"/>
              <a:gd name="connsiteY18" fmla="*/ 410178 h 578991"/>
              <a:gd name="connsiteX19" fmla="*/ 661182 w 1181686"/>
              <a:gd name="connsiteY19" fmla="*/ 367975 h 578991"/>
              <a:gd name="connsiteX20" fmla="*/ 745588 w 1181686"/>
              <a:gd name="connsiteY20" fmla="*/ 297637 h 578991"/>
              <a:gd name="connsiteX21" fmla="*/ 773723 w 1181686"/>
              <a:gd name="connsiteY21" fmla="*/ 255434 h 578991"/>
              <a:gd name="connsiteX22" fmla="*/ 844062 w 1181686"/>
              <a:gd name="connsiteY22" fmla="*/ 185095 h 578991"/>
              <a:gd name="connsiteX23" fmla="*/ 886265 w 1181686"/>
              <a:gd name="connsiteY23" fmla="*/ 58486 h 578991"/>
              <a:gd name="connsiteX24" fmla="*/ 914400 w 1181686"/>
              <a:gd name="connsiteY24" fmla="*/ 44418 h 578991"/>
              <a:gd name="connsiteX0" fmla="*/ 1041010 w 1041010"/>
              <a:gd name="connsiteY0" fmla="*/ 16283 h 578991"/>
              <a:gd name="connsiteX1" fmla="*/ 450166 w 1041010"/>
              <a:gd name="connsiteY1" fmla="*/ 2215 h 578991"/>
              <a:gd name="connsiteX2" fmla="*/ 407963 w 1041010"/>
              <a:gd name="connsiteY2" fmla="*/ 72554 h 578991"/>
              <a:gd name="connsiteX3" fmla="*/ 365760 w 1041010"/>
              <a:gd name="connsiteY3" fmla="*/ 114757 h 578991"/>
              <a:gd name="connsiteX4" fmla="*/ 309490 w 1041010"/>
              <a:gd name="connsiteY4" fmla="*/ 199163 h 578991"/>
              <a:gd name="connsiteX5" fmla="*/ 225083 w 1041010"/>
              <a:gd name="connsiteY5" fmla="*/ 311705 h 578991"/>
              <a:gd name="connsiteX6" fmla="*/ 196948 w 1041010"/>
              <a:gd name="connsiteY6" fmla="*/ 353908 h 578991"/>
              <a:gd name="connsiteX7" fmla="*/ 154745 w 1041010"/>
              <a:gd name="connsiteY7" fmla="*/ 396111 h 578991"/>
              <a:gd name="connsiteX8" fmla="*/ 84406 w 1041010"/>
              <a:gd name="connsiteY8" fmla="*/ 452382 h 578991"/>
              <a:gd name="connsiteX9" fmla="*/ 0 w 1041010"/>
              <a:gd name="connsiteY9" fmla="*/ 564923 h 578991"/>
              <a:gd name="connsiteX10" fmla="*/ 42203 w 1041010"/>
              <a:gd name="connsiteY10" fmla="*/ 578991 h 578991"/>
              <a:gd name="connsiteX11" fmla="*/ 239151 w 1041010"/>
              <a:gd name="connsiteY11" fmla="*/ 550855 h 578991"/>
              <a:gd name="connsiteX12" fmla="*/ 281354 w 1041010"/>
              <a:gd name="connsiteY12" fmla="*/ 536788 h 578991"/>
              <a:gd name="connsiteX13" fmla="*/ 351693 w 1041010"/>
              <a:gd name="connsiteY13" fmla="*/ 522720 h 578991"/>
              <a:gd name="connsiteX14" fmla="*/ 436099 w 1041010"/>
              <a:gd name="connsiteY14" fmla="*/ 494585 h 578991"/>
              <a:gd name="connsiteX15" fmla="*/ 478302 w 1041010"/>
              <a:gd name="connsiteY15" fmla="*/ 466449 h 578991"/>
              <a:gd name="connsiteX16" fmla="*/ 520505 w 1041010"/>
              <a:gd name="connsiteY16" fmla="*/ 452382 h 578991"/>
              <a:gd name="connsiteX17" fmla="*/ 590843 w 1041010"/>
              <a:gd name="connsiteY17" fmla="*/ 410178 h 578991"/>
              <a:gd name="connsiteX18" fmla="*/ 661182 w 1041010"/>
              <a:gd name="connsiteY18" fmla="*/ 367975 h 578991"/>
              <a:gd name="connsiteX19" fmla="*/ 745588 w 1041010"/>
              <a:gd name="connsiteY19" fmla="*/ 297637 h 578991"/>
              <a:gd name="connsiteX20" fmla="*/ 773723 w 1041010"/>
              <a:gd name="connsiteY20" fmla="*/ 255434 h 578991"/>
              <a:gd name="connsiteX21" fmla="*/ 844062 w 1041010"/>
              <a:gd name="connsiteY21" fmla="*/ 185095 h 578991"/>
              <a:gd name="connsiteX22" fmla="*/ 886265 w 1041010"/>
              <a:gd name="connsiteY22" fmla="*/ 58486 h 578991"/>
              <a:gd name="connsiteX23" fmla="*/ 914400 w 1041010"/>
              <a:gd name="connsiteY23" fmla="*/ 44418 h 578991"/>
              <a:gd name="connsiteX0" fmla="*/ 1041010 w 1041010"/>
              <a:gd name="connsiteY0" fmla="*/ 16283 h 578991"/>
              <a:gd name="connsiteX1" fmla="*/ 450166 w 1041010"/>
              <a:gd name="connsiteY1" fmla="*/ 2215 h 578991"/>
              <a:gd name="connsiteX2" fmla="*/ 407963 w 1041010"/>
              <a:gd name="connsiteY2" fmla="*/ 72554 h 578991"/>
              <a:gd name="connsiteX3" fmla="*/ 365760 w 1041010"/>
              <a:gd name="connsiteY3" fmla="*/ 114757 h 578991"/>
              <a:gd name="connsiteX4" fmla="*/ 309490 w 1041010"/>
              <a:gd name="connsiteY4" fmla="*/ 199163 h 578991"/>
              <a:gd name="connsiteX5" fmla="*/ 225083 w 1041010"/>
              <a:gd name="connsiteY5" fmla="*/ 311705 h 578991"/>
              <a:gd name="connsiteX6" fmla="*/ 196948 w 1041010"/>
              <a:gd name="connsiteY6" fmla="*/ 353908 h 578991"/>
              <a:gd name="connsiteX7" fmla="*/ 154745 w 1041010"/>
              <a:gd name="connsiteY7" fmla="*/ 396111 h 578991"/>
              <a:gd name="connsiteX8" fmla="*/ 84406 w 1041010"/>
              <a:gd name="connsiteY8" fmla="*/ 452382 h 578991"/>
              <a:gd name="connsiteX9" fmla="*/ 0 w 1041010"/>
              <a:gd name="connsiteY9" fmla="*/ 564923 h 578991"/>
              <a:gd name="connsiteX10" fmla="*/ 42203 w 1041010"/>
              <a:gd name="connsiteY10" fmla="*/ 578991 h 578991"/>
              <a:gd name="connsiteX11" fmla="*/ 239151 w 1041010"/>
              <a:gd name="connsiteY11" fmla="*/ 550855 h 578991"/>
              <a:gd name="connsiteX12" fmla="*/ 281354 w 1041010"/>
              <a:gd name="connsiteY12" fmla="*/ 536788 h 578991"/>
              <a:gd name="connsiteX13" fmla="*/ 351693 w 1041010"/>
              <a:gd name="connsiteY13" fmla="*/ 522720 h 578991"/>
              <a:gd name="connsiteX14" fmla="*/ 436099 w 1041010"/>
              <a:gd name="connsiteY14" fmla="*/ 494585 h 578991"/>
              <a:gd name="connsiteX15" fmla="*/ 478302 w 1041010"/>
              <a:gd name="connsiteY15" fmla="*/ 466449 h 578991"/>
              <a:gd name="connsiteX16" fmla="*/ 520505 w 1041010"/>
              <a:gd name="connsiteY16" fmla="*/ 452382 h 578991"/>
              <a:gd name="connsiteX17" fmla="*/ 590843 w 1041010"/>
              <a:gd name="connsiteY17" fmla="*/ 410178 h 578991"/>
              <a:gd name="connsiteX18" fmla="*/ 661182 w 1041010"/>
              <a:gd name="connsiteY18" fmla="*/ 367975 h 578991"/>
              <a:gd name="connsiteX19" fmla="*/ 745588 w 1041010"/>
              <a:gd name="connsiteY19" fmla="*/ 297637 h 578991"/>
              <a:gd name="connsiteX20" fmla="*/ 773723 w 1041010"/>
              <a:gd name="connsiteY20" fmla="*/ 255434 h 578991"/>
              <a:gd name="connsiteX21" fmla="*/ 844062 w 1041010"/>
              <a:gd name="connsiteY21" fmla="*/ 185095 h 578991"/>
              <a:gd name="connsiteX22" fmla="*/ 886265 w 1041010"/>
              <a:gd name="connsiteY22" fmla="*/ 58486 h 578991"/>
              <a:gd name="connsiteX23" fmla="*/ 1019175 w 1041010"/>
              <a:gd name="connsiteY23" fmla="*/ 44418 h 578991"/>
              <a:gd name="connsiteX0" fmla="*/ 1041010 w 1041010"/>
              <a:gd name="connsiteY0" fmla="*/ 16283 h 578991"/>
              <a:gd name="connsiteX1" fmla="*/ 450166 w 1041010"/>
              <a:gd name="connsiteY1" fmla="*/ 2215 h 578991"/>
              <a:gd name="connsiteX2" fmla="*/ 407963 w 1041010"/>
              <a:gd name="connsiteY2" fmla="*/ 72554 h 578991"/>
              <a:gd name="connsiteX3" fmla="*/ 365760 w 1041010"/>
              <a:gd name="connsiteY3" fmla="*/ 114757 h 578991"/>
              <a:gd name="connsiteX4" fmla="*/ 309490 w 1041010"/>
              <a:gd name="connsiteY4" fmla="*/ 199163 h 578991"/>
              <a:gd name="connsiteX5" fmla="*/ 225083 w 1041010"/>
              <a:gd name="connsiteY5" fmla="*/ 311705 h 578991"/>
              <a:gd name="connsiteX6" fmla="*/ 196948 w 1041010"/>
              <a:gd name="connsiteY6" fmla="*/ 353908 h 578991"/>
              <a:gd name="connsiteX7" fmla="*/ 154745 w 1041010"/>
              <a:gd name="connsiteY7" fmla="*/ 396111 h 578991"/>
              <a:gd name="connsiteX8" fmla="*/ 84406 w 1041010"/>
              <a:gd name="connsiteY8" fmla="*/ 452382 h 578991"/>
              <a:gd name="connsiteX9" fmla="*/ 0 w 1041010"/>
              <a:gd name="connsiteY9" fmla="*/ 564923 h 578991"/>
              <a:gd name="connsiteX10" fmla="*/ 42203 w 1041010"/>
              <a:gd name="connsiteY10" fmla="*/ 578991 h 578991"/>
              <a:gd name="connsiteX11" fmla="*/ 239151 w 1041010"/>
              <a:gd name="connsiteY11" fmla="*/ 550855 h 578991"/>
              <a:gd name="connsiteX12" fmla="*/ 281354 w 1041010"/>
              <a:gd name="connsiteY12" fmla="*/ 536788 h 578991"/>
              <a:gd name="connsiteX13" fmla="*/ 351693 w 1041010"/>
              <a:gd name="connsiteY13" fmla="*/ 522720 h 578991"/>
              <a:gd name="connsiteX14" fmla="*/ 436099 w 1041010"/>
              <a:gd name="connsiteY14" fmla="*/ 494585 h 578991"/>
              <a:gd name="connsiteX15" fmla="*/ 478302 w 1041010"/>
              <a:gd name="connsiteY15" fmla="*/ 466449 h 578991"/>
              <a:gd name="connsiteX16" fmla="*/ 520505 w 1041010"/>
              <a:gd name="connsiteY16" fmla="*/ 452382 h 578991"/>
              <a:gd name="connsiteX17" fmla="*/ 590843 w 1041010"/>
              <a:gd name="connsiteY17" fmla="*/ 410178 h 578991"/>
              <a:gd name="connsiteX18" fmla="*/ 661182 w 1041010"/>
              <a:gd name="connsiteY18" fmla="*/ 367975 h 578991"/>
              <a:gd name="connsiteX19" fmla="*/ 745588 w 1041010"/>
              <a:gd name="connsiteY19" fmla="*/ 297637 h 578991"/>
              <a:gd name="connsiteX20" fmla="*/ 773723 w 1041010"/>
              <a:gd name="connsiteY20" fmla="*/ 255434 h 578991"/>
              <a:gd name="connsiteX21" fmla="*/ 844062 w 1041010"/>
              <a:gd name="connsiteY21" fmla="*/ 185095 h 578991"/>
              <a:gd name="connsiteX22" fmla="*/ 949765 w 1041010"/>
              <a:gd name="connsiteY22" fmla="*/ 121986 h 578991"/>
              <a:gd name="connsiteX23" fmla="*/ 1019175 w 1041010"/>
              <a:gd name="connsiteY23" fmla="*/ 44418 h 578991"/>
              <a:gd name="connsiteX0" fmla="*/ 1041010 w 1041010"/>
              <a:gd name="connsiteY0" fmla="*/ 18920 h 581628"/>
              <a:gd name="connsiteX1" fmla="*/ 450166 w 1041010"/>
              <a:gd name="connsiteY1" fmla="*/ 4852 h 581628"/>
              <a:gd name="connsiteX2" fmla="*/ 365760 w 1041010"/>
              <a:gd name="connsiteY2" fmla="*/ 117394 h 581628"/>
              <a:gd name="connsiteX3" fmla="*/ 309490 w 1041010"/>
              <a:gd name="connsiteY3" fmla="*/ 201800 h 581628"/>
              <a:gd name="connsiteX4" fmla="*/ 225083 w 1041010"/>
              <a:gd name="connsiteY4" fmla="*/ 314342 h 581628"/>
              <a:gd name="connsiteX5" fmla="*/ 196948 w 1041010"/>
              <a:gd name="connsiteY5" fmla="*/ 356545 h 581628"/>
              <a:gd name="connsiteX6" fmla="*/ 154745 w 1041010"/>
              <a:gd name="connsiteY6" fmla="*/ 398748 h 581628"/>
              <a:gd name="connsiteX7" fmla="*/ 84406 w 1041010"/>
              <a:gd name="connsiteY7" fmla="*/ 455019 h 581628"/>
              <a:gd name="connsiteX8" fmla="*/ 0 w 1041010"/>
              <a:gd name="connsiteY8" fmla="*/ 567560 h 581628"/>
              <a:gd name="connsiteX9" fmla="*/ 42203 w 1041010"/>
              <a:gd name="connsiteY9" fmla="*/ 581628 h 581628"/>
              <a:gd name="connsiteX10" fmla="*/ 239151 w 1041010"/>
              <a:gd name="connsiteY10" fmla="*/ 553492 h 581628"/>
              <a:gd name="connsiteX11" fmla="*/ 281354 w 1041010"/>
              <a:gd name="connsiteY11" fmla="*/ 539425 h 581628"/>
              <a:gd name="connsiteX12" fmla="*/ 351693 w 1041010"/>
              <a:gd name="connsiteY12" fmla="*/ 525357 h 581628"/>
              <a:gd name="connsiteX13" fmla="*/ 436099 w 1041010"/>
              <a:gd name="connsiteY13" fmla="*/ 497222 h 581628"/>
              <a:gd name="connsiteX14" fmla="*/ 478302 w 1041010"/>
              <a:gd name="connsiteY14" fmla="*/ 469086 h 581628"/>
              <a:gd name="connsiteX15" fmla="*/ 520505 w 1041010"/>
              <a:gd name="connsiteY15" fmla="*/ 455019 h 581628"/>
              <a:gd name="connsiteX16" fmla="*/ 590843 w 1041010"/>
              <a:gd name="connsiteY16" fmla="*/ 412815 h 581628"/>
              <a:gd name="connsiteX17" fmla="*/ 661182 w 1041010"/>
              <a:gd name="connsiteY17" fmla="*/ 370612 h 581628"/>
              <a:gd name="connsiteX18" fmla="*/ 745588 w 1041010"/>
              <a:gd name="connsiteY18" fmla="*/ 300274 h 581628"/>
              <a:gd name="connsiteX19" fmla="*/ 773723 w 1041010"/>
              <a:gd name="connsiteY19" fmla="*/ 258071 h 581628"/>
              <a:gd name="connsiteX20" fmla="*/ 844062 w 1041010"/>
              <a:gd name="connsiteY20" fmla="*/ 187732 h 581628"/>
              <a:gd name="connsiteX21" fmla="*/ 949765 w 1041010"/>
              <a:gd name="connsiteY21" fmla="*/ 124623 h 581628"/>
              <a:gd name="connsiteX22" fmla="*/ 1019175 w 1041010"/>
              <a:gd name="connsiteY22" fmla="*/ 47055 h 581628"/>
              <a:gd name="connsiteX0" fmla="*/ 1041010 w 1041010"/>
              <a:gd name="connsiteY0" fmla="*/ 14068 h 576776"/>
              <a:gd name="connsiteX1" fmla="*/ 450166 w 1041010"/>
              <a:gd name="connsiteY1" fmla="*/ 0 h 576776"/>
              <a:gd name="connsiteX2" fmla="*/ 365760 w 1041010"/>
              <a:gd name="connsiteY2" fmla="*/ 112542 h 576776"/>
              <a:gd name="connsiteX3" fmla="*/ 309490 w 1041010"/>
              <a:gd name="connsiteY3" fmla="*/ 196948 h 576776"/>
              <a:gd name="connsiteX4" fmla="*/ 225083 w 1041010"/>
              <a:gd name="connsiteY4" fmla="*/ 309490 h 576776"/>
              <a:gd name="connsiteX5" fmla="*/ 196948 w 1041010"/>
              <a:gd name="connsiteY5" fmla="*/ 351693 h 576776"/>
              <a:gd name="connsiteX6" fmla="*/ 154745 w 1041010"/>
              <a:gd name="connsiteY6" fmla="*/ 393896 h 576776"/>
              <a:gd name="connsiteX7" fmla="*/ 84406 w 1041010"/>
              <a:gd name="connsiteY7" fmla="*/ 450167 h 576776"/>
              <a:gd name="connsiteX8" fmla="*/ 0 w 1041010"/>
              <a:gd name="connsiteY8" fmla="*/ 562708 h 576776"/>
              <a:gd name="connsiteX9" fmla="*/ 42203 w 1041010"/>
              <a:gd name="connsiteY9" fmla="*/ 576776 h 576776"/>
              <a:gd name="connsiteX10" fmla="*/ 239151 w 1041010"/>
              <a:gd name="connsiteY10" fmla="*/ 548640 h 576776"/>
              <a:gd name="connsiteX11" fmla="*/ 281354 w 1041010"/>
              <a:gd name="connsiteY11" fmla="*/ 534573 h 576776"/>
              <a:gd name="connsiteX12" fmla="*/ 351693 w 1041010"/>
              <a:gd name="connsiteY12" fmla="*/ 520505 h 576776"/>
              <a:gd name="connsiteX13" fmla="*/ 436099 w 1041010"/>
              <a:gd name="connsiteY13" fmla="*/ 492370 h 576776"/>
              <a:gd name="connsiteX14" fmla="*/ 478302 w 1041010"/>
              <a:gd name="connsiteY14" fmla="*/ 464234 h 576776"/>
              <a:gd name="connsiteX15" fmla="*/ 520505 w 1041010"/>
              <a:gd name="connsiteY15" fmla="*/ 450167 h 576776"/>
              <a:gd name="connsiteX16" fmla="*/ 590843 w 1041010"/>
              <a:gd name="connsiteY16" fmla="*/ 407963 h 576776"/>
              <a:gd name="connsiteX17" fmla="*/ 661182 w 1041010"/>
              <a:gd name="connsiteY17" fmla="*/ 365760 h 576776"/>
              <a:gd name="connsiteX18" fmla="*/ 745588 w 1041010"/>
              <a:gd name="connsiteY18" fmla="*/ 295422 h 576776"/>
              <a:gd name="connsiteX19" fmla="*/ 773723 w 1041010"/>
              <a:gd name="connsiteY19" fmla="*/ 253219 h 576776"/>
              <a:gd name="connsiteX20" fmla="*/ 844062 w 1041010"/>
              <a:gd name="connsiteY20" fmla="*/ 182880 h 576776"/>
              <a:gd name="connsiteX21" fmla="*/ 949765 w 1041010"/>
              <a:gd name="connsiteY21" fmla="*/ 119771 h 576776"/>
              <a:gd name="connsiteX22" fmla="*/ 1019175 w 1041010"/>
              <a:gd name="connsiteY22" fmla="*/ 42203 h 576776"/>
              <a:gd name="connsiteX0" fmla="*/ 1041010 w 1041010"/>
              <a:gd name="connsiteY0" fmla="*/ 14068 h 576776"/>
              <a:gd name="connsiteX1" fmla="*/ 450166 w 1041010"/>
              <a:gd name="connsiteY1" fmla="*/ 0 h 576776"/>
              <a:gd name="connsiteX2" fmla="*/ 365760 w 1041010"/>
              <a:gd name="connsiteY2" fmla="*/ 112542 h 576776"/>
              <a:gd name="connsiteX3" fmla="*/ 309490 w 1041010"/>
              <a:gd name="connsiteY3" fmla="*/ 196948 h 576776"/>
              <a:gd name="connsiteX4" fmla="*/ 225083 w 1041010"/>
              <a:gd name="connsiteY4" fmla="*/ 309490 h 576776"/>
              <a:gd name="connsiteX5" fmla="*/ 196948 w 1041010"/>
              <a:gd name="connsiteY5" fmla="*/ 351693 h 576776"/>
              <a:gd name="connsiteX6" fmla="*/ 154745 w 1041010"/>
              <a:gd name="connsiteY6" fmla="*/ 393896 h 576776"/>
              <a:gd name="connsiteX7" fmla="*/ 84406 w 1041010"/>
              <a:gd name="connsiteY7" fmla="*/ 450167 h 576776"/>
              <a:gd name="connsiteX8" fmla="*/ 0 w 1041010"/>
              <a:gd name="connsiteY8" fmla="*/ 562708 h 576776"/>
              <a:gd name="connsiteX9" fmla="*/ 42203 w 1041010"/>
              <a:gd name="connsiteY9" fmla="*/ 576776 h 576776"/>
              <a:gd name="connsiteX10" fmla="*/ 239151 w 1041010"/>
              <a:gd name="connsiteY10" fmla="*/ 548640 h 576776"/>
              <a:gd name="connsiteX11" fmla="*/ 281354 w 1041010"/>
              <a:gd name="connsiteY11" fmla="*/ 534573 h 576776"/>
              <a:gd name="connsiteX12" fmla="*/ 351693 w 1041010"/>
              <a:gd name="connsiteY12" fmla="*/ 520505 h 576776"/>
              <a:gd name="connsiteX13" fmla="*/ 436099 w 1041010"/>
              <a:gd name="connsiteY13" fmla="*/ 492370 h 576776"/>
              <a:gd name="connsiteX14" fmla="*/ 478302 w 1041010"/>
              <a:gd name="connsiteY14" fmla="*/ 464234 h 576776"/>
              <a:gd name="connsiteX15" fmla="*/ 520505 w 1041010"/>
              <a:gd name="connsiteY15" fmla="*/ 450167 h 576776"/>
              <a:gd name="connsiteX16" fmla="*/ 590843 w 1041010"/>
              <a:gd name="connsiteY16" fmla="*/ 407963 h 576776"/>
              <a:gd name="connsiteX17" fmla="*/ 661182 w 1041010"/>
              <a:gd name="connsiteY17" fmla="*/ 365760 h 576776"/>
              <a:gd name="connsiteX18" fmla="*/ 745588 w 1041010"/>
              <a:gd name="connsiteY18" fmla="*/ 295422 h 576776"/>
              <a:gd name="connsiteX19" fmla="*/ 773723 w 1041010"/>
              <a:gd name="connsiteY19" fmla="*/ 253219 h 576776"/>
              <a:gd name="connsiteX20" fmla="*/ 844062 w 1041010"/>
              <a:gd name="connsiteY20" fmla="*/ 182880 h 576776"/>
              <a:gd name="connsiteX21" fmla="*/ 949765 w 1041010"/>
              <a:gd name="connsiteY21" fmla="*/ 119771 h 576776"/>
              <a:gd name="connsiteX22" fmla="*/ 1019175 w 1041010"/>
              <a:gd name="connsiteY22" fmla="*/ 42203 h 576776"/>
              <a:gd name="connsiteX0" fmla="*/ 1041010 w 1041010"/>
              <a:gd name="connsiteY0" fmla="*/ 14068 h 576776"/>
              <a:gd name="connsiteX1" fmla="*/ 450166 w 1041010"/>
              <a:gd name="connsiteY1" fmla="*/ 0 h 576776"/>
              <a:gd name="connsiteX2" fmla="*/ 365760 w 1041010"/>
              <a:gd name="connsiteY2" fmla="*/ 112542 h 576776"/>
              <a:gd name="connsiteX3" fmla="*/ 309490 w 1041010"/>
              <a:gd name="connsiteY3" fmla="*/ 196948 h 576776"/>
              <a:gd name="connsiteX4" fmla="*/ 225083 w 1041010"/>
              <a:gd name="connsiteY4" fmla="*/ 309490 h 576776"/>
              <a:gd name="connsiteX5" fmla="*/ 196948 w 1041010"/>
              <a:gd name="connsiteY5" fmla="*/ 351693 h 576776"/>
              <a:gd name="connsiteX6" fmla="*/ 154745 w 1041010"/>
              <a:gd name="connsiteY6" fmla="*/ 393896 h 576776"/>
              <a:gd name="connsiteX7" fmla="*/ 84406 w 1041010"/>
              <a:gd name="connsiteY7" fmla="*/ 450167 h 576776"/>
              <a:gd name="connsiteX8" fmla="*/ 0 w 1041010"/>
              <a:gd name="connsiteY8" fmla="*/ 562708 h 576776"/>
              <a:gd name="connsiteX9" fmla="*/ 42203 w 1041010"/>
              <a:gd name="connsiteY9" fmla="*/ 576776 h 576776"/>
              <a:gd name="connsiteX10" fmla="*/ 239151 w 1041010"/>
              <a:gd name="connsiteY10" fmla="*/ 548640 h 576776"/>
              <a:gd name="connsiteX11" fmla="*/ 281354 w 1041010"/>
              <a:gd name="connsiteY11" fmla="*/ 534573 h 576776"/>
              <a:gd name="connsiteX12" fmla="*/ 351693 w 1041010"/>
              <a:gd name="connsiteY12" fmla="*/ 520505 h 576776"/>
              <a:gd name="connsiteX13" fmla="*/ 436099 w 1041010"/>
              <a:gd name="connsiteY13" fmla="*/ 492370 h 576776"/>
              <a:gd name="connsiteX14" fmla="*/ 478302 w 1041010"/>
              <a:gd name="connsiteY14" fmla="*/ 464234 h 576776"/>
              <a:gd name="connsiteX15" fmla="*/ 520505 w 1041010"/>
              <a:gd name="connsiteY15" fmla="*/ 450167 h 576776"/>
              <a:gd name="connsiteX16" fmla="*/ 590843 w 1041010"/>
              <a:gd name="connsiteY16" fmla="*/ 407963 h 576776"/>
              <a:gd name="connsiteX17" fmla="*/ 661182 w 1041010"/>
              <a:gd name="connsiteY17" fmla="*/ 365760 h 576776"/>
              <a:gd name="connsiteX18" fmla="*/ 745588 w 1041010"/>
              <a:gd name="connsiteY18" fmla="*/ 295422 h 576776"/>
              <a:gd name="connsiteX19" fmla="*/ 773723 w 1041010"/>
              <a:gd name="connsiteY19" fmla="*/ 253219 h 576776"/>
              <a:gd name="connsiteX20" fmla="*/ 844062 w 1041010"/>
              <a:gd name="connsiteY20" fmla="*/ 182880 h 576776"/>
              <a:gd name="connsiteX21" fmla="*/ 949765 w 1041010"/>
              <a:gd name="connsiteY21" fmla="*/ 119771 h 576776"/>
              <a:gd name="connsiteX22" fmla="*/ 1019175 w 1041010"/>
              <a:gd name="connsiteY22" fmla="*/ 42203 h 576776"/>
              <a:gd name="connsiteX23" fmla="*/ 1041010 w 1041010"/>
              <a:gd name="connsiteY23" fmla="*/ 14068 h 576776"/>
              <a:gd name="connsiteX0" fmla="*/ 1041010 w 1041010"/>
              <a:gd name="connsiteY0" fmla="*/ 14068 h 576776"/>
              <a:gd name="connsiteX1" fmla="*/ 450166 w 1041010"/>
              <a:gd name="connsiteY1" fmla="*/ 0 h 576776"/>
              <a:gd name="connsiteX2" fmla="*/ 365760 w 1041010"/>
              <a:gd name="connsiteY2" fmla="*/ 112542 h 576776"/>
              <a:gd name="connsiteX3" fmla="*/ 309490 w 1041010"/>
              <a:gd name="connsiteY3" fmla="*/ 196948 h 576776"/>
              <a:gd name="connsiteX4" fmla="*/ 196948 w 1041010"/>
              <a:gd name="connsiteY4" fmla="*/ 351693 h 576776"/>
              <a:gd name="connsiteX5" fmla="*/ 154745 w 1041010"/>
              <a:gd name="connsiteY5" fmla="*/ 393896 h 576776"/>
              <a:gd name="connsiteX6" fmla="*/ 84406 w 1041010"/>
              <a:gd name="connsiteY6" fmla="*/ 450167 h 576776"/>
              <a:gd name="connsiteX7" fmla="*/ 0 w 1041010"/>
              <a:gd name="connsiteY7" fmla="*/ 562708 h 576776"/>
              <a:gd name="connsiteX8" fmla="*/ 42203 w 1041010"/>
              <a:gd name="connsiteY8" fmla="*/ 576776 h 576776"/>
              <a:gd name="connsiteX9" fmla="*/ 239151 w 1041010"/>
              <a:gd name="connsiteY9" fmla="*/ 548640 h 576776"/>
              <a:gd name="connsiteX10" fmla="*/ 281354 w 1041010"/>
              <a:gd name="connsiteY10" fmla="*/ 534573 h 576776"/>
              <a:gd name="connsiteX11" fmla="*/ 351693 w 1041010"/>
              <a:gd name="connsiteY11" fmla="*/ 520505 h 576776"/>
              <a:gd name="connsiteX12" fmla="*/ 436099 w 1041010"/>
              <a:gd name="connsiteY12" fmla="*/ 492370 h 576776"/>
              <a:gd name="connsiteX13" fmla="*/ 478302 w 1041010"/>
              <a:gd name="connsiteY13" fmla="*/ 464234 h 576776"/>
              <a:gd name="connsiteX14" fmla="*/ 520505 w 1041010"/>
              <a:gd name="connsiteY14" fmla="*/ 450167 h 576776"/>
              <a:gd name="connsiteX15" fmla="*/ 590843 w 1041010"/>
              <a:gd name="connsiteY15" fmla="*/ 407963 h 576776"/>
              <a:gd name="connsiteX16" fmla="*/ 661182 w 1041010"/>
              <a:gd name="connsiteY16" fmla="*/ 365760 h 576776"/>
              <a:gd name="connsiteX17" fmla="*/ 745588 w 1041010"/>
              <a:gd name="connsiteY17" fmla="*/ 295422 h 576776"/>
              <a:gd name="connsiteX18" fmla="*/ 773723 w 1041010"/>
              <a:gd name="connsiteY18" fmla="*/ 253219 h 576776"/>
              <a:gd name="connsiteX19" fmla="*/ 844062 w 1041010"/>
              <a:gd name="connsiteY19" fmla="*/ 182880 h 576776"/>
              <a:gd name="connsiteX20" fmla="*/ 949765 w 1041010"/>
              <a:gd name="connsiteY20" fmla="*/ 119771 h 576776"/>
              <a:gd name="connsiteX21" fmla="*/ 1019175 w 1041010"/>
              <a:gd name="connsiteY21" fmla="*/ 42203 h 576776"/>
              <a:gd name="connsiteX22" fmla="*/ 1041010 w 1041010"/>
              <a:gd name="connsiteY22" fmla="*/ 14068 h 576776"/>
              <a:gd name="connsiteX0" fmla="*/ 1041010 w 1041010"/>
              <a:gd name="connsiteY0" fmla="*/ 14068 h 576776"/>
              <a:gd name="connsiteX1" fmla="*/ 450166 w 1041010"/>
              <a:gd name="connsiteY1" fmla="*/ 0 h 576776"/>
              <a:gd name="connsiteX2" fmla="*/ 365760 w 1041010"/>
              <a:gd name="connsiteY2" fmla="*/ 112542 h 576776"/>
              <a:gd name="connsiteX3" fmla="*/ 309490 w 1041010"/>
              <a:gd name="connsiteY3" fmla="*/ 196948 h 576776"/>
              <a:gd name="connsiteX4" fmla="*/ 154745 w 1041010"/>
              <a:gd name="connsiteY4" fmla="*/ 393896 h 576776"/>
              <a:gd name="connsiteX5" fmla="*/ 84406 w 1041010"/>
              <a:gd name="connsiteY5" fmla="*/ 450167 h 576776"/>
              <a:gd name="connsiteX6" fmla="*/ 0 w 1041010"/>
              <a:gd name="connsiteY6" fmla="*/ 562708 h 576776"/>
              <a:gd name="connsiteX7" fmla="*/ 42203 w 1041010"/>
              <a:gd name="connsiteY7" fmla="*/ 576776 h 576776"/>
              <a:gd name="connsiteX8" fmla="*/ 239151 w 1041010"/>
              <a:gd name="connsiteY8" fmla="*/ 548640 h 576776"/>
              <a:gd name="connsiteX9" fmla="*/ 281354 w 1041010"/>
              <a:gd name="connsiteY9" fmla="*/ 534573 h 576776"/>
              <a:gd name="connsiteX10" fmla="*/ 351693 w 1041010"/>
              <a:gd name="connsiteY10" fmla="*/ 520505 h 576776"/>
              <a:gd name="connsiteX11" fmla="*/ 436099 w 1041010"/>
              <a:gd name="connsiteY11" fmla="*/ 492370 h 576776"/>
              <a:gd name="connsiteX12" fmla="*/ 478302 w 1041010"/>
              <a:gd name="connsiteY12" fmla="*/ 464234 h 576776"/>
              <a:gd name="connsiteX13" fmla="*/ 520505 w 1041010"/>
              <a:gd name="connsiteY13" fmla="*/ 450167 h 576776"/>
              <a:gd name="connsiteX14" fmla="*/ 590843 w 1041010"/>
              <a:gd name="connsiteY14" fmla="*/ 407963 h 576776"/>
              <a:gd name="connsiteX15" fmla="*/ 661182 w 1041010"/>
              <a:gd name="connsiteY15" fmla="*/ 365760 h 576776"/>
              <a:gd name="connsiteX16" fmla="*/ 745588 w 1041010"/>
              <a:gd name="connsiteY16" fmla="*/ 295422 h 576776"/>
              <a:gd name="connsiteX17" fmla="*/ 773723 w 1041010"/>
              <a:gd name="connsiteY17" fmla="*/ 253219 h 576776"/>
              <a:gd name="connsiteX18" fmla="*/ 844062 w 1041010"/>
              <a:gd name="connsiteY18" fmla="*/ 182880 h 576776"/>
              <a:gd name="connsiteX19" fmla="*/ 949765 w 1041010"/>
              <a:gd name="connsiteY19" fmla="*/ 119771 h 576776"/>
              <a:gd name="connsiteX20" fmla="*/ 1019175 w 1041010"/>
              <a:gd name="connsiteY20" fmla="*/ 42203 h 576776"/>
              <a:gd name="connsiteX21" fmla="*/ 1041010 w 1041010"/>
              <a:gd name="connsiteY21" fmla="*/ 14068 h 576776"/>
              <a:gd name="connsiteX0" fmla="*/ 1041010 w 1041010"/>
              <a:gd name="connsiteY0" fmla="*/ 14068 h 576776"/>
              <a:gd name="connsiteX1" fmla="*/ 450166 w 1041010"/>
              <a:gd name="connsiteY1" fmla="*/ 0 h 576776"/>
              <a:gd name="connsiteX2" fmla="*/ 365760 w 1041010"/>
              <a:gd name="connsiteY2" fmla="*/ 112542 h 576776"/>
              <a:gd name="connsiteX3" fmla="*/ 309490 w 1041010"/>
              <a:gd name="connsiteY3" fmla="*/ 196948 h 576776"/>
              <a:gd name="connsiteX4" fmla="*/ 154745 w 1041010"/>
              <a:gd name="connsiteY4" fmla="*/ 393896 h 576776"/>
              <a:gd name="connsiteX5" fmla="*/ 0 w 1041010"/>
              <a:gd name="connsiteY5" fmla="*/ 562708 h 576776"/>
              <a:gd name="connsiteX6" fmla="*/ 42203 w 1041010"/>
              <a:gd name="connsiteY6" fmla="*/ 576776 h 576776"/>
              <a:gd name="connsiteX7" fmla="*/ 239151 w 1041010"/>
              <a:gd name="connsiteY7" fmla="*/ 548640 h 576776"/>
              <a:gd name="connsiteX8" fmla="*/ 281354 w 1041010"/>
              <a:gd name="connsiteY8" fmla="*/ 534573 h 576776"/>
              <a:gd name="connsiteX9" fmla="*/ 351693 w 1041010"/>
              <a:gd name="connsiteY9" fmla="*/ 520505 h 576776"/>
              <a:gd name="connsiteX10" fmla="*/ 436099 w 1041010"/>
              <a:gd name="connsiteY10" fmla="*/ 492370 h 576776"/>
              <a:gd name="connsiteX11" fmla="*/ 478302 w 1041010"/>
              <a:gd name="connsiteY11" fmla="*/ 464234 h 576776"/>
              <a:gd name="connsiteX12" fmla="*/ 520505 w 1041010"/>
              <a:gd name="connsiteY12" fmla="*/ 450167 h 576776"/>
              <a:gd name="connsiteX13" fmla="*/ 590843 w 1041010"/>
              <a:gd name="connsiteY13" fmla="*/ 407963 h 576776"/>
              <a:gd name="connsiteX14" fmla="*/ 661182 w 1041010"/>
              <a:gd name="connsiteY14" fmla="*/ 365760 h 576776"/>
              <a:gd name="connsiteX15" fmla="*/ 745588 w 1041010"/>
              <a:gd name="connsiteY15" fmla="*/ 295422 h 576776"/>
              <a:gd name="connsiteX16" fmla="*/ 773723 w 1041010"/>
              <a:gd name="connsiteY16" fmla="*/ 253219 h 576776"/>
              <a:gd name="connsiteX17" fmla="*/ 844062 w 1041010"/>
              <a:gd name="connsiteY17" fmla="*/ 182880 h 576776"/>
              <a:gd name="connsiteX18" fmla="*/ 949765 w 1041010"/>
              <a:gd name="connsiteY18" fmla="*/ 119771 h 576776"/>
              <a:gd name="connsiteX19" fmla="*/ 1019175 w 1041010"/>
              <a:gd name="connsiteY19" fmla="*/ 42203 h 576776"/>
              <a:gd name="connsiteX20" fmla="*/ 1041010 w 1041010"/>
              <a:gd name="connsiteY20" fmla="*/ 14068 h 576776"/>
              <a:gd name="connsiteX0" fmla="*/ 1041010 w 1041010"/>
              <a:gd name="connsiteY0" fmla="*/ 14068 h 576776"/>
              <a:gd name="connsiteX1" fmla="*/ 450166 w 1041010"/>
              <a:gd name="connsiteY1" fmla="*/ 0 h 576776"/>
              <a:gd name="connsiteX2" fmla="*/ 365760 w 1041010"/>
              <a:gd name="connsiteY2" fmla="*/ 112542 h 576776"/>
              <a:gd name="connsiteX3" fmla="*/ 309490 w 1041010"/>
              <a:gd name="connsiteY3" fmla="*/ 196948 h 576776"/>
              <a:gd name="connsiteX4" fmla="*/ 154745 w 1041010"/>
              <a:gd name="connsiteY4" fmla="*/ 393896 h 576776"/>
              <a:gd name="connsiteX5" fmla="*/ 0 w 1041010"/>
              <a:gd name="connsiteY5" fmla="*/ 562708 h 576776"/>
              <a:gd name="connsiteX6" fmla="*/ 42203 w 1041010"/>
              <a:gd name="connsiteY6" fmla="*/ 576776 h 576776"/>
              <a:gd name="connsiteX7" fmla="*/ 239151 w 1041010"/>
              <a:gd name="connsiteY7" fmla="*/ 548640 h 576776"/>
              <a:gd name="connsiteX8" fmla="*/ 281354 w 1041010"/>
              <a:gd name="connsiteY8" fmla="*/ 534573 h 576776"/>
              <a:gd name="connsiteX9" fmla="*/ 351693 w 1041010"/>
              <a:gd name="connsiteY9" fmla="*/ 520505 h 576776"/>
              <a:gd name="connsiteX10" fmla="*/ 436099 w 1041010"/>
              <a:gd name="connsiteY10" fmla="*/ 492370 h 576776"/>
              <a:gd name="connsiteX11" fmla="*/ 520505 w 1041010"/>
              <a:gd name="connsiteY11" fmla="*/ 450167 h 576776"/>
              <a:gd name="connsiteX12" fmla="*/ 590843 w 1041010"/>
              <a:gd name="connsiteY12" fmla="*/ 407963 h 576776"/>
              <a:gd name="connsiteX13" fmla="*/ 661182 w 1041010"/>
              <a:gd name="connsiteY13" fmla="*/ 365760 h 576776"/>
              <a:gd name="connsiteX14" fmla="*/ 745588 w 1041010"/>
              <a:gd name="connsiteY14" fmla="*/ 295422 h 576776"/>
              <a:gd name="connsiteX15" fmla="*/ 773723 w 1041010"/>
              <a:gd name="connsiteY15" fmla="*/ 253219 h 576776"/>
              <a:gd name="connsiteX16" fmla="*/ 844062 w 1041010"/>
              <a:gd name="connsiteY16" fmla="*/ 182880 h 576776"/>
              <a:gd name="connsiteX17" fmla="*/ 949765 w 1041010"/>
              <a:gd name="connsiteY17" fmla="*/ 119771 h 576776"/>
              <a:gd name="connsiteX18" fmla="*/ 1019175 w 1041010"/>
              <a:gd name="connsiteY18" fmla="*/ 42203 h 576776"/>
              <a:gd name="connsiteX19" fmla="*/ 1041010 w 1041010"/>
              <a:gd name="connsiteY19" fmla="*/ 14068 h 576776"/>
              <a:gd name="connsiteX0" fmla="*/ 1041010 w 1041010"/>
              <a:gd name="connsiteY0" fmla="*/ 14068 h 576776"/>
              <a:gd name="connsiteX1" fmla="*/ 450166 w 1041010"/>
              <a:gd name="connsiteY1" fmla="*/ 0 h 576776"/>
              <a:gd name="connsiteX2" fmla="*/ 365760 w 1041010"/>
              <a:gd name="connsiteY2" fmla="*/ 112542 h 576776"/>
              <a:gd name="connsiteX3" fmla="*/ 309490 w 1041010"/>
              <a:gd name="connsiteY3" fmla="*/ 196948 h 576776"/>
              <a:gd name="connsiteX4" fmla="*/ 154745 w 1041010"/>
              <a:gd name="connsiteY4" fmla="*/ 393896 h 576776"/>
              <a:gd name="connsiteX5" fmla="*/ 0 w 1041010"/>
              <a:gd name="connsiteY5" fmla="*/ 562708 h 576776"/>
              <a:gd name="connsiteX6" fmla="*/ 42203 w 1041010"/>
              <a:gd name="connsiteY6" fmla="*/ 576776 h 576776"/>
              <a:gd name="connsiteX7" fmla="*/ 239151 w 1041010"/>
              <a:gd name="connsiteY7" fmla="*/ 548640 h 576776"/>
              <a:gd name="connsiteX8" fmla="*/ 281354 w 1041010"/>
              <a:gd name="connsiteY8" fmla="*/ 534573 h 576776"/>
              <a:gd name="connsiteX9" fmla="*/ 351693 w 1041010"/>
              <a:gd name="connsiteY9" fmla="*/ 520505 h 576776"/>
              <a:gd name="connsiteX10" fmla="*/ 436099 w 1041010"/>
              <a:gd name="connsiteY10" fmla="*/ 492370 h 576776"/>
              <a:gd name="connsiteX11" fmla="*/ 520505 w 1041010"/>
              <a:gd name="connsiteY11" fmla="*/ 450167 h 576776"/>
              <a:gd name="connsiteX12" fmla="*/ 661182 w 1041010"/>
              <a:gd name="connsiteY12" fmla="*/ 365760 h 576776"/>
              <a:gd name="connsiteX13" fmla="*/ 745588 w 1041010"/>
              <a:gd name="connsiteY13" fmla="*/ 295422 h 576776"/>
              <a:gd name="connsiteX14" fmla="*/ 773723 w 1041010"/>
              <a:gd name="connsiteY14" fmla="*/ 253219 h 576776"/>
              <a:gd name="connsiteX15" fmla="*/ 844062 w 1041010"/>
              <a:gd name="connsiteY15" fmla="*/ 182880 h 576776"/>
              <a:gd name="connsiteX16" fmla="*/ 949765 w 1041010"/>
              <a:gd name="connsiteY16" fmla="*/ 119771 h 576776"/>
              <a:gd name="connsiteX17" fmla="*/ 1019175 w 1041010"/>
              <a:gd name="connsiteY17" fmla="*/ 42203 h 576776"/>
              <a:gd name="connsiteX18" fmla="*/ 1041010 w 1041010"/>
              <a:gd name="connsiteY18" fmla="*/ 14068 h 576776"/>
              <a:gd name="connsiteX0" fmla="*/ 1041010 w 1041010"/>
              <a:gd name="connsiteY0" fmla="*/ 14068 h 576776"/>
              <a:gd name="connsiteX1" fmla="*/ 450166 w 1041010"/>
              <a:gd name="connsiteY1" fmla="*/ 0 h 576776"/>
              <a:gd name="connsiteX2" fmla="*/ 365760 w 1041010"/>
              <a:gd name="connsiteY2" fmla="*/ 112542 h 576776"/>
              <a:gd name="connsiteX3" fmla="*/ 309490 w 1041010"/>
              <a:gd name="connsiteY3" fmla="*/ 196948 h 576776"/>
              <a:gd name="connsiteX4" fmla="*/ 154745 w 1041010"/>
              <a:gd name="connsiteY4" fmla="*/ 393896 h 576776"/>
              <a:gd name="connsiteX5" fmla="*/ 0 w 1041010"/>
              <a:gd name="connsiteY5" fmla="*/ 562708 h 576776"/>
              <a:gd name="connsiteX6" fmla="*/ 42203 w 1041010"/>
              <a:gd name="connsiteY6" fmla="*/ 576776 h 576776"/>
              <a:gd name="connsiteX7" fmla="*/ 239151 w 1041010"/>
              <a:gd name="connsiteY7" fmla="*/ 548640 h 576776"/>
              <a:gd name="connsiteX8" fmla="*/ 281354 w 1041010"/>
              <a:gd name="connsiteY8" fmla="*/ 534573 h 576776"/>
              <a:gd name="connsiteX9" fmla="*/ 351693 w 1041010"/>
              <a:gd name="connsiteY9" fmla="*/ 520505 h 576776"/>
              <a:gd name="connsiteX10" fmla="*/ 436099 w 1041010"/>
              <a:gd name="connsiteY10" fmla="*/ 492370 h 576776"/>
              <a:gd name="connsiteX11" fmla="*/ 520505 w 1041010"/>
              <a:gd name="connsiteY11" fmla="*/ 450167 h 576776"/>
              <a:gd name="connsiteX12" fmla="*/ 661182 w 1041010"/>
              <a:gd name="connsiteY12" fmla="*/ 365760 h 576776"/>
              <a:gd name="connsiteX13" fmla="*/ 745588 w 1041010"/>
              <a:gd name="connsiteY13" fmla="*/ 295422 h 576776"/>
              <a:gd name="connsiteX14" fmla="*/ 844062 w 1041010"/>
              <a:gd name="connsiteY14" fmla="*/ 182880 h 576776"/>
              <a:gd name="connsiteX15" fmla="*/ 949765 w 1041010"/>
              <a:gd name="connsiteY15" fmla="*/ 119771 h 576776"/>
              <a:gd name="connsiteX16" fmla="*/ 1019175 w 1041010"/>
              <a:gd name="connsiteY16" fmla="*/ 42203 h 576776"/>
              <a:gd name="connsiteX17" fmla="*/ 1041010 w 1041010"/>
              <a:gd name="connsiteY17" fmla="*/ 14068 h 576776"/>
              <a:gd name="connsiteX0" fmla="*/ 1041010 w 1041010"/>
              <a:gd name="connsiteY0" fmla="*/ 14068 h 576776"/>
              <a:gd name="connsiteX1" fmla="*/ 450166 w 1041010"/>
              <a:gd name="connsiteY1" fmla="*/ 0 h 576776"/>
              <a:gd name="connsiteX2" fmla="*/ 365760 w 1041010"/>
              <a:gd name="connsiteY2" fmla="*/ 112542 h 576776"/>
              <a:gd name="connsiteX3" fmla="*/ 309490 w 1041010"/>
              <a:gd name="connsiteY3" fmla="*/ 196948 h 576776"/>
              <a:gd name="connsiteX4" fmla="*/ 154745 w 1041010"/>
              <a:gd name="connsiteY4" fmla="*/ 393896 h 576776"/>
              <a:gd name="connsiteX5" fmla="*/ 0 w 1041010"/>
              <a:gd name="connsiteY5" fmla="*/ 562708 h 576776"/>
              <a:gd name="connsiteX6" fmla="*/ 42203 w 1041010"/>
              <a:gd name="connsiteY6" fmla="*/ 576776 h 576776"/>
              <a:gd name="connsiteX7" fmla="*/ 239151 w 1041010"/>
              <a:gd name="connsiteY7" fmla="*/ 548640 h 576776"/>
              <a:gd name="connsiteX8" fmla="*/ 281354 w 1041010"/>
              <a:gd name="connsiteY8" fmla="*/ 534573 h 576776"/>
              <a:gd name="connsiteX9" fmla="*/ 351693 w 1041010"/>
              <a:gd name="connsiteY9" fmla="*/ 520505 h 576776"/>
              <a:gd name="connsiteX10" fmla="*/ 436099 w 1041010"/>
              <a:gd name="connsiteY10" fmla="*/ 492370 h 576776"/>
              <a:gd name="connsiteX11" fmla="*/ 520505 w 1041010"/>
              <a:gd name="connsiteY11" fmla="*/ 450167 h 576776"/>
              <a:gd name="connsiteX12" fmla="*/ 661182 w 1041010"/>
              <a:gd name="connsiteY12" fmla="*/ 365760 h 576776"/>
              <a:gd name="connsiteX13" fmla="*/ 745588 w 1041010"/>
              <a:gd name="connsiteY13" fmla="*/ 295422 h 576776"/>
              <a:gd name="connsiteX14" fmla="*/ 949765 w 1041010"/>
              <a:gd name="connsiteY14" fmla="*/ 119771 h 576776"/>
              <a:gd name="connsiteX15" fmla="*/ 1019175 w 1041010"/>
              <a:gd name="connsiteY15" fmla="*/ 42203 h 576776"/>
              <a:gd name="connsiteX16" fmla="*/ 1041010 w 1041010"/>
              <a:gd name="connsiteY16" fmla="*/ 14068 h 5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41010" h="576776">
                <a:moveTo>
                  <a:pt x="1041010" y="14068"/>
                </a:moveTo>
                <a:cubicBezTo>
                  <a:pt x="919090" y="14068"/>
                  <a:pt x="745588" y="7034"/>
                  <a:pt x="450166" y="0"/>
                </a:cubicBezTo>
                <a:cubicBezTo>
                  <a:pt x="366199" y="114837"/>
                  <a:pt x="389206" y="79717"/>
                  <a:pt x="365760" y="112542"/>
                </a:cubicBezTo>
                <a:cubicBezTo>
                  <a:pt x="342314" y="145367"/>
                  <a:pt x="344659" y="150056"/>
                  <a:pt x="309490" y="196948"/>
                </a:cubicBezTo>
                <a:cubicBezTo>
                  <a:pt x="274321" y="243840"/>
                  <a:pt x="206327" y="332936"/>
                  <a:pt x="154745" y="393896"/>
                </a:cubicBezTo>
                <a:cubicBezTo>
                  <a:pt x="103163" y="454856"/>
                  <a:pt x="18757" y="532228"/>
                  <a:pt x="0" y="562708"/>
                </a:cubicBezTo>
                <a:cubicBezTo>
                  <a:pt x="14068" y="567397"/>
                  <a:pt x="27374" y="576776"/>
                  <a:pt x="42203" y="576776"/>
                </a:cubicBezTo>
                <a:cubicBezTo>
                  <a:pt x="63499" y="576776"/>
                  <a:pt x="207650" y="555640"/>
                  <a:pt x="239151" y="548640"/>
                </a:cubicBezTo>
                <a:cubicBezTo>
                  <a:pt x="253626" y="545423"/>
                  <a:pt x="266968" y="538169"/>
                  <a:pt x="281354" y="534573"/>
                </a:cubicBezTo>
                <a:cubicBezTo>
                  <a:pt x="304551" y="528774"/>
                  <a:pt x="328625" y="526796"/>
                  <a:pt x="351693" y="520505"/>
                </a:cubicBezTo>
                <a:cubicBezTo>
                  <a:pt x="380305" y="512702"/>
                  <a:pt x="407964" y="504093"/>
                  <a:pt x="436099" y="492370"/>
                </a:cubicBezTo>
                <a:cubicBezTo>
                  <a:pt x="464234" y="480647"/>
                  <a:pt x="482991" y="471269"/>
                  <a:pt x="520505" y="450167"/>
                </a:cubicBezTo>
                <a:cubicBezTo>
                  <a:pt x="558019" y="429065"/>
                  <a:pt x="623668" y="391551"/>
                  <a:pt x="661182" y="365760"/>
                </a:cubicBezTo>
                <a:cubicBezTo>
                  <a:pt x="698696" y="339969"/>
                  <a:pt x="697491" y="336420"/>
                  <a:pt x="745588" y="295422"/>
                </a:cubicBezTo>
                <a:cubicBezTo>
                  <a:pt x="793685" y="254424"/>
                  <a:pt x="904167" y="161974"/>
                  <a:pt x="949765" y="119771"/>
                </a:cubicBezTo>
                <a:cubicBezTo>
                  <a:pt x="961488" y="96325"/>
                  <a:pt x="1013314" y="45134"/>
                  <a:pt x="1019175" y="42203"/>
                </a:cubicBezTo>
                <a:lnTo>
                  <a:pt x="1041010" y="14068"/>
                </a:lnTo>
                <a:close/>
              </a:path>
            </a:pathLst>
          </a:custGeom>
          <a:solidFill>
            <a:srgbClr val="FF0000">
              <a:alpha val="52157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B0EBE446-F48A-2F4A-BCED-2018D2CD2305}"/>
              </a:ext>
            </a:extLst>
          </p:cNvPr>
          <p:cNvSpPr/>
          <p:nvPr/>
        </p:nvSpPr>
        <p:spPr>
          <a:xfrm rot="10800000">
            <a:off x="7887791" y="5123248"/>
            <a:ext cx="951335" cy="611392"/>
          </a:xfrm>
          <a:custGeom>
            <a:avLst/>
            <a:gdLst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309490 w 1181686"/>
              <a:gd name="connsiteY7" fmla="*/ 211015 h 590843"/>
              <a:gd name="connsiteX8" fmla="*/ 225083 w 1181686"/>
              <a:gd name="connsiteY8" fmla="*/ 323557 h 590843"/>
              <a:gd name="connsiteX9" fmla="*/ 196948 w 1181686"/>
              <a:gd name="connsiteY9" fmla="*/ 365760 h 590843"/>
              <a:gd name="connsiteX10" fmla="*/ 154745 w 1181686"/>
              <a:gd name="connsiteY10" fmla="*/ 407963 h 590843"/>
              <a:gd name="connsiteX11" fmla="*/ 84406 w 1181686"/>
              <a:gd name="connsiteY11" fmla="*/ 464234 h 590843"/>
              <a:gd name="connsiteX12" fmla="*/ 0 w 1181686"/>
              <a:gd name="connsiteY12" fmla="*/ 576775 h 590843"/>
              <a:gd name="connsiteX13" fmla="*/ 42203 w 1181686"/>
              <a:gd name="connsiteY13" fmla="*/ 590843 h 590843"/>
              <a:gd name="connsiteX14" fmla="*/ 239151 w 1181686"/>
              <a:gd name="connsiteY14" fmla="*/ 562707 h 590843"/>
              <a:gd name="connsiteX15" fmla="*/ 281354 w 1181686"/>
              <a:gd name="connsiteY15" fmla="*/ 548640 h 590843"/>
              <a:gd name="connsiteX16" fmla="*/ 351693 w 1181686"/>
              <a:gd name="connsiteY16" fmla="*/ 534572 h 590843"/>
              <a:gd name="connsiteX17" fmla="*/ 436099 w 1181686"/>
              <a:gd name="connsiteY17" fmla="*/ 506437 h 590843"/>
              <a:gd name="connsiteX18" fmla="*/ 478302 w 1181686"/>
              <a:gd name="connsiteY18" fmla="*/ 478301 h 590843"/>
              <a:gd name="connsiteX19" fmla="*/ 520505 w 1181686"/>
              <a:gd name="connsiteY19" fmla="*/ 464234 h 590843"/>
              <a:gd name="connsiteX20" fmla="*/ 590843 w 1181686"/>
              <a:gd name="connsiteY20" fmla="*/ 422030 h 590843"/>
              <a:gd name="connsiteX21" fmla="*/ 661182 w 1181686"/>
              <a:gd name="connsiteY21" fmla="*/ 379827 h 590843"/>
              <a:gd name="connsiteX22" fmla="*/ 745588 w 1181686"/>
              <a:gd name="connsiteY22" fmla="*/ 309489 h 590843"/>
              <a:gd name="connsiteX23" fmla="*/ 773723 w 1181686"/>
              <a:gd name="connsiteY23" fmla="*/ 267286 h 590843"/>
              <a:gd name="connsiteX24" fmla="*/ 844062 w 1181686"/>
              <a:gd name="connsiteY24" fmla="*/ 196947 h 590843"/>
              <a:gd name="connsiteX25" fmla="*/ 886265 w 1181686"/>
              <a:gd name="connsiteY25" fmla="*/ 70338 h 590843"/>
              <a:gd name="connsiteX26" fmla="*/ 914400 w 1181686"/>
              <a:gd name="connsiteY26" fmla="*/ 14067 h 590843"/>
              <a:gd name="connsiteX27" fmla="*/ 914400 w 1181686"/>
              <a:gd name="connsiteY27" fmla="*/ 56270 h 590843"/>
              <a:gd name="connsiteX0" fmla="*/ 1181686 w 1181686"/>
              <a:gd name="connsiteY0" fmla="*/ 14067 h 590843"/>
              <a:gd name="connsiteX1" fmla="*/ 1041010 w 1181686"/>
              <a:gd name="connsiteY1" fmla="*/ 28135 h 590843"/>
              <a:gd name="connsiteX2" fmla="*/ 647114 w 1181686"/>
              <a:gd name="connsiteY2" fmla="*/ 0 h 590843"/>
              <a:gd name="connsiteX3" fmla="*/ 450166 w 1181686"/>
              <a:gd name="connsiteY3" fmla="*/ 14067 h 590843"/>
              <a:gd name="connsiteX4" fmla="*/ 407963 w 1181686"/>
              <a:gd name="connsiteY4" fmla="*/ 84406 h 590843"/>
              <a:gd name="connsiteX5" fmla="*/ 365760 w 1181686"/>
              <a:gd name="connsiteY5" fmla="*/ 126609 h 590843"/>
              <a:gd name="connsiteX6" fmla="*/ 309490 w 1181686"/>
              <a:gd name="connsiteY6" fmla="*/ 211015 h 590843"/>
              <a:gd name="connsiteX7" fmla="*/ 225083 w 1181686"/>
              <a:gd name="connsiteY7" fmla="*/ 323557 h 590843"/>
              <a:gd name="connsiteX8" fmla="*/ 196948 w 1181686"/>
              <a:gd name="connsiteY8" fmla="*/ 365760 h 590843"/>
              <a:gd name="connsiteX9" fmla="*/ 154745 w 1181686"/>
              <a:gd name="connsiteY9" fmla="*/ 407963 h 590843"/>
              <a:gd name="connsiteX10" fmla="*/ 84406 w 1181686"/>
              <a:gd name="connsiteY10" fmla="*/ 464234 h 590843"/>
              <a:gd name="connsiteX11" fmla="*/ 0 w 1181686"/>
              <a:gd name="connsiteY11" fmla="*/ 576775 h 590843"/>
              <a:gd name="connsiteX12" fmla="*/ 42203 w 1181686"/>
              <a:gd name="connsiteY12" fmla="*/ 590843 h 590843"/>
              <a:gd name="connsiteX13" fmla="*/ 239151 w 1181686"/>
              <a:gd name="connsiteY13" fmla="*/ 562707 h 590843"/>
              <a:gd name="connsiteX14" fmla="*/ 281354 w 1181686"/>
              <a:gd name="connsiteY14" fmla="*/ 548640 h 590843"/>
              <a:gd name="connsiteX15" fmla="*/ 351693 w 1181686"/>
              <a:gd name="connsiteY15" fmla="*/ 534572 h 590843"/>
              <a:gd name="connsiteX16" fmla="*/ 436099 w 1181686"/>
              <a:gd name="connsiteY16" fmla="*/ 506437 h 590843"/>
              <a:gd name="connsiteX17" fmla="*/ 478302 w 1181686"/>
              <a:gd name="connsiteY17" fmla="*/ 478301 h 590843"/>
              <a:gd name="connsiteX18" fmla="*/ 520505 w 1181686"/>
              <a:gd name="connsiteY18" fmla="*/ 464234 h 590843"/>
              <a:gd name="connsiteX19" fmla="*/ 590843 w 1181686"/>
              <a:gd name="connsiteY19" fmla="*/ 422030 h 590843"/>
              <a:gd name="connsiteX20" fmla="*/ 661182 w 1181686"/>
              <a:gd name="connsiteY20" fmla="*/ 379827 h 590843"/>
              <a:gd name="connsiteX21" fmla="*/ 745588 w 1181686"/>
              <a:gd name="connsiteY21" fmla="*/ 309489 h 590843"/>
              <a:gd name="connsiteX22" fmla="*/ 773723 w 1181686"/>
              <a:gd name="connsiteY22" fmla="*/ 267286 h 590843"/>
              <a:gd name="connsiteX23" fmla="*/ 844062 w 1181686"/>
              <a:gd name="connsiteY23" fmla="*/ 196947 h 590843"/>
              <a:gd name="connsiteX24" fmla="*/ 886265 w 1181686"/>
              <a:gd name="connsiteY24" fmla="*/ 70338 h 590843"/>
              <a:gd name="connsiteX25" fmla="*/ 914400 w 1181686"/>
              <a:gd name="connsiteY25" fmla="*/ 14067 h 590843"/>
              <a:gd name="connsiteX26" fmla="*/ 914400 w 1181686"/>
              <a:gd name="connsiteY26" fmla="*/ 56270 h 590843"/>
              <a:gd name="connsiteX0" fmla="*/ 1181686 w 1181686"/>
              <a:gd name="connsiteY0" fmla="*/ 14067 h 590843"/>
              <a:gd name="connsiteX1" fmla="*/ 647114 w 1181686"/>
              <a:gd name="connsiteY1" fmla="*/ 0 h 590843"/>
              <a:gd name="connsiteX2" fmla="*/ 450166 w 1181686"/>
              <a:gd name="connsiteY2" fmla="*/ 14067 h 590843"/>
              <a:gd name="connsiteX3" fmla="*/ 407963 w 1181686"/>
              <a:gd name="connsiteY3" fmla="*/ 84406 h 590843"/>
              <a:gd name="connsiteX4" fmla="*/ 365760 w 1181686"/>
              <a:gd name="connsiteY4" fmla="*/ 126609 h 590843"/>
              <a:gd name="connsiteX5" fmla="*/ 309490 w 1181686"/>
              <a:gd name="connsiteY5" fmla="*/ 211015 h 590843"/>
              <a:gd name="connsiteX6" fmla="*/ 225083 w 1181686"/>
              <a:gd name="connsiteY6" fmla="*/ 323557 h 590843"/>
              <a:gd name="connsiteX7" fmla="*/ 196948 w 1181686"/>
              <a:gd name="connsiteY7" fmla="*/ 365760 h 590843"/>
              <a:gd name="connsiteX8" fmla="*/ 154745 w 1181686"/>
              <a:gd name="connsiteY8" fmla="*/ 407963 h 590843"/>
              <a:gd name="connsiteX9" fmla="*/ 84406 w 1181686"/>
              <a:gd name="connsiteY9" fmla="*/ 464234 h 590843"/>
              <a:gd name="connsiteX10" fmla="*/ 0 w 1181686"/>
              <a:gd name="connsiteY10" fmla="*/ 576775 h 590843"/>
              <a:gd name="connsiteX11" fmla="*/ 42203 w 1181686"/>
              <a:gd name="connsiteY11" fmla="*/ 590843 h 590843"/>
              <a:gd name="connsiteX12" fmla="*/ 239151 w 1181686"/>
              <a:gd name="connsiteY12" fmla="*/ 562707 h 590843"/>
              <a:gd name="connsiteX13" fmla="*/ 281354 w 1181686"/>
              <a:gd name="connsiteY13" fmla="*/ 548640 h 590843"/>
              <a:gd name="connsiteX14" fmla="*/ 351693 w 1181686"/>
              <a:gd name="connsiteY14" fmla="*/ 534572 h 590843"/>
              <a:gd name="connsiteX15" fmla="*/ 436099 w 1181686"/>
              <a:gd name="connsiteY15" fmla="*/ 506437 h 590843"/>
              <a:gd name="connsiteX16" fmla="*/ 478302 w 1181686"/>
              <a:gd name="connsiteY16" fmla="*/ 478301 h 590843"/>
              <a:gd name="connsiteX17" fmla="*/ 520505 w 1181686"/>
              <a:gd name="connsiteY17" fmla="*/ 464234 h 590843"/>
              <a:gd name="connsiteX18" fmla="*/ 590843 w 1181686"/>
              <a:gd name="connsiteY18" fmla="*/ 422030 h 590843"/>
              <a:gd name="connsiteX19" fmla="*/ 661182 w 1181686"/>
              <a:gd name="connsiteY19" fmla="*/ 379827 h 590843"/>
              <a:gd name="connsiteX20" fmla="*/ 745588 w 1181686"/>
              <a:gd name="connsiteY20" fmla="*/ 309489 h 590843"/>
              <a:gd name="connsiteX21" fmla="*/ 773723 w 1181686"/>
              <a:gd name="connsiteY21" fmla="*/ 267286 h 590843"/>
              <a:gd name="connsiteX22" fmla="*/ 844062 w 1181686"/>
              <a:gd name="connsiteY22" fmla="*/ 196947 h 590843"/>
              <a:gd name="connsiteX23" fmla="*/ 886265 w 1181686"/>
              <a:gd name="connsiteY23" fmla="*/ 70338 h 590843"/>
              <a:gd name="connsiteX24" fmla="*/ 914400 w 1181686"/>
              <a:gd name="connsiteY24" fmla="*/ 14067 h 590843"/>
              <a:gd name="connsiteX25" fmla="*/ 914400 w 1181686"/>
              <a:gd name="connsiteY25" fmla="*/ 56270 h 590843"/>
              <a:gd name="connsiteX0" fmla="*/ 1181686 w 1181686"/>
              <a:gd name="connsiteY0" fmla="*/ 14067 h 590843"/>
              <a:gd name="connsiteX1" fmla="*/ 647114 w 1181686"/>
              <a:gd name="connsiteY1" fmla="*/ 0 h 590843"/>
              <a:gd name="connsiteX2" fmla="*/ 450166 w 1181686"/>
              <a:gd name="connsiteY2" fmla="*/ 14067 h 590843"/>
              <a:gd name="connsiteX3" fmla="*/ 407963 w 1181686"/>
              <a:gd name="connsiteY3" fmla="*/ 84406 h 590843"/>
              <a:gd name="connsiteX4" fmla="*/ 365760 w 1181686"/>
              <a:gd name="connsiteY4" fmla="*/ 126609 h 590843"/>
              <a:gd name="connsiteX5" fmla="*/ 309490 w 1181686"/>
              <a:gd name="connsiteY5" fmla="*/ 211015 h 590843"/>
              <a:gd name="connsiteX6" fmla="*/ 225083 w 1181686"/>
              <a:gd name="connsiteY6" fmla="*/ 323557 h 590843"/>
              <a:gd name="connsiteX7" fmla="*/ 196948 w 1181686"/>
              <a:gd name="connsiteY7" fmla="*/ 365760 h 590843"/>
              <a:gd name="connsiteX8" fmla="*/ 154745 w 1181686"/>
              <a:gd name="connsiteY8" fmla="*/ 407963 h 590843"/>
              <a:gd name="connsiteX9" fmla="*/ 84406 w 1181686"/>
              <a:gd name="connsiteY9" fmla="*/ 464234 h 590843"/>
              <a:gd name="connsiteX10" fmla="*/ 0 w 1181686"/>
              <a:gd name="connsiteY10" fmla="*/ 576775 h 590843"/>
              <a:gd name="connsiteX11" fmla="*/ 42203 w 1181686"/>
              <a:gd name="connsiteY11" fmla="*/ 590843 h 590843"/>
              <a:gd name="connsiteX12" fmla="*/ 239151 w 1181686"/>
              <a:gd name="connsiteY12" fmla="*/ 562707 h 590843"/>
              <a:gd name="connsiteX13" fmla="*/ 281354 w 1181686"/>
              <a:gd name="connsiteY13" fmla="*/ 548640 h 590843"/>
              <a:gd name="connsiteX14" fmla="*/ 351693 w 1181686"/>
              <a:gd name="connsiteY14" fmla="*/ 534572 h 590843"/>
              <a:gd name="connsiteX15" fmla="*/ 436099 w 1181686"/>
              <a:gd name="connsiteY15" fmla="*/ 506437 h 590843"/>
              <a:gd name="connsiteX16" fmla="*/ 478302 w 1181686"/>
              <a:gd name="connsiteY16" fmla="*/ 478301 h 590843"/>
              <a:gd name="connsiteX17" fmla="*/ 520505 w 1181686"/>
              <a:gd name="connsiteY17" fmla="*/ 464234 h 590843"/>
              <a:gd name="connsiteX18" fmla="*/ 590843 w 1181686"/>
              <a:gd name="connsiteY18" fmla="*/ 422030 h 590843"/>
              <a:gd name="connsiteX19" fmla="*/ 661182 w 1181686"/>
              <a:gd name="connsiteY19" fmla="*/ 379827 h 590843"/>
              <a:gd name="connsiteX20" fmla="*/ 745588 w 1181686"/>
              <a:gd name="connsiteY20" fmla="*/ 309489 h 590843"/>
              <a:gd name="connsiteX21" fmla="*/ 773723 w 1181686"/>
              <a:gd name="connsiteY21" fmla="*/ 267286 h 590843"/>
              <a:gd name="connsiteX22" fmla="*/ 844062 w 1181686"/>
              <a:gd name="connsiteY22" fmla="*/ 196947 h 590843"/>
              <a:gd name="connsiteX23" fmla="*/ 886265 w 1181686"/>
              <a:gd name="connsiteY23" fmla="*/ 70338 h 590843"/>
              <a:gd name="connsiteX24" fmla="*/ 914400 w 1181686"/>
              <a:gd name="connsiteY24" fmla="*/ 14067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407963 w 914400"/>
              <a:gd name="connsiteY2" fmla="*/ 84406 h 590843"/>
              <a:gd name="connsiteX3" fmla="*/ 365760 w 914400"/>
              <a:gd name="connsiteY3" fmla="*/ 126609 h 590843"/>
              <a:gd name="connsiteX4" fmla="*/ 309490 w 914400"/>
              <a:gd name="connsiteY4" fmla="*/ 211015 h 590843"/>
              <a:gd name="connsiteX5" fmla="*/ 225083 w 914400"/>
              <a:gd name="connsiteY5" fmla="*/ 323557 h 590843"/>
              <a:gd name="connsiteX6" fmla="*/ 196948 w 914400"/>
              <a:gd name="connsiteY6" fmla="*/ 365760 h 590843"/>
              <a:gd name="connsiteX7" fmla="*/ 154745 w 914400"/>
              <a:gd name="connsiteY7" fmla="*/ 407963 h 590843"/>
              <a:gd name="connsiteX8" fmla="*/ 84406 w 914400"/>
              <a:gd name="connsiteY8" fmla="*/ 464234 h 590843"/>
              <a:gd name="connsiteX9" fmla="*/ 0 w 914400"/>
              <a:gd name="connsiteY9" fmla="*/ 576775 h 590843"/>
              <a:gd name="connsiteX10" fmla="*/ 42203 w 914400"/>
              <a:gd name="connsiteY10" fmla="*/ 590843 h 590843"/>
              <a:gd name="connsiteX11" fmla="*/ 239151 w 914400"/>
              <a:gd name="connsiteY11" fmla="*/ 562707 h 590843"/>
              <a:gd name="connsiteX12" fmla="*/ 281354 w 914400"/>
              <a:gd name="connsiteY12" fmla="*/ 548640 h 590843"/>
              <a:gd name="connsiteX13" fmla="*/ 351693 w 914400"/>
              <a:gd name="connsiteY13" fmla="*/ 534572 h 590843"/>
              <a:gd name="connsiteX14" fmla="*/ 436099 w 914400"/>
              <a:gd name="connsiteY14" fmla="*/ 506437 h 590843"/>
              <a:gd name="connsiteX15" fmla="*/ 478302 w 914400"/>
              <a:gd name="connsiteY15" fmla="*/ 478301 h 590843"/>
              <a:gd name="connsiteX16" fmla="*/ 520505 w 914400"/>
              <a:gd name="connsiteY16" fmla="*/ 464234 h 590843"/>
              <a:gd name="connsiteX17" fmla="*/ 590843 w 914400"/>
              <a:gd name="connsiteY17" fmla="*/ 422030 h 590843"/>
              <a:gd name="connsiteX18" fmla="*/ 661182 w 914400"/>
              <a:gd name="connsiteY18" fmla="*/ 379827 h 590843"/>
              <a:gd name="connsiteX19" fmla="*/ 745588 w 914400"/>
              <a:gd name="connsiteY19" fmla="*/ 309489 h 590843"/>
              <a:gd name="connsiteX20" fmla="*/ 773723 w 914400"/>
              <a:gd name="connsiteY20" fmla="*/ 267286 h 590843"/>
              <a:gd name="connsiteX21" fmla="*/ 844062 w 914400"/>
              <a:gd name="connsiteY21" fmla="*/ 196947 h 590843"/>
              <a:gd name="connsiteX22" fmla="*/ 886265 w 914400"/>
              <a:gd name="connsiteY22" fmla="*/ 70338 h 590843"/>
              <a:gd name="connsiteX23" fmla="*/ 914400 w 914400"/>
              <a:gd name="connsiteY23" fmla="*/ 14067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407963 w 914400"/>
              <a:gd name="connsiteY2" fmla="*/ 84406 h 590843"/>
              <a:gd name="connsiteX3" fmla="*/ 365760 w 914400"/>
              <a:gd name="connsiteY3" fmla="*/ 126609 h 590843"/>
              <a:gd name="connsiteX4" fmla="*/ 225083 w 914400"/>
              <a:gd name="connsiteY4" fmla="*/ 323557 h 590843"/>
              <a:gd name="connsiteX5" fmla="*/ 196948 w 914400"/>
              <a:gd name="connsiteY5" fmla="*/ 365760 h 590843"/>
              <a:gd name="connsiteX6" fmla="*/ 154745 w 914400"/>
              <a:gd name="connsiteY6" fmla="*/ 407963 h 590843"/>
              <a:gd name="connsiteX7" fmla="*/ 84406 w 914400"/>
              <a:gd name="connsiteY7" fmla="*/ 464234 h 590843"/>
              <a:gd name="connsiteX8" fmla="*/ 0 w 914400"/>
              <a:gd name="connsiteY8" fmla="*/ 576775 h 590843"/>
              <a:gd name="connsiteX9" fmla="*/ 42203 w 914400"/>
              <a:gd name="connsiteY9" fmla="*/ 590843 h 590843"/>
              <a:gd name="connsiteX10" fmla="*/ 239151 w 914400"/>
              <a:gd name="connsiteY10" fmla="*/ 562707 h 590843"/>
              <a:gd name="connsiteX11" fmla="*/ 281354 w 914400"/>
              <a:gd name="connsiteY11" fmla="*/ 548640 h 590843"/>
              <a:gd name="connsiteX12" fmla="*/ 351693 w 914400"/>
              <a:gd name="connsiteY12" fmla="*/ 534572 h 590843"/>
              <a:gd name="connsiteX13" fmla="*/ 436099 w 914400"/>
              <a:gd name="connsiteY13" fmla="*/ 506437 h 590843"/>
              <a:gd name="connsiteX14" fmla="*/ 478302 w 914400"/>
              <a:gd name="connsiteY14" fmla="*/ 478301 h 590843"/>
              <a:gd name="connsiteX15" fmla="*/ 520505 w 914400"/>
              <a:gd name="connsiteY15" fmla="*/ 464234 h 590843"/>
              <a:gd name="connsiteX16" fmla="*/ 590843 w 914400"/>
              <a:gd name="connsiteY16" fmla="*/ 422030 h 590843"/>
              <a:gd name="connsiteX17" fmla="*/ 661182 w 914400"/>
              <a:gd name="connsiteY17" fmla="*/ 379827 h 590843"/>
              <a:gd name="connsiteX18" fmla="*/ 745588 w 914400"/>
              <a:gd name="connsiteY18" fmla="*/ 309489 h 590843"/>
              <a:gd name="connsiteX19" fmla="*/ 773723 w 914400"/>
              <a:gd name="connsiteY19" fmla="*/ 267286 h 590843"/>
              <a:gd name="connsiteX20" fmla="*/ 844062 w 914400"/>
              <a:gd name="connsiteY20" fmla="*/ 196947 h 590843"/>
              <a:gd name="connsiteX21" fmla="*/ 886265 w 914400"/>
              <a:gd name="connsiteY21" fmla="*/ 70338 h 590843"/>
              <a:gd name="connsiteX22" fmla="*/ 914400 w 914400"/>
              <a:gd name="connsiteY22" fmla="*/ 14067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407963 w 914400"/>
              <a:gd name="connsiteY2" fmla="*/ 84406 h 590843"/>
              <a:gd name="connsiteX3" fmla="*/ 365760 w 914400"/>
              <a:gd name="connsiteY3" fmla="*/ 126609 h 590843"/>
              <a:gd name="connsiteX4" fmla="*/ 196948 w 914400"/>
              <a:gd name="connsiteY4" fmla="*/ 365760 h 590843"/>
              <a:gd name="connsiteX5" fmla="*/ 154745 w 914400"/>
              <a:gd name="connsiteY5" fmla="*/ 407963 h 590843"/>
              <a:gd name="connsiteX6" fmla="*/ 84406 w 914400"/>
              <a:gd name="connsiteY6" fmla="*/ 464234 h 590843"/>
              <a:gd name="connsiteX7" fmla="*/ 0 w 914400"/>
              <a:gd name="connsiteY7" fmla="*/ 576775 h 590843"/>
              <a:gd name="connsiteX8" fmla="*/ 42203 w 914400"/>
              <a:gd name="connsiteY8" fmla="*/ 590843 h 590843"/>
              <a:gd name="connsiteX9" fmla="*/ 239151 w 914400"/>
              <a:gd name="connsiteY9" fmla="*/ 562707 h 590843"/>
              <a:gd name="connsiteX10" fmla="*/ 281354 w 914400"/>
              <a:gd name="connsiteY10" fmla="*/ 548640 h 590843"/>
              <a:gd name="connsiteX11" fmla="*/ 351693 w 914400"/>
              <a:gd name="connsiteY11" fmla="*/ 534572 h 590843"/>
              <a:gd name="connsiteX12" fmla="*/ 436099 w 914400"/>
              <a:gd name="connsiteY12" fmla="*/ 506437 h 590843"/>
              <a:gd name="connsiteX13" fmla="*/ 478302 w 914400"/>
              <a:gd name="connsiteY13" fmla="*/ 478301 h 590843"/>
              <a:gd name="connsiteX14" fmla="*/ 520505 w 914400"/>
              <a:gd name="connsiteY14" fmla="*/ 464234 h 590843"/>
              <a:gd name="connsiteX15" fmla="*/ 590843 w 914400"/>
              <a:gd name="connsiteY15" fmla="*/ 422030 h 590843"/>
              <a:gd name="connsiteX16" fmla="*/ 661182 w 914400"/>
              <a:gd name="connsiteY16" fmla="*/ 379827 h 590843"/>
              <a:gd name="connsiteX17" fmla="*/ 745588 w 914400"/>
              <a:gd name="connsiteY17" fmla="*/ 309489 h 590843"/>
              <a:gd name="connsiteX18" fmla="*/ 773723 w 914400"/>
              <a:gd name="connsiteY18" fmla="*/ 267286 h 590843"/>
              <a:gd name="connsiteX19" fmla="*/ 844062 w 914400"/>
              <a:gd name="connsiteY19" fmla="*/ 196947 h 590843"/>
              <a:gd name="connsiteX20" fmla="*/ 886265 w 914400"/>
              <a:gd name="connsiteY20" fmla="*/ 70338 h 590843"/>
              <a:gd name="connsiteX21" fmla="*/ 914400 w 914400"/>
              <a:gd name="connsiteY21" fmla="*/ 14067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407963 w 914400"/>
              <a:gd name="connsiteY2" fmla="*/ 84406 h 590843"/>
              <a:gd name="connsiteX3" fmla="*/ 365760 w 914400"/>
              <a:gd name="connsiteY3" fmla="*/ 126609 h 590843"/>
              <a:gd name="connsiteX4" fmla="*/ 196948 w 914400"/>
              <a:gd name="connsiteY4" fmla="*/ 365760 h 590843"/>
              <a:gd name="connsiteX5" fmla="*/ 84406 w 914400"/>
              <a:gd name="connsiteY5" fmla="*/ 464234 h 590843"/>
              <a:gd name="connsiteX6" fmla="*/ 0 w 914400"/>
              <a:gd name="connsiteY6" fmla="*/ 576775 h 590843"/>
              <a:gd name="connsiteX7" fmla="*/ 42203 w 914400"/>
              <a:gd name="connsiteY7" fmla="*/ 590843 h 590843"/>
              <a:gd name="connsiteX8" fmla="*/ 239151 w 914400"/>
              <a:gd name="connsiteY8" fmla="*/ 562707 h 590843"/>
              <a:gd name="connsiteX9" fmla="*/ 281354 w 914400"/>
              <a:gd name="connsiteY9" fmla="*/ 548640 h 590843"/>
              <a:gd name="connsiteX10" fmla="*/ 351693 w 914400"/>
              <a:gd name="connsiteY10" fmla="*/ 534572 h 590843"/>
              <a:gd name="connsiteX11" fmla="*/ 436099 w 914400"/>
              <a:gd name="connsiteY11" fmla="*/ 506437 h 590843"/>
              <a:gd name="connsiteX12" fmla="*/ 478302 w 914400"/>
              <a:gd name="connsiteY12" fmla="*/ 478301 h 590843"/>
              <a:gd name="connsiteX13" fmla="*/ 520505 w 914400"/>
              <a:gd name="connsiteY13" fmla="*/ 464234 h 590843"/>
              <a:gd name="connsiteX14" fmla="*/ 590843 w 914400"/>
              <a:gd name="connsiteY14" fmla="*/ 422030 h 590843"/>
              <a:gd name="connsiteX15" fmla="*/ 661182 w 914400"/>
              <a:gd name="connsiteY15" fmla="*/ 379827 h 590843"/>
              <a:gd name="connsiteX16" fmla="*/ 745588 w 914400"/>
              <a:gd name="connsiteY16" fmla="*/ 309489 h 590843"/>
              <a:gd name="connsiteX17" fmla="*/ 773723 w 914400"/>
              <a:gd name="connsiteY17" fmla="*/ 267286 h 590843"/>
              <a:gd name="connsiteX18" fmla="*/ 844062 w 914400"/>
              <a:gd name="connsiteY18" fmla="*/ 196947 h 590843"/>
              <a:gd name="connsiteX19" fmla="*/ 886265 w 914400"/>
              <a:gd name="connsiteY19" fmla="*/ 70338 h 590843"/>
              <a:gd name="connsiteX20" fmla="*/ 914400 w 914400"/>
              <a:gd name="connsiteY20" fmla="*/ 14067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407963 w 914400"/>
              <a:gd name="connsiteY2" fmla="*/ 84406 h 590843"/>
              <a:gd name="connsiteX3" fmla="*/ 365760 w 914400"/>
              <a:gd name="connsiteY3" fmla="*/ 126609 h 590843"/>
              <a:gd name="connsiteX4" fmla="*/ 196948 w 914400"/>
              <a:gd name="connsiteY4" fmla="*/ 365760 h 590843"/>
              <a:gd name="connsiteX5" fmla="*/ 0 w 914400"/>
              <a:gd name="connsiteY5" fmla="*/ 576775 h 590843"/>
              <a:gd name="connsiteX6" fmla="*/ 42203 w 914400"/>
              <a:gd name="connsiteY6" fmla="*/ 590843 h 590843"/>
              <a:gd name="connsiteX7" fmla="*/ 239151 w 914400"/>
              <a:gd name="connsiteY7" fmla="*/ 562707 h 590843"/>
              <a:gd name="connsiteX8" fmla="*/ 281354 w 914400"/>
              <a:gd name="connsiteY8" fmla="*/ 548640 h 590843"/>
              <a:gd name="connsiteX9" fmla="*/ 351693 w 914400"/>
              <a:gd name="connsiteY9" fmla="*/ 534572 h 590843"/>
              <a:gd name="connsiteX10" fmla="*/ 436099 w 914400"/>
              <a:gd name="connsiteY10" fmla="*/ 506437 h 590843"/>
              <a:gd name="connsiteX11" fmla="*/ 478302 w 914400"/>
              <a:gd name="connsiteY11" fmla="*/ 478301 h 590843"/>
              <a:gd name="connsiteX12" fmla="*/ 520505 w 914400"/>
              <a:gd name="connsiteY12" fmla="*/ 464234 h 590843"/>
              <a:gd name="connsiteX13" fmla="*/ 590843 w 914400"/>
              <a:gd name="connsiteY13" fmla="*/ 422030 h 590843"/>
              <a:gd name="connsiteX14" fmla="*/ 661182 w 914400"/>
              <a:gd name="connsiteY14" fmla="*/ 379827 h 590843"/>
              <a:gd name="connsiteX15" fmla="*/ 745588 w 914400"/>
              <a:gd name="connsiteY15" fmla="*/ 309489 h 590843"/>
              <a:gd name="connsiteX16" fmla="*/ 773723 w 914400"/>
              <a:gd name="connsiteY16" fmla="*/ 267286 h 590843"/>
              <a:gd name="connsiteX17" fmla="*/ 844062 w 914400"/>
              <a:gd name="connsiteY17" fmla="*/ 196947 h 590843"/>
              <a:gd name="connsiteX18" fmla="*/ 886265 w 914400"/>
              <a:gd name="connsiteY18" fmla="*/ 70338 h 590843"/>
              <a:gd name="connsiteX19" fmla="*/ 914400 w 914400"/>
              <a:gd name="connsiteY19" fmla="*/ 14067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407963 w 914400"/>
              <a:gd name="connsiteY2" fmla="*/ 84406 h 590843"/>
              <a:gd name="connsiteX3" fmla="*/ 365760 w 914400"/>
              <a:gd name="connsiteY3" fmla="*/ 126609 h 590843"/>
              <a:gd name="connsiteX4" fmla="*/ 179824 w 914400"/>
              <a:gd name="connsiteY4" fmla="*/ 341786 h 590843"/>
              <a:gd name="connsiteX5" fmla="*/ 0 w 914400"/>
              <a:gd name="connsiteY5" fmla="*/ 576775 h 590843"/>
              <a:gd name="connsiteX6" fmla="*/ 42203 w 914400"/>
              <a:gd name="connsiteY6" fmla="*/ 590843 h 590843"/>
              <a:gd name="connsiteX7" fmla="*/ 239151 w 914400"/>
              <a:gd name="connsiteY7" fmla="*/ 562707 h 590843"/>
              <a:gd name="connsiteX8" fmla="*/ 281354 w 914400"/>
              <a:gd name="connsiteY8" fmla="*/ 548640 h 590843"/>
              <a:gd name="connsiteX9" fmla="*/ 351693 w 914400"/>
              <a:gd name="connsiteY9" fmla="*/ 534572 h 590843"/>
              <a:gd name="connsiteX10" fmla="*/ 436099 w 914400"/>
              <a:gd name="connsiteY10" fmla="*/ 506437 h 590843"/>
              <a:gd name="connsiteX11" fmla="*/ 478302 w 914400"/>
              <a:gd name="connsiteY11" fmla="*/ 478301 h 590843"/>
              <a:gd name="connsiteX12" fmla="*/ 520505 w 914400"/>
              <a:gd name="connsiteY12" fmla="*/ 464234 h 590843"/>
              <a:gd name="connsiteX13" fmla="*/ 590843 w 914400"/>
              <a:gd name="connsiteY13" fmla="*/ 422030 h 590843"/>
              <a:gd name="connsiteX14" fmla="*/ 661182 w 914400"/>
              <a:gd name="connsiteY14" fmla="*/ 379827 h 590843"/>
              <a:gd name="connsiteX15" fmla="*/ 745588 w 914400"/>
              <a:gd name="connsiteY15" fmla="*/ 309489 h 590843"/>
              <a:gd name="connsiteX16" fmla="*/ 773723 w 914400"/>
              <a:gd name="connsiteY16" fmla="*/ 267286 h 590843"/>
              <a:gd name="connsiteX17" fmla="*/ 844062 w 914400"/>
              <a:gd name="connsiteY17" fmla="*/ 196947 h 590843"/>
              <a:gd name="connsiteX18" fmla="*/ 886265 w 914400"/>
              <a:gd name="connsiteY18" fmla="*/ 70338 h 590843"/>
              <a:gd name="connsiteX19" fmla="*/ 914400 w 914400"/>
              <a:gd name="connsiteY19" fmla="*/ 14067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365760 w 914400"/>
              <a:gd name="connsiteY2" fmla="*/ 126609 h 590843"/>
              <a:gd name="connsiteX3" fmla="*/ 179824 w 914400"/>
              <a:gd name="connsiteY3" fmla="*/ 341786 h 590843"/>
              <a:gd name="connsiteX4" fmla="*/ 0 w 914400"/>
              <a:gd name="connsiteY4" fmla="*/ 576775 h 590843"/>
              <a:gd name="connsiteX5" fmla="*/ 42203 w 914400"/>
              <a:gd name="connsiteY5" fmla="*/ 590843 h 590843"/>
              <a:gd name="connsiteX6" fmla="*/ 239151 w 914400"/>
              <a:gd name="connsiteY6" fmla="*/ 562707 h 590843"/>
              <a:gd name="connsiteX7" fmla="*/ 281354 w 914400"/>
              <a:gd name="connsiteY7" fmla="*/ 548640 h 590843"/>
              <a:gd name="connsiteX8" fmla="*/ 351693 w 914400"/>
              <a:gd name="connsiteY8" fmla="*/ 534572 h 590843"/>
              <a:gd name="connsiteX9" fmla="*/ 436099 w 914400"/>
              <a:gd name="connsiteY9" fmla="*/ 506437 h 590843"/>
              <a:gd name="connsiteX10" fmla="*/ 478302 w 914400"/>
              <a:gd name="connsiteY10" fmla="*/ 478301 h 590843"/>
              <a:gd name="connsiteX11" fmla="*/ 520505 w 914400"/>
              <a:gd name="connsiteY11" fmla="*/ 464234 h 590843"/>
              <a:gd name="connsiteX12" fmla="*/ 590843 w 914400"/>
              <a:gd name="connsiteY12" fmla="*/ 422030 h 590843"/>
              <a:gd name="connsiteX13" fmla="*/ 661182 w 914400"/>
              <a:gd name="connsiteY13" fmla="*/ 379827 h 590843"/>
              <a:gd name="connsiteX14" fmla="*/ 745588 w 914400"/>
              <a:gd name="connsiteY14" fmla="*/ 309489 h 590843"/>
              <a:gd name="connsiteX15" fmla="*/ 773723 w 914400"/>
              <a:gd name="connsiteY15" fmla="*/ 267286 h 590843"/>
              <a:gd name="connsiteX16" fmla="*/ 844062 w 914400"/>
              <a:gd name="connsiteY16" fmla="*/ 196947 h 590843"/>
              <a:gd name="connsiteX17" fmla="*/ 886265 w 914400"/>
              <a:gd name="connsiteY17" fmla="*/ 70338 h 590843"/>
              <a:gd name="connsiteX18" fmla="*/ 914400 w 914400"/>
              <a:gd name="connsiteY18" fmla="*/ 14067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352061 w 914400"/>
              <a:gd name="connsiteY2" fmla="*/ 106061 h 590843"/>
              <a:gd name="connsiteX3" fmla="*/ 179824 w 914400"/>
              <a:gd name="connsiteY3" fmla="*/ 341786 h 590843"/>
              <a:gd name="connsiteX4" fmla="*/ 0 w 914400"/>
              <a:gd name="connsiteY4" fmla="*/ 576775 h 590843"/>
              <a:gd name="connsiteX5" fmla="*/ 42203 w 914400"/>
              <a:gd name="connsiteY5" fmla="*/ 590843 h 590843"/>
              <a:gd name="connsiteX6" fmla="*/ 239151 w 914400"/>
              <a:gd name="connsiteY6" fmla="*/ 562707 h 590843"/>
              <a:gd name="connsiteX7" fmla="*/ 281354 w 914400"/>
              <a:gd name="connsiteY7" fmla="*/ 548640 h 590843"/>
              <a:gd name="connsiteX8" fmla="*/ 351693 w 914400"/>
              <a:gd name="connsiteY8" fmla="*/ 534572 h 590843"/>
              <a:gd name="connsiteX9" fmla="*/ 436099 w 914400"/>
              <a:gd name="connsiteY9" fmla="*/ 506437 h 590843"/>
              <a:gd name="connsiteX10" fmla="*/ 478302 w 914400"/>
              <a:gd name="connsiteY10" fmla="*/ 478301 h 590843"/>
              <a:gd name="connsiteX11" fmla="*/ 520505 w 914400"/>
              <a:gd name="connsiteY11" fmla="*/ 464234 h 590843"/>
              <a:gd name="connsiteX12" fmla="*/ 590843 w 914400"/>
              <a:gd name="connsiteY12" fmla="*/ 422030 h 590843"/>
              <a:gd name="connsiteX13" fmla="*/ 661182 w 914400"/>
              <a:gd name="connsiteY13" fmla="*/ 379827 h 590843"/>
              <a:gd name="connsiteX14" fmla="*/ 745588 w 914400"/>
              <a:gd name="connsiteY14" fmla="*/ 309489 h 590843"/>
              <a:gd name="connsiteX15" fmla="*/ 773723 w 914400"/>
              <a:gd name="connsiteY15" fmla="*/ 267286 h 590843"/>
              <a:gd name="connsiteX16" fmla="*/ 844062 w 914400"/>
              <a:gd name="connsiteY16" fmla="*/ 196947 h 590843"/>
              <a:gd name="connsiteX17" fmla="*/ 886265 w 914400"/>
              <a:gd name="connsiteY17" fmla="*/ 70338 h 590843"/>
              <a:gd name="connsiteX18" fmla="*/ 914400 w 914400"/>
              <a:gd name="connsiteY18" fmla="*/ 14067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352061 w 914400"/>
              <a:gd name="connsiteY2" fmla="*/ 106061 h 590843"/>
              <a:gd name="connsiteX3" fmla="*/ 179824 w 914400"/>
              <a:gd name="connsiteY3" fmla="*/ 341786 h 590843"/>
              <a:gd name="connsiteX4" fmla="*/ 0 w 914400"/>
              <a:gd name="connsiteY4" fmla="*/ 576775 h 590843"/>
              <a:gd name="connsiteX5" fmla="*/ 42203 w 914400"/>
              <a:gd name="connsiteY5" fmla="*/ 590843 h 590843"/>
              <a:gd name="connsiteX6" fmla="*/ 239151 w 914400"/>
              <a:gd name="connsiteY6" fmla="*/ 562707 h 590843"/>
              <a:gd name="connsiteX7" fmla="*/ 281354 w 914400"/>
              <a:gd name="connsiteY7" fmla="*/ 548640 h 590843"/>
              <a:gd name="connsiteX8" fmla="*/ 351693 w 914400"/>
              <a:gd name="connsiteY8" fmla="*/ 534572 h 590843"/>
              <a:gd name="connsiteX9" fmla="*/ 436099 w 914400"/>
              <a:gd name="connsiteY9" fmla="*/ 506437 h 590843"/>
              <a:gd name="connsiteX10" fmla="*/ 478302 w 914400"/>
              <a:gd name="connsiteY10" fmla="*/ 478301 h 590843"/>
              <a:gd name="connsiteX11" fmla="*/ 520505 w 914400"/>
              <a:gd name="connsiteY11" fmla="*/ 464234 h 590843"/>
              <a:gd name="connsiteX12" fmla="*/ 590843 w 914400"/>
              <a:gd name="connsiteY12" fmla="*/ 422030 h 590843"/>
              <a:gd name="connsiteX13" fmla="*/ 661182 w 914400"/>
              <a:gd name="connsiteY13" fmla="*/ 379827 h 590843"/>
              <a:gd name="connsiteX14" fmla="*/ 745588 w 914400"/>
              <a:gd name="connsiteY14" fmla="*/ 309489 h 590843"/>
              <a:gd name="connsiteX15" fmla="*/ 773723 w 914400"/>
              <a:gd name="connsiteY15" fmla="*/ 267286 h 590843"/>
              <a:gd name="connsiteX16" fmla="*/ 844062 w 914400"/>
              <a:gd name="connsiteY16" fmla="*/ 196947 h 590843"/>
              <a:gd name="connsiteX17" fmla="*/ 886265 w 914400"/>
              <a:gd name="connsiteY17" fmla="*/ 70338 h 590843"/>
              <a:gd name="connsiteX18" fmla="*/ 914400 w 914400"/>
              <a:gd name="connsiteY18" fmla="*/ 14067 h 590843"/>
              <a:gd name="connsiteX0" fmla="*/ 647114 w 914400"/>
              <a:gd name="connsiteY0" fmla="*/ 9906 h 600749"/>
              <a:gd name="connsiteX1" fmla="*/ 433042 w 914400"/>
              <a:gd name="connsiteY1" fmla="*/ 0 h 600749"/>
              <a:gd name="connsiteX2" fmla="*/ 352061 w 914400"/>
              <a:gd name="connsiteY2" fmla="*/ 115967 h 600749"/>
              <a:gd name="connsiteX3" fmla="*/ 179824 w 914400"/>
              <a:gd name="connsiteY3" fmla="*/ 351692 h 600749"/>
              <a:gd name="connsiteX4" fmla="*/ 0 w 914400"/>
              <a:gd name="connsiteY4" fmla="*/ 586681 h 600749"/>
              <a:gd name="connsiteX5" fmla="*/ 42203 w 914400"/>
              <a:gd name="connsiteY5" fmla="*/ 600749 h 600749"/>
              <a:gd name="connsiteX6" fmla="*/ 239151 w 914400"/>
              <a:gd name="connsiteY6" fmla="*/ 572613 h 600749"/>
              <a:gd name="connsiteX7" fmla="*/ 281354 w 914400"/>
              <a:gd name="connsiteY7" fmla="*/ 558546 h 600749"/>
              <a:gd name="connsiteX8" fmla="*/ 351693 w 914400"/>
              <a:gd name="connsiteY8" fmla="*/ 544478 h 600749"/>
              <a:gd name="connsiteX9" fmla="*/ 436099 w 914400"/>
              <a:gd name="connsiteY9" fmla="*/ 516343 h 600749"/>
              <a:gd name="connsiteX10" fmla="*/ 478302 w 914400"/>
              <a:gd name="connsiteY10" fmla="*/ 488207 h 600749"/>
              <a:gd name="connsiteX11" fmla="*/ 520505 w 914400"/>
              <a:gd name="connsiteY11" fmla="*/ 474140 h 600749"/>
              <a:gd name="connsiteX12" fmla="*/ 590843 w 914400"/>
              <a:gd name="connsiteY12" fmla="*/ 431936 h 600749"/>
              <a:gd name="connsiteX13" fmla="*/ 661182 w 914400"/>
              <a:gd name="connsiteY13" fmla="*/ 389733 h 600749"/>
              <a:gd name="connsiteX14" fmla="*/ 745588 w 914400"/>
              <a:gd name="connsiteY14" fmla="*/ 319395 h 600749"/>
              <a:gd name="connsiteX15" fmla="*/ 773723 w 914400"/>
              <a:gd name="connsiteY15" fmla="*/ 277192 h 600749"/>
              <a:gd name="connsiteX16" fmla="*/ 844062 w 914400"/>
              <a:gd name="connsiteY16" fmla="*/ 206853 h 600749"/>
              <a:gd name="connsiteX17" fmla="*/ 886265 w 914400"/>
              <a:gd name="connsiteY17" fmla="*/ 80244 h 600749"/>
              <a:gd name="connsiteX18" fmla="*/ 914400 w 914400"/>
              <a:gd name="connsiteY18" fmla="*/ 23973 h 600749"/>
              <a:gd name="connsiteX0" fmla="*/ 647114 w 914400"/>
              <a:gd name="connsiteY0" fmla="*/ 9906 h 600749"/>
              <a:gd name="connsiteX1" fmla="*/ 433042 w 914400"/>
              <a:gd name="connsiteY1" fmla="*/ 0 h 600749"/>
              <a:gd name="connsiteX2" fmla="*/ 317813 w 914400"/>
              <a:gd name="connsiteY2" fmla="*/ 133091 h 600749"/>
              <a:gd name="connsiteX3" fmla="*/ 179824 w 914400"/>
              <a:gd name="connsiteY3" fmla="*/ 351692 h 600749"/>
              <a:gd name="connsiteX4" fmla="*/ 0 w 914400"/>
              <a:gd name="connsiteY4" fmla="*/ 586681 h 600749"/>
              <a:gd name="connsiteX5" fmla="*/ 42203 w 914400"/>
              <a:gd name="connsiteY5" fmla="*/ 600749 h 600749"/>
              <a:gd name="connsiteX6" fmla="*/ 239151 w 914400"/>
              <a:gd name="connsiteY6" fmla="*/ 572613 h 600749"/>
              <a:gd name="connsiteX7" fmla="*/ 281354 w 914400"/>
              <a:gd name="connsiteY7" fmla="*/ 558546 h 600749"/>
              <a:gd name="connsiteX8" fmla="*/ 351693 w 914400"/>
              <a:gd name="connsiteY8" fmla="*/ 544478 h 600749"/>
              <a:gd name="connsiteX9" fmla="*/ 436099 w 914400"/>
              <a:gd name="connsiteY9" fmla="*/ 516343 h 600749"/>
              <a:gd name="connsiteX10" fmla="*/ 478302 w 914400"/>
              <a:gd name="connsiteY10" fmla="*/ 488207 h 600749"/>
              <a:gd name="connsiteX11" fmla="*/ 520505 w 914400"/>
              <a:gd name="connsiteY11" fmla="*/ 474140 h 600749"/>
              <a:gd name="connsiteX12" fmla="*/ 590843 w 914400"/>
              <a:gd name="connsiteY12" fmla="*/ 431936 h 600749"/>
              <a:gd name="connsiteX13" fmla="*/ 661182 w 914400"/>
              <a:gd name="connsiteY13" fmla="*/ 389733 h 600749"/>
              <a:gd name="connsiteX14" fmla="*/ 745588 w 914400"/>
              <a:gd name="connsiteY14" fmla="*/ 319395 h 600749"/>
              <a:gd name="connsiteX15" fmla="*/ 773723 w 914400"/>
              <a:gd name="connsiteY15" fmla="*/ 277192 h 600749"/>
              <a:gd name="connsiteX16" fmla="*/ 844062 w 914400"/>
              <a:gd name="connsiteY16" fmla="*/ 206853 h 600749"/>
              <a:gd name="connsiteX17" fmla="*/ 886265 w 914400"/>
              <a:gd name="connsiteY17" fmla="*/ 80244 h 600749"/>
              <a:gd name="connsiteX18" fmla="*/ 914400 w 914400"/>
              <a:gd name="connsiteY18" fmla="*/ 23973 h 600749"/>
              <a:gd name="connsiteX0" fmla="*/ 647114 w 886948"/>
              <a:gd name="connsiteY0" fmla="*/ 16755 h 607598"/>
              <a:gd name="connsiteX1" fmla="*/ 433042 w 886948"/>
              <a:gd name="connsiteY1" fmla="*/ 6849 h 607598"/>
              <a:gd name="connsiteX2" fmla="*/ 317813 w 886948"/>
              <a:gd name="connsiteY2" fmla="*/ 139940 h 607598"/>
              <a:gd name="connsiteX3" fmla="*/ 179824 w 886948"/>
              <a:gd name="connsiteY3" fmla="*/ 358541 h 607598"/>
              <a:gd name="connsiteX4" fmla="*/ 0 w 886948"/>
              <a:gd name="connsiteY4" fmla="*/ 593530 h 607598"/>
              <a:gd name="connsiteX5" fmla="*/ 42203 w 886948"/>
              <a:gd name="connsiteY5" fmla="*/ 607598 h 607598"/>
              <a:gd name="connsiteX6" fmla="*/ 239151 w 886948"/>
              <a:gd name="connsiteY6" fmla="*/ 579462 h 607598"/>
              <a:gd name="connsiteX7" fmla="*/ 281354 w 886948"/>
              <a:gd name="connsiteY7" fmla="*/ 565395 h 607598"/>
              <a:gd name="connsiteX8" fmla="*/ 351693 w 886948"/>
              <a:gd name="connsiteY8" fmla="*/ 551327 h 607598"/>
              <a:gd name="connsiteX9" fmla="*/ 436099 w 886948"/>
              <a:gd name="connsiteY9" fmla="*/ 523192 h 607598"/>
              <a:gd name="connsiteX10" fmla="*/ 478302 w 886948"/>
              <a:gd name="connsiteY10" fmla="*/ 495056 h 607598"/>
              <a:gd name="connsiteX11" fmla="*/ 520505 w 886948"/>
              <a:gd name="connsiteY11" fmla="*/ 480989 h 607598"/>
              <a:gd name="connsiteX12" fmla="*/ 590843 w 886948"/>
              <a:gd name="connsiteY12" fmla="*/ 438785 h 607598"/>
              <a:gd name="connsiteX13" fmla="*/ 661182 w 886948"/>
              <a:gd name="connsiteY13" fmla="*/ 396582 h 607598"/>
              <a:gd name="connsiteX14" fmla="*/ 745588 w 886948"/>
              <a:gd name="connsiteY14" fmla="*/ 326244 h 607598"/>
              <a:gd name="connsiteX15" fmla="*/ 773723 w 886948"/>
              <a:gd name="connsiteY15" fmla="*/ 284041 h 607598"/>
              <a:gd name="connsiteX16" fmla="*/ 844062 w 886948"/>
              <a:gd name="connsiteY16" fmla="*/ 213702 h 607598"/>
              <a:gd name="connsiteX17" fmla="*/ 886265 w 886948"/>
              <a:gd name="connsiteY17" fmla="*/ 87093 h 607598"/>
              <a:gd name="connsiteX18" fmla="*/ 650697 w 886948"/>
              <a:gd name="connsiteY18" fmla="*/ 0 h 607598"/>
              <a:gd name="connsiteX0" fmla="*/ 647114 w 886948"/>
              <a:gd name="connsiteY0" fmla="*/ 16755 h 607598"/>
              <a:gd name="connsiteX1" fmla="*/ 433042 w 886948"/>
              <a:gd name="connsiteY1" fmla="*/ 6849 h 607598"/>
              <a:gd name="connsiteX2" fmla="*/ 317813 w 886948"/>
              <a:gd name="connsiteY2" fmla="*/ 139940 h 607598"/>
              <a:gd name="connsiteX3" fmla="*/ 179824 w 886948"/>
              <a:gd name="connsiteY3" fmla="*/ 358541 h 607598"/>
              <a:gd name="connsiteX4" fmla="*/ 0 w 886948"/>
              <a:gd name="connsiteY4" fmla="*/ 593530 h 607598"/>
              <a:gd name="connsiteX5" fmla="*/ 42203 w 886948"/>
              <a:gd name="connsiteY5" fmla="*/ 607598 h 607598"/>
              <a:gd name="connsiteX6" fmla="*/ 239151 w 886948"/>
              <a:gd name="connsiteY6" fmla="*/ 579462 h 607598"/>
              <a:gd name="connsiteX7" fmla="*/ 281354 w 886948"/>
              <a:gd name="connsiteY7" fmla="*/ 565395 h 607598"/>
              <a:gd name="connsiteX8" fmla="*/ 351693 w 886948"/>
              <a:gd name="connsiteY8" fmla="*/ 551327 h 607598"/>
              <a:gd name="connsiteX9" fmla="*/ 436099 w 886948"/>
              <a:gd name="connsiteY9" fmla="*/ 523192 h 607598"/>
              <a:gd name="connsiteX10" fmla="*/ 478302 w 886948"/>
              <a:gd name="connsiteY10" fmla="*/ 495056 h 607598"/>
              <a:gd name="connsiteX11" fmla="*/ 520505 w 886948"/>
              <a:gd name="connsiteY11" fmla="*/ 480989 h 607598"/>
              <a:gd name="connsiteX12" fmla="*/ 590843 w 886948"/>
              <a:gd name="connsiteY12" fmla="*/ 438785 h 607598"/>
              <a:gd name="connsiteX13" fmla="*/ 661182 w 886948"/>
              <a:gd name="connsiteY13" fmla="*/ 396582 h 607598"/>
              <a:gd name="connsiteX14" fmla="*/ 745588 w 886948"/>
              <a:gd name="connsiteY14" fmla="*/ 326244 h 607598"/>
              <a:gd name="connsiteX15" fmla="*/ 773723 w 886948"/>
              <a:gd name="connsiteY15" fmla="*/ 284041 h 607598"/>
              <a:gd name="connsiteX16" fmla="*/ 844062 w 886948"/>
              <a:gd name="connsiteY16" fmla="*/ 213702 h 607598"/>
              <a:gd name="connsiteX17" fmla="*/ 886265 w 886948"/>
              <a:gd name="connsiteY17" fmla="*/ 87093 h 607598"/>
              <a:gd name="connsiteX18" fmla="*/ 650697 w 886948"/>
              <a:gd name="connsiteY18" fmla="*/ 0 h 607598"/>
              <a:gd name="connsiteX19" fmla="*/ 647114 w 886948"/>
              <a:gd name="connsiteY19" fmla="*/ 16755 h 607598"/>
              <a:gd name="connsiteX0" fmla="*/ 647114 w 924540"/>
              <a:gd name="connsiteY0" fmla="*/ 16755 h 607598"/>
              <a:gd name="connsiteX1" fmla="*/ 433042 w 924540"/>
              <a:gd name="connsiteY1" fmla="*/ 6849 h 607598"/>
              <a:gd name="connsiteX2" fmla="*/ 317813 w 924540"/>
              <a:gd name="connsiteY2" fmla="*/ 139940 h 607598"/>
              <a:gd name="connsiteX3" fmla="*/ 179824 w 924540"/>
              <a:gd name="connsiteY3" fmla="*/ 358541 h 607598"/>
              <a:gd name="connsiteX4" fmla="*/ 0 w 924540"/>
              <a:gd name="connsiteY4" fmla="*/ 593530 h 607598"/>
              <a:gd name="connsiteX5" fmla="*/ 42203 w 924540"/>
              <a:gd name="connsiteY5" fmla="*/ 607598 h 607598"/>
              <a:gd name="connsiteX6" fmla="*/ 239151 w 924540"/>
              <a:gd name="connsiteY6" fmla="*/ 579462 h 607598"/>
              <a:gd name="connsiteX7" fmla="*/ 281354 w 924540"/>
              <a:gd name="connsiteY7" fmla="*/ 565395 h 607598"/>
              <a:gd name="connsiteX8" fmla="*/ 351693 w 924540"/>
              <a:gd name="connsiteY8" fmla="*/ 551327 h 607598"/>
              <a:gd name="connsiteX9" fmla="*/ 436099 w 924540"/>
              <a:gd name="connsiteY9" fmla="*/ 523192 h 607598"/>
              <a:gd name="connsiteX10" fmla="*/ 478302 w 924540"/>
              <a:gd name="connsiteY10" fmla="*/ 495056 h 607598"/>
              <a:gd name="connsiteX11" fmla="*/ 520505 w 924540"/>
              <a:gd name="connsiteY11" fmla="*/ 480989 h 607598"/>
              <a:gd name="connsiteX12" fmla="*/ 590843 w 924540"/>
              <a:gd name="connsiteY12" fmla="*/ 438785 h 607598"/>
              <a:gd name="connsiteX13" fmla="*/ 661182 w 924540"/>
              <a:gd name="connsiteY13" fmla="*/ 396582 h 607598"/>
              <a:gd name="connsiteX14" fmla="*/ 745588 w 924540"/>
              <a:gd name="connsiteY14" fmla="*/ 326244 h 607598"/>
              <a:gd name="connsiteX15" fmla="*/ 773723 w 924540"/>
              <a:gd name="connsiteY15" fmla="*/ 284041 h 607598"/>
              <a:gd name="connsiteX16" fmla="*/ 844062 w 924540"/>
              <a:gd name="connsiteY16" fmla="*/ 213702 h 607598"/>
              <a:gd name="connsiteX17" fmla="*/ 923937 w 924540"/>
              <a:gd name="connsiteY17" fmla="*/ 42572 h 607598"/>
              <a:gd name="connsiteX18" fmla="*/ 650697 w 924540"/>
              <a:gd name="connsiteY18" fmla="*/ 0 h 607598"/>
              <a:gd name="connsiteX19" fmla="*/ 647114 w 924540"/>
              <a:gd name="connsiteY19" fmla="*/ 16755 h 607598"/>
              <a:gd name="connsiteX0" fmla="*/ 647114 w 924540"/>
              <a:gd name="connsiteY0" fmla="*/ 16755 h 607598"/>
              <a:gd name="connsiteX1" fmla="*/ 433042 w 924540"/>
              <a:gd name="connsiteY1" fmla="*/ 6849 h 607598"/>
              <a:gd name="connsiteX2" fmla="*/ 179824 w 924540"/>
              <a:gd name="connsiteY2" fmla="*/ 358541 h 607598"/>
              <a:gd name="connsiteX3" fmla="*/ 0 w 924540"/>
              <a:gd name="connsiteY3" fmla="*/ 593530 h 607598"/>
              <a:gd name="connsiteX4" fmla="*/ 42203 w 924540"/>
              <a:gd name="connsiteY4" fmla="*/ 607598 h 607598"/>
              <a:gd name="connsiteX5" fmla="*/ 239151 w 924540"/>
              <a:gd name="connsiteY5" fmla="*/ 579462 h 607598"/>
              <a:gd name="connsiteX6" fmla="*/ 281354 w 924540"/>
              <a:gd name="connsiteY6" fmla="*/ 565395 h 607598"/>
              <a:gd name="connsiteX7" fmla="*/ 351693 w 924540"/>
              <a:gd name="connsiteY7" fmla="*/ 551327 h 607598"/>
              <a:gd name="connsiteX8" fmla="*/ 436099 w 924540"/>
              <a:gd name="connsiteY8" fmla="*/ 523192 h 607598"/>
              <a:gd name="connsiteX9" fmla="*/ 478302 w 924540"/>
              <a:gd name="connsiteY9" fmla="*/ 495056 h 607598"/>
              <a:gd name="connsiteX10" fmla="*/ 520505 w 924540"/>
              <a:gd name="connsiteY10" fmla="*/ 480989 h 607598"/>
              <a:gd name="connsiteX11" fmla="*/ 590843 w 924540"/>
              <a:gd name="connsiteY11" fmla="*/ 438785 h 607598"/>
              <a:gd name="connsiteX12" fmla="*/ 661182 w 924540"/>
              <a:gd name="connsiteY12" fmla="*/ 396582 h 607598"/>
              <a:gd name="connsiteX13" fmla="*/ 745588 w 924540"/>
              <a:gd name="connsiteY13" fmla="*/ 326244 h 607598"/>
              <a:gd name="connsiteX14" fmla="*/ 773723 w 924540"/>
              <a:gd name="connsiteY14" fmla="*/ 284041 h 607598"/>
              <a:gd name="connsiteX15" fmla="*/ 844062 w 924540"/>
              <a:gd name="connsiteY15" fmla="*/ 213702 h 607598"/>
              <a:gd name="connsiteX16" fmla="*/ 923937 w 924540"/>
              <a:gd name="connsiteY16" fmla="*/ 42572 h 607598"/>
              <a:gd name="connsiteX17" fmla="*/ 650697 w 924540"/>
              <a:gd name="connsiteY17" fmla="*/ 0 h 607598"/>
              <a:gd name="connsiteX18" fmla="*/ 647114 w 924540"/>
              <a:gd name="connsiteY18" fmla="*/ 16755 h 607598"/>
              <a:gd name="connsiteX0" fmla="*/ 647114 w 924540"/>
              <a:gd name="connsiteY0" fmla="*/ 16755 h 607598"/>
              <a:gd name="connsiteX1" fmla="*/ 433042 w 924540"/>
              <a:gd name="connsiteY1" fmla="*/ 6849 h 607598"/>
              <a:gd name="connsiteX2" fmla="*/ 0 w 924540"/>
              <a:gd name="connsiteY2" fmla="*/ 593530 h 607598"/>
              <a:gd name="connsiteX3" fmla="*/ 42203 w 924540"/>
              <a:gd name="connsiteY3" fmla="*/ 607598 h 607598"/>
              <a:gd name="connsiteX4" fmla="*/ 239151 w 924540"/>
              <a:gd name="connsiteY4" fmla="*/ 579462 h 607598"/>
              <a:gd name="connsiteX5" fmla="*/ 281354 w 924540"/>
              <a:gd name="connsiteY5" fmla="*/ 565395 h 607598"/>
              <a:gd name="connsiteX6" fmla="*/ 351693 w 924540"/>
              <a:gd name="connsiteY6" fmla="*/ 551327 h 607598"/>
              <a:gd name="connsiteX7" fmla="*/ 436099 w 924540"/>
              <a:gd name="connsiteY7" fmla="*/ 523192 h 607598"/>
              <a:gd name="connsiteX8" fmla="*/ 478302 w 924540"/>
              <a:gd name="connsiteY8" fmla="*/ 495056 h 607598"/>
              <a:gd name="connsiteX9" fmla="*/ 520505 w 924540"/>
              <a:gd name="connsiteY9" fmla="*/ 480989 h 607598"/>
              <a:gd name="connsiteX10" fmla="*/ 590843 w 924540"/>
              <a:gd name="connsiteY10" fmla="*/ 438785 h 607598"/>
              <a:gd name="connsiteX11" fmla="*/ 661182 w 924540"/>
              <a:gd name="connsiteY11" fmla="*/ 396582 h 607598"/>
              <a:gd name="connsiteX12" fmla="*/ 745588 w 924540"/>
              <a:gd name="connsiteY12" fmla="*/ 326244 h 607598"/>
              <a:gd name="connsiteX13" fmla="*/ 773723 w 924540"/>
              <a:gd name="connsiteY13" fmla="*/ 284041 h 607598"/>
              <a:gd name="connsiteX14" fmla="*/ 844062 w 924540"/>
              <a:gd name="connsiteY14" fmla="*/ 213702 h 607598"/>
              <a:gd name="connsiteX15" fmla="*/ 923937 w 924540"/>
              <a:gd name="connsiteY15" fmla="*/ 42572 h 607598"/>
              <a:gd name="connsiteX16" fmla="*/ 650697 w 924540"/>
              <a:gd name="connsiteY16" fmla="*/ 0 h 607598"/>
              <a:gd name="connsiteX17" fmla="*/ 647114 w 924540"/>
              <a:gd name="connsiteY17" fmla="*/ 16755 h 607598"/>
              <a:gd name="connsiteX0" fmla="*/ 647114 w 923937"/>
              <a:gd name="connsiteY0" fmla="*/ 9906 h 600749"/>
              <a:gd name="connsiteX1" fmla="*/ 433042 w 923937"/>
              <a:gd name="connsiteY1" fmla="*/ 0 h 600749"/>
              <a:gd name="connsiteX2" fmla="*/ 0 w 923937"/>
              <a:gd name="connsiteY2" fmla="*/ 586681 h 600749"/>
              <a:gd name="connsiteX3" fmla="*/ 42203 w 923937"/>
              <a:gd name="connsiteY3" fmla="*/ 600749 h 600749"/>
              <a:gd name="connsiteX4" fmla="*/ 239151 w 923937"/>
              <a:gd name="connsiteY4" fmla="*/ 572613 h 600749"/>
              <a:gd name="connsiteX5" fmla="*/ 281354 w 923937"/>
              <a:gd name="connsiteY5" fmla="*/ 558546 h 600749"/>
              <a:gd name="connsiteX6" fmla="*/ 351693 w 923937"/>
              <a:gd name="connsiteY6" fmla="*/ 544478 h 600749"/>
              <a:gd name="connsiteX7" fmla="*/ 436099 w 923937"/>
              <a:gd name="connsiteY7" fmla="*/ 516343 h 600749"/>
              <a:gd name="connsiteX8" fmla="*/ 478302 w 923937"/>
              <a:gd name="connsiteY8" fmla="*/ 488207 h 600749"/>
              <a:gd name="connsiteX9" fmla="*/ 520505 w 923937"/>
              <a:gd name="connsiteY9" fmla="*/ 474140 h 600749"/>
              <a:gd name="connsiteX10" fmla="*/ 590843 w 923937"/>
              <a:gd name="connsiteY10" fmla="*/ 431936 h 600749"/>
              <a:gd name="connsiteX11" fmla="*/ 661182 w 923937"/>
              <a:gd name="connsiteY11" fmla="*/ 389733 h 600749"/>
              <a:gd name="connsiteX12" fmla="*/ 745588 w 923937"/>
              <a:gd name="connsiteY12" fmla="*/ 319395 h 600749"/>
              <a:gd name="connsiteX13" fmla="*/ 773723 w 923937"/>
              <a:gd name="connsiteY13" fmla="*/ 277192 h 600749"/>
              <a:gd name="connsiteX14" fmla="*/ 844062 w 923937"/>
              <a:gd name="connsiteY14" fmla="*/ 206853 h 600749"/>
              <a:gd name="connsiteX15" fmla="*/ 923937 w 923937"/>
              <a:gd name="connsiteY15" fmla="*/ 35723 h 600749"/>
              <a:gd name="connsiteX16" fmla="*/ 647114 w 923937"/>
              <a:gd name="connsiteY16" fmla="*/ 9906 h 600749"/>
              <a:gd name="connsiteX0" fmla="*/ 695060 w 923937"/>
              <a:gd name="connsiteY0" fmla="*/ 0 h 611392"/>
              <a:gd name="connsiteX1" fmla="*/ 433042 w 923937"/>
              <a:gd name="connsiteY1" fmla="*/ 10643 h 611392"/>
              <a:gd name="connsiteX2" fmla="*/ 0 w 923937"/>
              <a:gd name="connsiteY2" fmla="*/ 597324 h 611392"/>
              <a:gd name="connsiteX3" fmla="*/ 42203 w 923937"/>
              <a:gd name="connsiteY3" fmla="*/ 611392 h 611392"/>
              <a:gd name="connsiteX4" fmla="*/ 239151 w 923937"/>
              <a:gd name="connsiteY4" fmla="*/ 583256 h 611392"/>
              <a:gd name="connsiteX5" fmla="*/ 281354 w 923937"/>
              <a:gd name="connsiteY5" fmla="*/ 569189 h 611392"/>
              <a:gd name="connsiteX6" fmla="*/ 351693 w 923937"/>
              <a:gd name="connsiteY6" fmla="*/ 555121 h 611392"/>
              <a:gd name="connsiteX7" fmla="*/ 436099 w 923937"/>
              <a:gd name="connsiteY7" fmla="*/ 526986 h 611392"/>
              <a:gd name="connsiteX8" fmla="*/ 478302 w 923937"/>
              <a:gd name="connsiteY8" fmla="*/ 498850 h 611392"/>
              <a:gd name="connsiteX9" fmla="*/ 520505 w 923937"/>
              <a:gd name="connsiteY9" fmla="*/ 484783 h 611392"/>
              <a:gd name="connsiteX10" fmla="*/ 590843 w 923937"/>
              <a:gd name="connsiteY10" fmla="*/ 442579 h 611392"/>
              <a:gd name="connsiteX11" fmla="*/ 661182 w 923937"/>
              <a:gd name="connsiteY11" fmla="*/ 400376 h 611392"/>
              <a:gd name="connsiteX12" fmla="*/ 745588 w 923937"/>
              <a:gd name="connsiteY12" fmla="*/ 330038 h 611392"/>
              <a:gd name="connsiteX13" fmla="*/ 773723 w 923937"/>
              <a:gd name="connsiteY13" fmla="*/ 287835 h 611392"/>
              <a:gd name="connsiteX14" fmla="*/ 844062 w 923937"/>
              <a:gd name="connsiteY14" fmla="*/ 217496 h 611392"/>
              <a:gd name="connsiteX15" fmla="*/ 923937 w 923937"/>
              <a:gd name="connsiteY15" fmla="*/ 46366 h 611392"/>
              <a:gd name="connsiteX16" fmla="*/ 695060 w 923937"/>
              <a:gd name="connsiteY16" fmla="*/ 0 h 611392"/>
              <a:gd name="connsiteX0" fmla="*/ 695060 w 951335"/>
              <a:gd name="connsiteY0" fmla="*/ 0 h 611392"/>
              <a:gd name="connsiteX1" fmla="*/ 433042 w 951335"/>
              <a:gd name="connsiteY1" fmla="*/ 10643 h 611392"/>
              <a:gd name="connsiteX2" fmla="*/ 0 w 951335"/>
              <a:gd name="connsiteY2" fmla="*/ 597324 h 611392"/>
              <a:gd name="connsiteX3" fmla="*/ 42203 w 951335"/>
              <a:gd name="connsiteY3" fmla="*/ 611392 h 611392"/>
              <a:gd name="connsiteX4" fmla="*/ 239151 w 951335"/>
              <a:gd name="connsiteY4" fmla="*/ 583256 h 611392"/>
              <a:gd name="connsiteX5" fmla="*/ 281354 w 951335"/>
              <a:gd name="connsiteY5" fmla="*/ 569189 h 611392"/>
              <a:gd name="connsiteX6" fmla="*/ 351693 w 951335"/>
              <a:gd name="connsiteY6" fmla="*/ 555121 h 611392"/>
              <a:gd name="connsiteX7" fmla="*/ 436099 w 951335"/>
              <a:gd name="connsiteY7" fmla="*/ 526986 h 611392"/>
              <a:gd name="connsiteX8" fmla="*/ 478302 w 951335"/>
              <a:gd name="connsiteY8" fmla="*/ 498850 h 611392"/>
              <a:gd name="connsiteX9" fmla="*/ 520505 w 951335"/>
              <a:gd name="connsiteY9" fmla="*/ 484783 h 611392"/>
              <a:gd name="connsiteX10" fmla="*/ 590843 w 951335"/>
              <a:gd name="connsiteY10" fmla="*/ 442579 h 611392"/>
              <a:gd name="connsiteX11" fmla="*/ 661182 w 951335"/>
              <a:gd name="connsiteY11" fmla="*/ 400376 h 611392"/>
              <a:gd name="connsiteX12" fmla="*/ 745588 w 951335"/>
              <a:gd name="connsiteY12" fmla="*/ 330038 h 611392"/>
              <a:gd name="connsiteX13" fmla="*/ 773723 w 951335"/>
              <a:gd name="connsiteY13" fmla="*/ 287835 h 611392"/>
              <a:gd name="connsiteX14" fmla="*/ 844062 w 951335"/>
              <a:gd name="connsiteY14" fmla="*/ 217496 h 611392"/>
              <a:gd name="connsiteX15" fmla="*/ 951335 w 951335"/>
              <a:gd name="connsiteY15" fmla="*/ 25817 h 611392"/>
              <a:gd name="connsiteX16" fmla="*/ 695060 w 951335"/>
              <a:gd name="connsiteY16" fmla="*/ 0 h 611392"/>
              <a:gd name="connsiteX0" fmla="*/ 695060 w 951335"/>
              <a:gd name="connsiteY0" fmla="*/ 0 h 611392"/>
              <a:gd name="connsiteX1" fmla="*/ 433042 w 951335"/>
              <a:gd name="connsiteY1" fmla="*/ 10643 h 611392"/>
              <a:gd name="connsiteX2" fmla="*/ 0 w 951335"/>
              <a:gd name="connsiteY2" fmla="*/ 597324 h 611392"/>
              <a:gd name="connsiteX3" fmla="*/ 42203 w 951335"/>
              <a:gd name="connsiteY3" fmla="*/ 611392 h 611392"/>
              <a:gd name="connsiteX4" fmla="*/ 239151 w 951335"/>
              <a:gd name="connsiteY4" fmla="*/ 583256 h 611392"/>
              <a:gd name="connsiteX5" fmla="*/ 281354 w 951335"/>
              <a:gd name="connsiteY5" fmla="*/ 569189 h 611392"/>
              <a:gd name="connsiteX6" fmla="*/ 351693 w 951335"/>
              <a:gd name="connsiteY6" fmla="*/ 555121 h 611392"/>
              <a:gd name="connsiteX7" fmla="*/ 436099 w 951335"/>
              <a:gd name="connsiteY7" fmla="*/ 526986 h 611392"/>
              <a:gd name="connsiteX8" fmla="*/ 478302 w 951335"/>
              <a:gd name="connsiteY8" fmla="*/ 498850 h 611392"/>
              <a:gd name="connsiteX9" fmla="*/ 520505 w 951335"/>
              <a:gd name="connsiteY9" fmla="*/ 484783 h 611392"/>
              <a:gd name="connsiteX10" fmla="*/ 661182 w 951335"/>
              <a:gd name="connsiteY10" fmla="*/ 400376 h 611392"/>
              <a:gd name="connsiteX11" fmla="*/ 745588 w 951335"/>
              <a:gd name="connsiteY11" fmla="*/ 330038 h 611392"/>
              <a:gd name="connsiteX12" fmla="*/ 773723 w 951335"/>
              <a:gd name="connsiteY12" fmla="*/ 287835 h 611392"/>
              <a:gd name="connsiteX13" fmla="*/ 844062 w 951335"/>
              <a:gd name="connsiteY13" fmla="*/ 217496 h 611392"/>
              <a:gd name="connsiteX14" fmla="*/ 951335 w 951335"/>
              <a:gd name="connsiteY14" fmla="*/ 25817 h 611392"/>
              <a:gd name="connsiteX15" fmla="*/ 695060 w 951335"/>
              <a:gd name="connsiteY15" fmla="*/ 0 h 611392"/>
              <a:gd name="connsiteX0" fmla="*/ 695060 w 951335"/>
              <a:gd name="connsiteY0" fmla="*/ 0 h 611392"/>
              <a:gd name="connsiteX1" fmla="*/ 433042 w 951335"/>
              <a:gd name="connsiteY1" fmla="*/ 10643 h 611392"/>
              <a:gd name="connsiteX2" fmla="*/ 0 w 951335"/>
              <a:gd name="connsiteY2" fmla="*/ 597324 h 611392"/>
              <a:gd name="connsiteX3" fmla="*/ 42203 w 951335"/>
              <a:gd name="connsiteY3" fmla="*/ 611392 h 611392"/>
              <a:gd name="connsiteX4" fmla="*/ 239151 w 951335"/>
              <a:gd name="connsiteY4" fmla="*/ 583256 h 611392"/>
              <a:gd name="connsiteX5" fmla="*/ 281354 w 951335"/>
              <a:gd name="connsiteY5" fmla="*/ 569189 h 611392"/>
              <a:gd name="connsiteX6" fmla="*/ 351693 w 951335"/>
              <a:gd name="connsiteY6" fmla="*/ 555121 h 611392"/>
              <a:gd name="connsiteX7" fmla="*/ 478302 w 951335"/>
              <a:gd name="connsiteY7" fmla="*/ 498850 h 611392"/>
              <a:gd name="connsiteX8" fmla="*/ 520505 w 951335"/>
              <a:gd name="connsiteY8" fmla="*/ 484783 h 611392"/>
              <a:gd name="connsiteX9" fmla="*/ 661182 w 951335"/>
              <a:gd name="connsiteY9" fmla="*/ 400376 h 611392"/>
              <a:gd name="connsiteX10" fmla="*/ 745588 w 951335"/>
              <a:gd name="connsiteY10" fmla="*/ 330038 h 611392"/>
              <a:gd name="connsiteX11" fmla="*/ 773723 w 951335"/>
              <a:gd name="connsiteY11" fmla="*/ 287835 h 611392"/>
              <a:gd name="connsiteX12" fmla="*/ 844062 w 951335"/>
              <a:gd name="connsiteY12" fmla="*/ 217496 h 611392"/>
              <a:gd name="connsiteX13" fmla="*/ 951335 w 951335"/>
              <a:gd name="connsiteY13" fmla="*/ 25817 h 611392"/>
              <a:gd name="connsiteX14" fmla="*/ 695060 w 951335"/>
              <a:gd name="connsiteY14" fmla="*/ 0 h 611392"/>
              <a:gd name="connsiteX0" fmla="*/ 695060 w 951335"/>
              <a:gd name="connsiteY0" fmla="*/ 0 h 611392"/>
              <a:gd name="connsiteX1" fmla="*/ 433042 w 951335"/>
              <a:gd name="connsiteY1" fmla="*/ 10643 h 611392"/>
              <a:gd name="connsiteX2" fmla="*/ 0 w 951335"/>
              <a:gd name="connsiteY2" fmla="*/ 597324 h 611392"/>
              <a:gd name="connsiteX3" fmla="*/ 42203 w 951335"/>
              <a:gd name="connsiteY3" fmla="*/ 611392 h 611392"/>
              <a:gd name="connsiteX4" fmla="*/ 239151 w 951335"/>
              <a:gd name="connsiteY4" fmla="*/ 583256 h 611392"/>
              <a:gd name="connsiteX5" fmla="*/ 351693 w 951335"/>
              <a:gd name="connsiteY5" fmla="*/ 555121 h 611392"/>
              <a:gd name="connsiteX6" fmla="*/ 478302 w 951335"/>
              <a:gd name="connsiteY6" fmla="*/ 498850 h 611392"/>
              <a:gd name="connsiteX7" fmla="*/ 520505 w 951335"/>
              <a:gd name="connsiteY7" fmla="*/ 484783 h 611392"/>
              <a:gd name="connsiteX8" fmla="*/ 661182 w 951335"/>
              <a:gd name="connsiteY8" fmla="*/ 400376 h 611392"/>
              <a:gd name="connsiteX9" fmla="*/ 745588 w 951335"/>
              <a:gd name="connsiteY9" fmla="*/ 330038 h 611392"/>
              <a:gd name="connsiteX10" fmla="*/ 773723 w 951335"/>
              <a:gd name="connsiteY10" fmla="*/ 287835 h 611392"/>
              <a:gd name="connsiteX11" fmla="*/ 844062 w 951335"/>
              <a:gd name="connsiteY11" fmla="*/ 217496 h 611392"/>
              <a:gd name="connsiteX12" fmla="*/ 951335 w 951335"/>
              <a:gd name="connsiteY12" fmla="*/ 25817 h 611392"/>
              <a:gd name="connsiteX13" fmla="*/ 695060 w 951335"/>
              <a:gd name="connsiteY13" fmla="*/ 0 h 611392"/>
              <a:gd name="connsiteX0" fmla="*/ 695060 w 951335"/>
              <a:gd name="connsiteY0" fmla="*/ 0 h 611392"/>
              <a:gd name="connsiteX1" fmla="*/ 433042 w 951335"/>
              <a:gd name="connsiteY1" fmla="*/ 10643 h 611392"/>
              <a:gd name="connsiteX2" fmla="*/ 0 w 951335"/>
              <a:gd name="connsiteY2" fmla="*/ 597324 h 611392"/>
              <a:gd name="connsiteX3" fmla="*/ 42203 w 951335"/>
              <a:gd name="connsiteY3" fmla="*/ 611392 h 611392"/>
              <a:gd name="connsiteX4" fmla="*/ 239151 w 951335"/>
              <a:gd name="connsiteY4" fmla="*/ 583256 h 611392"/>
              <a:gd name="connsiteX5" fmla="*/ 351693 w 951335"/>
              <a:gd name="connsiteY5" fmla="*/ 555121 h 611392"/>
              <a:gd name="connsiteX6" fmla="*/ 478302 w 951335"/>
              <a:gd name="connsiteY6" fmla="*/ 498850 h 611392"/>
              <a:gd name="connsiteX7" fmla="*/ 520505 w 951335"/>
              <a:gd name="connsiteY7" fmla="*/ 484783 h 611392"/>
              <a:gd name="connsiteX8" fmla="*/ 661182 w 951335"/>
              <a:gd name="connsiteY8" fmla="*/ 400376 h 611392"/>
              <a:gd name="connsiteX9" fmla="*/ 745588 w 951335"/>
              <a:gd name="connsiteY9" fmla="*/ 330038 h 611392"/>
              <a:gd name="connsiteX10" fmla="*/ 844062 w 951335"/>
              <a:gd name="connsiteY10" fmla="*/ 217496 h 611392"/>
              <a:gd name="connsiteX11" fmla="*/ 951335 w 951335"/>
              <a:gd name="connsiteY11" fmla="*/ 25817 h 611392"/>
              <a:gd name="connsiteX12" fmla="*/ 695060 w 951335"/>
              <a:gd name="connsiteY12" fmla="*/ 0 h 611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51335" h="611392">
                <a:moveTo>
                  <a:pt x="695060" y="0"/>
                </a:moveTo>
                <a:lnTo>
                  <a:pt x="433042" y="10643"/>
                </a:lnTo>
                <a:cubicBezTo>
                  <a:pt x="325190" y="106772"/>
                  <a:pt x="65140" y="497199"/>
                  <a:pt x="0" y="597324"/>
                </a:cubicBezTo>
                <a:cubicBezTo>
                  <a:pt x="14068" y="602013"/>
                  <a:pt x="27374" y="611392"/>
                  <a:pt x="42203" y="611392"/>
                </a:cubicBezTo>
                <a:cubicBezTo>
                  <a:pt x="63499" y="611392"/>
                  <a:pt x="187569" y="592635"/>
                  <a:pt x="239151" y="583256"/>
                </a:cubicBezTo>
                <a:cubicBezTo>
                  <a:pt x="290733" y="573878"/>
                  <a:pt x="311835" y="569189"/>
                  <a:pt x="351693" y="555121"/>
                </a:cubicBezTo>
                <a:cubicBezTo>
                  <a:pt x="391552" y="541053"/>
                  <a:pt x="450167" y="510573"/>
                  <a:pt x="478302" y="498850"/>
                </a:cubicBezTo>
                <a:cubicBezTo>
                  <a:pt x="506437" y="487127"/>
                  <a:pt x="490025" y="501195"/>
                  <a:pt x="520505" y="484783"/>
                </a:cubicBezTo>
                <a:cubicBezTo>
                  <a:pt x="550985" y="468371"/>
                  <a:pt x="623668" y="426167"/>
                  <a:pt x="661182" y="400376"/>
                </a:cubicBezTo>
                <a:cubicBezTo>
                  <a:pt x="698696" y="374585"/>
                  <a:pt x="715108" y="360518"/>
                  <a:pt x="745588" y="330038"/>
                </a:cubicBezTo>
                <a:cubicBezTo>
                  <a:pt x="776068" y="299558"/>
                  <a:pt x="809771" y="268199"/>
                  <a:pt x="844062" y="217496"/>
                </a:cubicBezTo>
                <a:lnTo>
                  <a:pt x="951335" y="25817"/>
                </a:lnTo>
                <a:cubicBezTo>
                  <a:pt x="918510" y="-7007"/>
                  <a:pt x="776876" y="5954"/>
                  <a:pt x="695060" y="0"/>
                </a:cubicBezTo>
                <a:close/>
              </a:path>
            </a:pathLst>
          </a:custGeom>
          <a:solidFill>
            <a:srgbClr val="FF0000">
              <a:alpha val="52157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latin typeface="Myriad Pro" panose="020B0503030403020204" pitchFamily="34" charset="0"/>
            </a:endParaRPr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2840CA06-39DE-1F4E-BE75-60385D1364B9}"/>
              </a:ext>
            </a:extLst>
          </p:cNvPr>
          <p:cNvSpPr/>
          <p:nvPr/>
        </p:nvSpPr>
        <p:spPr>
          <a:xfrm>
            <a:off x="9698932" y="3517141"/>
            <a:ext cx="1035050" cy="605559"/>
          </a:xfrm>
          <a:custGeom>
            <a:avLst/>
            <a:gdLst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309490 w 1181686"/>
              <a:gd name="connsiteY7" fmla="*/ 211015 h 590843"/>
              <a:gd name="connsiteX8" fmla="*/ 225083 w 1181686"/>
              <a:gd name="connsiteY8" fmla="*/ 323557 h 590843"/>
              <a:gd name="connsiteX9" fmla="*/ 196948 w 1181686"/>
              <a:gd name="connsiteY9" fmla="*/ 365760 h 590843"/>
              <a:gd name="connsiteX10" fmla="*/ 154745 w 1181686"/>
              <a:gd name="connsiteY10" fmla="*/ 407963 h 590843"/>
              <a:gd name="connsiteX11" fmla="*/ 84406 w 1181686"/>
              <a:gd name="connsiteY11" fmla="*/ 464234 h 590843"/>
              <a:gd name="connsiteX12" fmla="*/ 0 w 1181686"/>
              <a:gd name="connsiteY12" fmla="*/ 576775 h 590843"/>
              <a:gd name="connsiteX13" fmla="*/ 42203 w 1181686"/>
              <a:gd name="connsiteY13" fmla="*/ 590843 h 590843"/>
              <a:gd name="connsiteX14" fmla="*/ 239151 w 1181686"/>
              <a:gd name="connsiteY14" fmla="*/ 562707 h 590843"/>
              <a:gd name="connsiteX15" fmla="*/ 281354 w 1181686"/>
              <a:gd name="connsiteY15" fmla="*/ 548640 h 590843"/>
              <a:gd name="connsiteX16" fmla="*/ 351693 w 1181686"/>
              <a:gd name="connsiteY16" fmla="*/ 534572 h 590843"/>
              <a:gd name="connsiteX17" fmla="*/ 436099 w 1181686"/>
              <a:gd name="connsiteY17" fmla="*/ 506437 h 590843"/>
              <a:gd name="connsiteX18" fmla="*/ 478302 w 1181686"/>
              <a:gd name="connsiteY18" fmla="*/ 478301 h 590843"/>
              <a:gd name="connsiteX19" fmla="*/ 520505 w 1181686"/>
              <a:gd name="connsiteY19" fmla="*/ 464234 h 590843"/>
              <a:gd name="connsiteX20" fmla="*/ 590843 w 1181686"/>
              <a:gd name="connsiteY20" fmla="*/ 422030 h 590843"/>
              <a:gd name="connsiteX21" fmla="*/ 661182 w 1181686"/>
              <a:gd name="connsiteY21" fmla="*/ 379827 h 590843"/>
              <a:gd name="connsiteX22" fmla="*/ 745588 w 1181686"/>
              <a:gd name="connsiteY22" fmla="*/ 309489 h 590843"/>
              <a:gd name="connsiteX23" fmla="*/ 773723 w 1181686"/>
              <a:gd name="connsiteY23" fmla="*/ 267286 h 590843"/>
              <a:gd name="connsiteX24" fmla="*/ 844062 w 1181686"/>
              <a:gd name="connsiteY24" fmla="*/ 196947 h 590843"/>
              <a:gd name="connsiteX25" fmla="*/ 886265 w 1181686"/>
              <a:gd name="connsiteY25" fmla="*/ 70338 h 590843"/>
              <a:gd name="connsiteX26" fmla="*/ 914400 w 1181686"/>
              <a:gd name="connsiteY26" fmla="*/ 14067 h 590843"/>
              <a:gd name="connsiteX27" fmla="*/ 914400 w 1181686"/>
              <a:gd name="connsiteY27" fmla="*/ 56270 h 590843"/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225083 w 1181686"/>
              <a:gd name="connsiteY7" fmla="*/ 323557 h 590843"/>
              <a:gd name="connsiteX8" fmla="*/ 196948 w 1181686"/>
              <a:gd name="connsiteY8" fmla="*/ 365760 h 590843"/>
              <a:gd name="connsiteX9" fmla="*/ 154745 w 1181686"/>
              <a:gd name="connsiteY9" fmla="*/ 407963 h 590843"/>
              <a:gd name="connsiteX10" fmla="*/ 84406 w 1181686"/>
              <a:gd name="connsiteY10" fmla="*/ 464234 h 590843"/>
              <a:gd name="connsiteX11" fmla="*/ 0 w 1181686"/>
              <a:gd name="connsiteY11" fmla="*/ 576775 h 590843"/>
              <a:gd name="connsiteX12" fmla="*/ 42203 w 1181686"/>
              <a:gd name="connsiteY12" fmla="*/ 590843 h 590843"/>
              <a:gd name="connsiteX13" fmla="*/ 239151 w 1181686"/>
              <a:gd name="connsiteY13" fmla="*/ 562707 h 590843"/>
              <a:gd name="connsiteX14" fmla="*/ 281354 w 1181686"/>
              <a:gd name="connsiteY14" fmla="*/ 548640 h 590843"/>
              <a:gd name="connsiteX15" fmla="*/ 351693 w 1181686"/>
              <a:gd name="connsiteY15" fmla="*/ 534572 h 590843"/>
              <a:gd name="connsiteX16" fmla="*/ 436099 w 1181686"/>
              <a:gd name="connsiteY16" fmla="*/ 506437 h 590843"/>
              <a:gd name="connsiteX17" fmla="*/ 478302 w 1181686"/>
              <a:gd name="connsiteY17" fmla="*/ 478301 h 590843"/>
              <a:gd name="connsiteX18" fmla="*/ 520505 w 1181686"/>
              <a:gd name="connsiteY18" fmla="*/ 464234 h 590843"/>
              <a:gd name="connsiteX19" fmla="*/ 590843 w 1181686"/>
              <a:gd name="connsiteY19" fmla="*/ 422030 h 590843"/>
              <a:gd name="connsiteX20" fmla="*/ 661182 w 1181686"/>
              <a:gd name="connsiteY20" fmla="*/ 379827 h 590843"/>
              <a:gd name="connsiteX21" fmla="*/ 745588 w 1181686"/>
              <a:gd name="connsiteY21" fmla="*/ 309489 h 590843"/>
              <a:gd name="connsiteX22" fmla="*/ 773723 w 1181686"/>
              <a:gd name="connsiteY22" fmla="*/ 267286 h 590843"/>
              <a:gd name="connsiteX23" fmla="*/ 844062 w 1181686"/>
              <a:gd name="connsiteY23" fmla="*/ 196947 h 590843"/>
              <a:gd name="connsiteX24" fmla="*/ 886265 w 1181686"/>
              <a:gd name="connsiteY24" fmla="*/ 70338 h 590843"/>
              <a:gd name="connsiteX25" fmla="*/ 914400 w 1181686"/>
              <a:gd name="connsiteY25" fmla="*/ 14067 h 590843"/>
              <a:gd name="connsiteX26" fmla="*/ 914400 w 1181686"/>
              <a:gd name="connsiteY26" fmla="*/ 56270 h 590843"/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196948 w 1181686"/>
              <a:gd name="connsiteY7" fmla="*/ 365760 h 590843"/>
              <a:gd name="connsiteX8" fmla="*/ 154745 w 1181686"/>
              <a:gd name="connsiteY8" fmla="*/ 407963 h 590843"/>
              <a:gd name="connsiteX9" fmla="*/ 84406 w 1181686"/>
              <a:gd name="connsiteY9" fmla="*/ 464234 h 590843"/>
              <a:gd name="connsiteX10" fmla="*/ 0 w 1181686"/>
              <a:gd name="connsiteY10" fmla="*/ 576775 h 590843"/>
              <a:gd name="connsiteX11" fmla="*/ 42203 w 1181686"/>
              <a:gd name="connsiteY11" fmla="*/ 590843 h 590843"/>
              <a:gd name="connsiteX12" fmla="*/ 239151 w 1181686"/>
              <a:gd name="connsiteY12" fmla="*/ 562707 h 590843"/>
              <a:gd name="connsiteX13" fmla="*/ 281354 w 1181686"/>
              <a:gd name="connsiteY13" fmla="*/ 548640 h 590843"/>
              <a:gd name="connsiteX14" fmla="*/ 351693 w 1181686"/>
              <a:gd name="connsiteY14" fmla="*/ 534572 h 590843"/>
              <a:gd name="connsiteX15" fmla="*/ 436099 w 1181686"/>
              <a:gd name="connsiteY15" fmla="*/ 506437 h 590843"/>
              <a:gd name="connsiteX16" fmla="*/ 478302 w 1181686"/>
              <a:gd name="connsiteY16" fmla="*/ 478301 h 590843"/>
              <a:gd name="connsiteX17" fmla="*/ 520505 w 1181686"/>
              <a:gd name="connsiteY17" fmla="*/ 464234 h 590843"/>
              <a:gd name="connsiteX18" fmla="*/ 590843 w 1181686"/>
              <a:gd name="connsiteY18" fmla="*/ 422030 h 590843"/>
              <a:gd name="connsiteX19" fmla="*/ 661182 w 1181686"/>
              <a:gd name="connsiteY19" fmla="*/ 379827 h 590843"/>
              <a:gd name="connsiteX20" fmla="*/ 745588 w 1181686"/>
              <a:gd name="connsiteY20" fmla="*/ 309489 h 590843"/>
              <a:gd name="connsiteX21" fmla="*/ 773723 w 1181686"/>
              <a:gd name="connsiteY21" fmla="*/ 267286 h 590843"/>
              <a:gd name="connsiteX22" fmla="*/ 844062 w 1181686"/>
              <a:gd name="connsiteY22" fmla="*/ 196947 h 590843"/>
              <a:gd name="connsiteX23" fmla="*/ 886265 w 1181686"/>
              <a:gd name="connsiteY23" fmla="*/ 70338 h 590843"/>
              <a:gd name="connsiteX24" fmla="*/ 914400 w 1181686"/>
              <a:gd name="connsiteY24" fmla="*/ 14067 h 590843"/>
              <a:gd name="connsiteX25" fmla="*/ 914400 w 1181686"/>
              <a:gd name="connsiteY25" fmla="*/ 56270 h 590843"/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154745 w 1181686"/>
              <a:gd name="connsiteY7" fmla="*/ 407963 h 590843"/>
              <a:gd name="connsiteX8" fmla="*/ 84406 w 1181686"/>
              <a:gd name="connsiteY8" fmla="*/ 464234 h 590843"/>
              <a:gd name="connsiteX9" fmla="*/ 0 w 1181686"/>
              <a:gd name="connsiteY9" fmla="*/ 576775 h 590843"/>
              <a:gd name="connsiteX10" fmla="*/ 42203 w 1181686"/>
              <a:gd name="connsiteY10" fmla="*/ 590843 h 590843"/>
              <a:gd name="connsiteX11" fmla="*/ 239151 w 1181686"/>
              <a:gd name="connsiteY11" fmla="*/ 562707 h 590843"/>
              <a:gd name="connsiteX12" fmla="*/ 281354 w 1181686"/>
              <a:gd name="connsiteY12" fmla="*/ 548640 h 590843"/>
              <a:gd name="connsiteX13" fmla="*/ 351693 w 1181686"/>
              <a:gd name="connsiteY13" fmla="*/ 534572 h 590843"/>
              <a:gd name="connsiteX14" fmla="*/ 436099 w 1181686"/>
              <a:gd name="connsiteY14" fmla="*/ 506437 h 590843"/>
              <a:gd name="connsiteX15" fmla="*/ 478302 w 1181686"/>
              <a:gd name="connsiteY15" fmla="*/ 478301 h 590843"/>
              <a:gd name="connsiteX16" fmla="*/ 520505 w 1181686"/>
              <a:gd name="connsiteY16" fmla="*/ 464234 h 590843"/>
              <a:gd name="connsiteX17" fmla="*/ 590843 w 1181686"/>
              <a:gd name="connsiteY17" fmla="*/ 422030 h 590843"/>
              <a:gd name="connsiteX18" fmla="*/ 661182 w 1181686"/>
              <a:gd name="connsiteY18" fmla="*/ 379827 h 590843"/>
              <a:gd name="connsiteX19" fmla="*/ 745588 w 1181686"/>
              <a:gd name="connsiteY19" fmla="*/ 309489 h 590843"/>
              <a:gd name="connsiteX20" fmla="*/ 773723 w 1181686"/>
              <a:gd name="connsiteY20" fmla="*/ 267286 h 590843"/>
              <a:gd name="connsiteX21" fmla="*/ 844062 w 1181686"/>
              <a:gd name="connsiteY21" fmla="*/ 196947 h 590843"/>
              <a:gd name="connsiteX22" fmla="*/ 886265 w 1181686"/>
              <a:gd name="connsiteY22" fmla="*/ 70338 h 590843"/>
              <a:gd name="connsiteX23" fmla="*/ 914400 w 1181686"/>
              <a:gd name="connsiteY23" fmla="*/ 14067 h 590843"/>
              <a:gd name="connsiteX24" fmla="*/ 914400 w 1181686"/>
              <a:gd name="connsiteY24" fmla="*/ 56270 h 590843"/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84406 w 1181686"/>
              <a:gd name="connsiteY7" fmla="*/ 464234 h 590843"/>
              <a:gd name="connsiteX8" fmla="*/ 0 w 1181686"/>
              <a:gd name="connsiteY8" fmla="*/ 576775 h 590843"/>
              <a:gd name="connsiteX9" fmla="*/ 42203 w 1181686"/>
              <a:gd name="connsiteY9" fmla="*/ 590843 h 590843"/>
              <a:gd name="connsiteX10" fmla="*/ 239151 w 1181686"/>
              <a:gd name="connsiteY10" fmla="*/ 562707 h 590843"/>
              <a:gd name="connsiteX11" fmla="*/ 281354 w 1181686"/>
              <a:gd name="connsiteY11" fmla="*/ 548640 h 590843"/>
              <a:gd name="connsiteX12" fmla="*/ 351693 w 1181686"/>
              <a:gd name="connsiteY12" fmla="*/ 534572 h 590843"/>
              <a:gd name="connsiteX13" fmla="*/ 436099 w 1181686"/>
              <a:gd name="connsiteY13" fmla="*/ 506437 h 590843"/>
              <a:gd name="connsiteX14" fmla="*/ 478302 w 1181686"/>
              <a:gd name="connsiteY14" fmla="*/ 478301 h 590843"/>
              <a:gd name="connsiteX15" fmla="*/ 520505 w 1181686"/>
              <a:gd name="connsiteY15" fmla="*/ 464234 h 590843"/>
              <a:gd name="connsiteX16" fmla="*/ 590843 w 1181686"/>
              <a:gd name="connsiteY16" fmla="*/ 422030 h 590843"/>
              <a:gd name="connsiteX17" fmla="*/ 661182 w 1181686"/>
              <a:gd name="connsiteY17" fmla="*/ 379827 h 590843"/>
              <a:gd name="connsiteX18" fmla="*/ 745588 w 1181686"/>
              <a:gd name="connsiteY18" fmla="*/ 309489 h 590843"/>
              <a:gd name="connsiteX19" fmla="*/ 773723 w 1181686"/>
              <a:gd name="connsiteY19" fmla="*/ 267286 h 590843"/>
              <a:gd name="connsiteX20" fmla="*/ 844062 w 1181686"/>
              <a:gd name="connsiteY20" fmla="*/ 196947 h 590843"/>
              <a:gd name="connsiteX21" fmla="*/ 886265 w 1181686"/>
              <a:gd name="connsiteY21" fmla="*/ 70338 h 590843"/>
              <a:gd name="connsiteX22" fmla="*/ 914400 w 1181686"/>
              <a:gd name="connsiteY22" fmla="*/ 14067 h 590843"/>
              <a:gd name="connsiteX23" fmla="*/ 914400 w 1181686"/>
              <a:gd name="connsiteY23" fmla="*/ 56270 h 590843"/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0 w 1181686"/>
              <a:gd name="connsiteY7" fmla="*/ 576775 h 590843"/>
              <a:gd name="connsiteX8" fmla="*/ 42203 w 1181686"/>
              <a:gd name="connsiteY8" fmla="*/ 590843 h 590843"/>
              <a:gd name="connsiteX9" fmla="*/ 239151 w 1181686"/>
              <a:gd name="connsiteY9" fmla="*/ 562707 h 590843"/>
              <a:gd name="connsiteX10" fmla="*/ 281354 w 1181686"/>
              <a:gd name="connsiteY10" fmla="*/ 548640 h 590843"/>
              <a:gd name="connsiteX11" fmla="*/ 351693 w 1181686"/>
              <a:gd name="connsiteY11" fmla="*/ 534572 h 590843"/>
              <a:gd name="connsiteX12" fmla="*/ 436099 w 1181686"/>
              <a:gd name="connsiteY12" fmla="*/ 506437 h 590843"/>
              <a:gd name="connsiteX13" fmla="*/ 478302 w 1181686"/>
              <a:gd name="connsiteY13" fmla="*/ 478301 h 590843"/>
              <a:gd name="connsiteX14" fmla="*/ 520505 w 1181686"/>
              <a:gd name="connsiteY14" fmla="*/ 464234 h 590843"/>
              <a:gd name="connsiteX15" fmla="*/ 590843 w 1181686"/>
              <a:gd name="connsiteY15" fmla="*/ 422030 h 590843"/>
              <a:gd name="connsiteX16" fmla="*/ 661182 w 1181686"/>
              <a:gd name="connsiteY16" fmla="*/ 379827 h 590843"/>
              <a:gd name="connsiteX17" fmla="*/ 745588 w 1181686"/>
              <a:gd name="connsiteY17" fmla="*/ 309489 h 590843"/>
              <a:gd name="connsiteX18" fmla="*/ 773723 w 1181686"/>
              <a:gd name="connsiteY18" fmla="*/ 267286 h 590843"/>
              <a:gd name="connsiteX19" fmla="*/ 844062 w 1181686"/>
              <a:gd name="connsiteY19" fmla="*/ 196947 h 590843"/>
              <a:gd name="connsiteX20" fmla="*/ 886265 w 1181686"/>
              <a:gd name="connsiteY20" fmla="*/ 70338 h 590843"/>
              <a:gd name="connsiteX21" fmla="*/ 914400 w 1181686"/>
              <a:gd name="connsiteY21" fmla="*/ 14067 h 590843"/>
              <a:gd name="connsiteX22" fmla="*/ 914400 w 1181686"/>
              <a:gd name="connsiteY22" fmla="*/ 56270 h 590843"/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0 w 1181686"/>
              <a:gd name="connsiteY6" fmla="*/ 576775 h 590843"/>
              <a:gd name="connsiteX7" fmla="*/ 42203 w 1181686"/>
              <a:gd name="connsiteY7" fmla="*/ 590843 h 590843"/>
              <a:gd name="connsiteX8" fmla="*/ 239151 w 1181686"/>
              <a:gd name="connsiteY8" fmla="*/ 562707 h 590843"/>
              <a:gd name="connsiteX9" fmla="*/ 281354 w 1181686"/>
              <a:gd name="connsiteY9" fmla="*/ 548640 h 590843"/>
              <a:gd name="connsiteX10" fmla="*/ 351693 w 1181686"/>
              <a:gd name="connsiteY10" fmla="*/ 534572 h 590843"/>
              <a:gd name="connsiteX11" fmla="*/ 436099 w 1181686"/>
              <a:gd name="connsiteY11" fmla="*/ 506437 h 590843"/>
              <a:gd name="connsiteX12" fmla="*/ 478302 w 1181686"/>
              <a:gd name="connsiteY12" fmla="*/ 478301 h 590843"/>
              <a:gd name="connsiteX13" fmla="*/ 520505 w 1181686"/>
              <a:gd name="connsiteY13" fmla="*/ 464234 h 590843"/>
              <a:gd name="connsiteX14" fmla="*/ 590843 w 1181686"/>
              <a:gd name="connsiteY14" fmla="*/ 422030 h 590843"/>
              <a:gd name="connsiteX15" fmla="*/ 661182 w 1181686"/>
              <a:gd name="connsiteY15" fmla="*/ 379827 h 590843"/>
              <a:gd name="connsiteX16" fmla="*/ 745588 w 1181686"/>
              <a:gd name="connsiteY16" fmla="*/ 309489 h 590843"/>
              <a:gd name="connsiteX17" fmla="*/ 773723 w 1181686"/>
              <a:gd name="connsiteY17" fmla="*/ 267286 h 590843"/>
              <a:gd name="connsiteX18" fmla="*/ 844062 w 1181686"/>
              <a:gd name="connsiteY18" fmla="*/ 196947 h 590843"/>
              <a:gd name="connsiteX19" fmla="*/ 886265 w 1181686"/>
              <a:gd name="connsiteY19" fmla="*/ 70338 h 590843"/>
              <a:gd name="connsiteX20" fmla="*/ 914400 w 1181686"/>
              <a:gd name="connsiteY20" fmla="*/ 14067 h 590843"/>
              <a:gd name="connsiteX21" fmla="*/ 914400 w 1181686"/>
              <a:gd name="connsiteY21" fmla="*/ 56270 h 590843"/>
              <a:gd name="connsiteX0" fmla="*/ 1181686 w 1181686"/>
              <a:gd name="connsiteY0" fmla="*/ 28460 h 605236"/>
              <a:gd name="connsiteX1" fmla="*/ 1181686 w 1181686"/>
              <a:gd name="connsiteY1" fmla="*/ 28460 h 605236"/>
              <a:gd name="connsiteX2" fmla="*/ 1041010 w 1181686"/>
              <a:gd name="connsiteY2" fmla="*/ 42528 h 605236"/>
              <a:gd name="connsiteX3" fmla="*/ 647114 w 1181686"/>
              <a:gd name="connsiteY3" fmla="*/ 14393 h 605236"/>
              <a:gd name="connsiteX4" fmla="*/ 450166 w 1181686"/>
              <a:gd name="connsiteY4" fmla="*/ 3060 h 605236"/>
              <a:gd name="connsiteX5" fmla="*/ 407963 w 1181686"/>
              <a:gd name="connsiteY5" fmla="*/ 98799 h 605236"/>
              <a:gd name="connsiteX6" fmla="*/ 0 w 1181686"/>
              <a:gd name="connsiteY6" fmla="*/ 591168 h 605236"/>
              <a:gd name="connsiteX7" fmla="*/ 42203 w 1181686"/>
              <a:gd name="connsiteY7" fmla="*/ 605236 h 605236"/>
              <a:gd name="connsiteX8" fmla="*/ 239151 w 1181686"/>
              <a:gd name="connsiteY8" fmla="*/ 577100 h 605236"/>
              <a:gd name="connsiteX9" fmla="*/ 281354 w 1181686"/>
              <a:gd name="connsiteY9" fmla="*/ 563033 h 605236"/>
              <a:gd name="connsiteX10" fmla="*/ 351693 w 1181686"/>
              <a:gd name="connsiteY10" fmla="*/ 548965 h 605236"/>
              <a:gd name="connsiteX11" fmla="*/ 436099 w 1181686"/>
              <a:gd name="connsiteY11" fmla="*/ 520830 h 605236"/>
              <a:gd name="connsiteX12" fmla="*/ 478302 w 1181686"/>
              <a:gd name="connsiteY12" fmla="*/ 492694 h 605236"/>
              <a:gd name="connsiteX13" fmla="*/ 520505 w 1181686"/>
              <a:gd name="connsiteY13" fmla="*/ 478627 h 605236"/>
              <a:gd name="connsiteX14" fmla="*/ 590843 w 1181686"/>
              <a:gd name="connsiteY14" fmla="*/ 436423 h 605236"/>
              <a:gd name="connsiteX15" fmla="*/ 661182 w 1181686"/>
              <a:gd name="connsiteY15" fmla="*/ 394220 h 605236"/>
              <a:gd name="connsiteX16" fmla="*/ 745588 w 1181686"/>
              <a:gd name="connsiteY16" fmla="*/ 323882 h 605236"/>
              <a:gd name="connsiteX17" fmla="*/ 773723 w 1181686"/>
              <a:gd name="connsiteY17" fmla="*/ 281679 h 605236"/>
              <a:gd name="connsiteX18" fmla="*/ 844062 w 1181686"/>
              <a:gd name="connsiteY18" fmla="*/ 211340 h 605236"/>
              <a:gd name="connsiteX19" fmla="*/ 886265 w 1181686"/>
              <a:gd name="connsiteY19" fmla="*/ 84731 h 605236"/>
              <a:gd name="connsiteX20" fmla="*/ 914400 w 1181686"/>
              <a:gd name="connsiteY20" fmla="*/ 28460 h 605236"/>
              <a:gd name="connsiteX21" fmla="*/ 914400 w 1181686"/>
              <a:gd name="connsiteY21" fmla="*/ 70663 h 605236"/>
              <a:gd name="connsiteX0" fmla="*/ 1181686 w 1181686"/>
              <a:gd name="connsiteY0" fmla="*/ 28460 h 605236"/>
              <a:gd name="connsiteX1" fmla="*/ 1041010 w 1181686"/>
              <a:gd name="connsiteY1" fmla="*/ 42528 h 605236"/>
              <a:gd name="connsiteX2" fmla="*/ 647114 w 1181686"/>
              <a:gd name="connsiteY2" fmla="*/ 14393 h 605236"/>
              <a:gd name="connsiteX3" fmla="*/ 450166 w 1181686"/>
              <a:gd name="connsiteY3" fmla="*/ 3060 h 605236"/>
              <a:gd name="connsiteX4" fmla="*/ 407963 w 1181686"/>
              <a:gd name="connsiteY4" fmla="*/ 98799 h 605236"/>
              <a:gd name="connsiteX5" fmla="*/ 0 w 1181686"/>
              <a:gd name="connsiteY5" fmla="*/ 591168 h 605236"/>
              <a:gd name="connsiteX6" fmla="*/ 42203 w 1181686"/>
              <a:gd name="connsiteY6" fmla="*/ 605236 h 605236"/>
              <a:gd name="connsiteX7" fmla="*/ 239151 w 1181686"/>
              <a:gd name="connsiteY7" fmla="*/ 577100 h 605236"/>
              <a:gd name="connsiteX8" fmla="*/ 281354 w 1181686"/>
              <a:gd name="connsiteY8" fmla="*/ 563033 h 605236"/>
              <a:gd name="connsiteX9" fmla="*/ 351693 w 1181686"/>
              <a:gd name="connsiteY9" fmla="*/ 548965 h 605236"/>
              <a:gd name="connsiteX10" fmla="*/ 436099 w 1181686"/>
              <a:gd name="connsiteY10" fmla="*/ 520830 h 605236"/>
              <a:gd name="connsiteX11" fmla="*/ 478302 w 1181686"/>
              <a:gd name="connsiteY11" fmla="*/ 492694 h 605236"/>
              <a:gd name="connsiteX12" fmla="*/ 520505 w 1181686"/>
              <a:gd name="connsiteY12" fmla="*/ 478627 h 605236"/>
              <a:gd name="connsiteX13" fmla="*/ 590843 w 1181686"/>
              <a:gd name="connsiteY13" fmla="*/ 436423 h 605236"/>
              <a:gd name="connsiteX14" fmla="*/ 661182 w 1181686"/>
              <a:gd name="connsiteY14" fmla="*/ 394220 h 605236"/>
              <a:gd name="connsiteX15" fmla="*/ 745588 w 1181686"/>
              <a:gd name="connsiteY15" fmla="*/ 323882 h 605236"/>
              <a:gd name="connsiteX16" fmla="*/ 773723 w 1181686"/>
              <a:gd name="connsiteY16" fmla="*/ 281679 h 605236"/>
              <a:gd name="connsiteX17" fmla="*/ 844062 w 1181686"/>
              <a:gd name="connsiteY17" fmla="*/ 211340 h 605236"/>
              <a:gd name="connsiteX18" fmla="*/ 886265 w 1181686"/>
              <a:gd name="connsiteY18" fmla="*/ 84731 h 605236"/>
              <a:gd name="connsiteX19" fmla="*/ 914400 w 1181686"/>
              <a:gd name="connsiteY19" fmla="*/ 28460 h 605236"/>
              <a:gd name="connsiteX20" fmla="*/ 914400 w 1181686"/>
              <a:gd name="connsiteY20" fmla="*/ 70663 h 605236"/>
              <a:gd name="connsiteX0" fmla="*/ 1041010 w 1041010"/>
              <a:gd name="connsiteY0" fmla="*/ 42528 h 605236"/>
              <a:gd name="connsiteX1" fmla="*/ 647114 w 1041010"/>
              <a:gd name="connsiteY1" fmla="*/ 14393 h 605236"/>
              <a:gd name="connsiteX2" fmla="*/ 450166 w 1041010"/>
              <a:gd name="connsiteY2" fmla="*/ 3060 h 605236"/>
              <a:gd name="connsiteX3" fmla="*/ 407963 w 1041010"/>
              <a:gd name="connsiteY3" fmla="*/ 98799 h 605236"/>
              <a:gd name="connsiteX4" fmla="*/ 0 w 1041010"/>
              <a:gd name="connsiteY4" fmla="*/ 591168 h 605236"/>
              <a:gd name="connsiteX5" fmla="*/ 42203 w 1041010"/>
              <a:gd name="connsiteY5" fmla="*/ 605236 h 605236"/>
              <a:gd name="connsiteX6" fmla="*/ 239151 w 1041010"/>
              <a:gd name="connsiteY6" fmla="*/ 577100 h 605236"/>
              <a:gd name="connsiteX7" fmla="*/ 281354 w 1041010"/>
              <a:gd name="connsiteY7" fmla="*/ 563033 h 605236"/>
              <a:gd name="connsiteX8" fmla="*/ 351693 w 1041010"/>
              <a:gd name="connsiteY8" fmla="*/ 548965 h 605236"/>
              <a:gd name="connsiteX9" fmla="*/ 436099 w 1041010"/>
              <a:gd name="connsiteY9" fmla="*/ 520830 h 605236"/>
              <a:gd name="connsiteX10" fmla="*/ 478302 w 1041010"/>
              <a:gd name="connsiteY10" fmla="*/ 492694 h 605236"/>
              <a:gd name="connsiteX11" fmla="*/ 520505 w 1041010"/>
              <a:gd name="connsiteY11" fmla="*/ 478627 h 605236"/>
              <a:gd name="connsiteX12" fmla="*/ 590843 w 1041010"/>
              <a:gd name="connsiteY12" fmla="*/ 436423 h 605236"/>
              <a:gd name="connsiteX13" fmla="*/ 661182 w 1041010"/>
              <a:gd name="connsiteY13" fmla="*/ 394220 h 605236"/>
              <a:gd name="connsiteX14" fmla="*/ 745588 w 1041010"/>
              <a:gd name="connsiteY14" fmla="*/ 323882 h 605236"/>
              <a:gd name="connsiteX15" fmla="*/ 773723 w 1041010"/>
              <a:gd name="connsiteY15" fmla="*/ 281679 h 605236"/>
              <a:gd name="connsiteX16" fmla="*/ 844062 w 1041010"/>
              <a:gd name="connsiteY16" fmla="*/ 211340 h 605236"/>
              <a:gd name="connsiteX17" fmla="*/ 886265 w 1041010"/>
              <a:gd name="connsiteY17" fmla="*/ 84731 h 605236"/>
              <a:gd name="connsiteX18" fmla="*/ 914400 w 1041010"/>
              <a:gd name="connsiteY18" fmla="*/ 28460 h 605236"/>
              <a:gd name="connsiteX19" fmla="*/ 914400 w 1041010"/>
              <a:gd name="connsiteY19" fmla="*/ 70663 h 605236"/>
              <a:gd name="connsiteX0" fmla="*/ 647114 w 914400"/>
              <a:gd name="connsiteY0" fmla="*/ 14393 h 605236"/>
              <a:gd name="connsiteX1" fmla="*/ 450166 w 914400"/>
              <a:gd name="connsiteY1" fmla="*/ 3060 h 605236"/>
              <a:gd name="connsiteX2" fmla="*/ 407963 w 914400"/>
              <a:gd name="connsiteY2" fmla="*/ 98799 h 605236"/>
              <a:gd name="connsiteX3" fmla="*/ 0 w 914400"/>
              <a:gd name="connsiteY3" fmla="*/ 591168 h 605236"/>
              <a:gd name="connsiteX4" fmla="*/ 42203 w 914400"/>
              <a:gd name="connsiteY4" fmla="*/ 605236 h 605236"/>
              <a:gd name="connsiteX5" fmla="*/ 239151 w 914400"/>
              <a:gd name="connsiteY5" fmla="*/ 577100 h 605236"/>
              <a:gd name="connsiteX6" fmla="*/ 281354 w 914400"/>
              <a:gd name="connsiteY6" fmla="*/ 563033 h 605236"/>
              <a:gd name="connsiteX7" fmla="*/ 351693 w 914400"/>
              <a:gd name="connsiteY7" fmla="*/ 548965 h 605236"/>
              <a:gd name="connsiteX8" fmla="*/ 436099 w 914400"/>
              <a:gd name="connsiteY8" fmla="*/ 520830 h 605236"/>
              <a:gd name="connsiteX9" fmla="*/ 478302 w 914400"/>
              <a:gd name="connsiteY9" fmla="*/ 492694 h 605236"/>
              <a:gd name="connsiteX10" fmla="*/ 520505 w 914400"/>
              <a:gd name="connsiteY10" fmla="*/ 478627 h 605236"/>
              <a:gd name="connsiteX11" fmla="*/ 590843 w 914400"/>
              <a:gd name="connsiteY11" fmla="*/ 436423 h 605236"/>
              <a:gd name="connsiteX12" fmla="*/ 661182 w 914400"/>
              <a:gd name="connsiteY12" fmla="*/ 394220 h 605236"/>
              <a:gd name="connsiteX13" fmla="*/ 745588 w 914400"/>
              <a:gd name="connsiteY13" fmla="*/ 323882 h 605236"/>
              <a:gd name="connsiteX14" fmla="*/ 773723 w 914400"/>
              <a:gd name="connsiteY14" fmla="*/ 281679 h 605236"/>
              <a:gd name="connsiteX15" fmla="*/ 844062 w 914400"/>
              <a:gd name="connsiteY15" fmla="*/ 211340 h 605236"/>
              <a:gd name="connsiteX16" fmla="*/ 886265 w 914400"/>
              <a:gd name="connsiteY16" fmla="*/ 84731 h 605236"/>
              <a:gd name="connsiteX17" fmla="*/ 914400 w 914400"/>
              <a:gd name="connsiteY17" fmla="*/ 28460 h 605236"/>
              <a:gd name="connsiteX18" fmla="*/ 914400 w 914400"/>
              <a:gd name="connsiteY18" fmla="*/ 70663 h 605236"/>
              <a:gd name="connsiteX0" fmla="*/ 647114 w 914400"/>
              <a:gd name="connsiteY0" fmla="*/ 14393 h 605236"/>
              <a:gd name="connsiteX1" fmla="*/ 450166 w 914400"/>
              <a:gd name="connsiteY1" fmla="*/ 3060 h 605236"/>
              <a:gd name="connsiteX2" fmla="*/ 407963 w 914400"/>
              <a:gd name="connsiteY2" fmla="*/ 98799 h 605236"/>
              <a:gd name="connsiteX3" fmla="*/ 0 w 914400"/>
              <a:gd name="connsiteY3" fmla="*/ 591168 h 605236"/>
              <a:gd name="connsiteX4" fmla="*/ 42203 w 914400"/>
              <a:gd name="connsiteY4" fmla="*/ 605236 h 605236"/>
              <a:gd name="connsiteX5" fmla="*/ 239151 w 914400"/>
              <a:gd name="connsiteY5" fmla="*/ 577100 h 605236"/>
              <a:gd name="connsiteX6" fmla="*/ 281354 w 914400"/>
              <a:gd name="connsiteY6" fmla="*/ 563033 h 605236"/>
              <a:gd name="connsiteX7" fmla="*/ 351693 w 914400"/>
              <a:gd name="connsiteY7" fmla="*/ 548965 h 605236"/>
              <a:gd name="connsiteX8" fmla="*/ 436099 w 914400"/>
              <a:gd name="connsiteY8" fmla="*/ 520830 h 605236"/>
              <a:gd name="connsiteX9" fmla="*/ 478302 w 914400"/>
              <a:gd name="connsiteY9" fmla="*/ 492694 h 605236"/>
              <a:gd name="connsiteX10" fmla="*/ 520505 w 914400"/>
              <a:gd name="connsiteY10" fmla="*/ 478627 h 605236"/>
              <a:gd name="connsiteX11" fmla="*/ 590843 w 914400"/>
              <a:gd name="connsiteY11" fmla="*/ 436423 h 605236"/>
              <a:gd name="connsiteX12" fmla="*/ 661182 w 914400"/>
              <a:gd name="connsiteY12" fmla="*/ 394220 h 605236"/>
              <a:gd name="connsiteX13" fmla="*/ 745588 w 914400"/>
              <a:gd name="connsiteY13" fmla="*/ 323882 h 605236"/>
              <a:gd name="connsiteX14" fmla="*/ 773723 w 914400"/>
              <a:gd name="connsiteY14" fmla="*/ 281679 h 605236"/>
              <a:gd name="connsiteX15" fmla="*/ 844062 w 914400"/>
              <a:gd name="connsiteY15" fmla="*/ 211340 h 605236"/>
              <a:gd name="connsiteX16" fmla="*/ 886265 w 914400"/>
              <a:gd name="connsiteY16" fmla="*/ 84731 h 605236"/>
              <a:gd name="connsiteX17" fmla="*/ 914400 w 914400"/>
              <a:gd name="connsiteY17" fmla="*/ 28460 h 605236"/>
              <a:gd name="connsiteX18" fmla="*/ 650875 w 914400"/>
              <a:gd name="connsiteY18" fmla="*/ 13513 h 605236"/>
              <a:gd name="connsiteX0" fmla="*/ 647114 w 914400"/>
              <a:gd name="connsiteY0" fmla="*/ 14716 h 605559"/>
              <a:gd name="connsiteX1" fmla="*/ 450166 w 914400"/>
              <a:gd name="connsiteY1" fmla="*/ 3383 h 605559"/>
              <a:gd name="connsiteX2" fmla="*/ 382563 w 914400"/>
              <a:gd name="connsiteY2" fmla="*/ 92772 h 605559"/>
              <a:gd name="connsiteX3" fmla="*/ 0 w 914400"/>
              <a:gd name="connsiteY3" fmla="*/ 591491 h 605559"/>
              <a:gd name="connsiteX4" fmla="*/ 42203 w 914400"/>
              <a:gd name="connsiteY4" fmla="*/ 605559 h 605559"/>
              <a:gd name="connsiteX5" fmla="*/ 239151 w 914400"/>
              <a:gd name="connsiteY5" fmla="*/ 577423 h 605559"/>
              <a:gd name="connsiteX6" fmla="*/ 281354 w 914400"/>
              <a:gd name="connsiteY6" fmla="*/ 563356 h 605559"/>
              <a:gd name="connsiteX7" fmla="*/ 351693 w 914400"/>
              <a:gd name="connsiteY7" fmla="*/ 549288 h 605559"/>
              <a:gd name="connsiteX8" fmla="*/ 436099 w 914400"/>
              <a:gd name="connsiteY8" fmla="*/ 521153 h 605559"/>
              <a:gd name="connsiteX9" fmla="*/ 478302 w 914400"/>
              <a:gd name="connsiteY9" fmla="*/ 493017 h 605559"/>
              <a:gd name="connsiteX10" fmla="*/ 520505 w 914400"/>
              <a:gd name="connsiteY10" fmla="*/ 478950 h 605559"/>
              <a:gd name="connsiteX11" fmla="*/ 590843 w 914400"/>
              <a:gd name="connsiteY11" fmla="*/ 436746 h 605559"/>
              <a:gd name="connsiteX12" fmla="*/ 661182 w 914400"/>
              <a:gd name="connsiteY12" fmla="*/ 394543 h 605559"/>
              <a:gd name="connsiteX13" fmla="*/ 745588 w 914400"/>
              <a:gd name="connsiteY13" fmla="*/ 324205 h 605559"/>
              <a:gd name="connsiteX14" fmla="*/ 773723 w 914400"/>
              <a:gd name="connsiteY14" fmla="*/ 282002 h 605559"/>
              <a:gd name="connsiteX15" fmla="*/ 844062 w 914400"/>
              <a:gd name="connsiteY15" fmla="*/ 211663 h 605559"/>
              <a:gd name="connsiteX16" fmla="*/ 886265 w 914400"/>
              <a:gd name="connsiteY16" fmla="*/ 85054 h 605559"/>
              <a:gd name="connsiteX17" fmla="*/ 914400 w 914400"/>
              <a:gd name="connsiteY17" fmla="*/ 28783 h 605559"/>
              <a:gd name="connsiteX18" fmla="*/ 650875 w 914400"/>
              <a:gd name="connsiteY18" fmla="*/ 13836 h 605559"/>
              <a:gd name="connsiteX0" fmla="*/ 647114 w 914400"/>
              <a:gd name="connsiteY0" fmla="*/ 14716 h 605559"/>
              <a:gd name="connsiteX1" fmla="*/ 450166 w 914400"/>
              <a:gd name="connsiteY1" fmla="*/ 3383 h 605559"/>
              <a:gd name="connsiteX2" fmla="*/ 382563 w 914400"/>
              <a:gd name="connsiteY2" fmla="*/ 92772 h 605559"/>
              <a:gd name="connsiteX3" fmla="*/ 0 w 914400"/>
              <a:gd name="connsiteY3" fmla="*/ 591491 h 605559"/>
              <a:gd name="connsiteX4" fmla="*/ 42203 w 914400"/>
              <a:gd name="connsiteY4" fmla="*/ 605559 h 605559"/>
              <a:gd name="connsiteX5" fmla="*/ 239151 w 914400"/>
              <a:gd name="connsiteY5" fmla="*/ 577423 h 605559"/>
              <a:gd name="connsiteX6" fmla="*/ 281354 w 914400"/>
              <a:gd name="connsiteY6" fmla="*/ 563356 h 605559"/>
              <a:gd name="connsiteX7" fmla="*/ 351693 w 914400"/>
              <a:gd name="connsiteY7" fmla="*/ 549288 h 605559"/>
              <a:gd name="connsiteX8" fmla="*/ 436099 w 914400"/>
              <a:gd name="connsiteY8" fmla="*/ 521153 h 605559"/>
              <a:gd name="connsiteX9" fmla="*/ 478302 w 914400"/>
              <a:gd name="connsiteY9" fmla="*/ 493017 h 605559"/>
              <a:gd name="connsiteX10" fmla="*/ 520505 w 914400"/>
              <a:gd name="connsiteY10" fmla="*/ 478950 h 605559"/>
              <a:gd name="connsiteX11" fmla="*/ 590843 w 914400"/>
              <a:gd name="connsiteY11" fmla="*/ 436746 h 605559"/>
              <a:gd name="connsiteX12" fmla="*/ 661182 w 914400"/>
              <a:gd name="connsiteY12" fmla="*/ 394543 h 605559"/>
              <a:gd name="connsiteX13" fmla="*/ 745588 w 914400"/>
              <a:gd name="connsiteY13" fmla="*/ 324205 h 605559"/>
              <a:gd name="connsiteX14" fmla="*/ 773723 w 914400"/>
              <a:gd name="connsiteY14" fmla="*/ 282002 h 605559"/>
              <a:gd name="connsiteX15" fmla="*/ 844062 w 914400"/>
              <a:gd name="connsiteY15" fmla="*/ 211663 h 605559"/>
              <a:gd name="connsiteX16" fmla="*/ 886265 w 914400"/>
              <a:gd name="connsiteY16" fmla="*/ 85054 h 605559"/>
              <a:gd name="connsiteX17" fmla="*/ 914400 w 914400"/>
              <a:gd name="connsiteY17" fmla="*/ 28783 h 605559"/>
              <a:gd name="connsiteX18" fmla="*/ 650875 w 914400"/>
              <a:gd name="connsiteY18" fmla="*/ 13836 h 605559"/>
              <a:gd name="connsiteX19" fmla="*/ 647114 w 914400"/>
              <a:gd name="connsiteY19" fmla="*/ 14716 h 605559"/>
              <a:gd name="connsiteX0" fmla="*/ 647114 w 914400"/>
              <a:gd name="connsiteY0" fmla="*/ 14716 h 605559"/>
              <a:gd name="connsiteX1" fmla="*/ 450166 w 914400"/>
              <a:gd name="connsiteY1" fmla="*/ 3383 h 605559"/>
              <a:gd name="connsiteX2" fmla="*/ 382563 w 914400"/>
              <a:gd name="connsiteY2" fmla="*/ 92772 h 605559"/>
              <a:gd name="connsiteX3" fmla="*/ 0 w 914400"/>
              <a:gd name="connsiteY3" fmla="*/ 591491 h 605559"/>
              <a:gd name="connsiteX4" fmla="*/ 42203 w 914400"/>
              <a:gd name="connsiteY4" fmla="*/ 605559 h 605559"/>
              <a:gd name="connsiteX5" fmla="*/ 239151 w 914400"/>
              <a:gd name="connsiteY5" fmla="*/ 577423 h 605559"/>
              <a:gd name="connsiteX6" fmla="*/ 281354 w 914400"/>
              <a:gd name="connsiteY6" fmla="*/ 563356 h 605559"/>
              <a:gd name="connsiteX7" fmla="*/ 351693 w 914400"/>
              <a:gd name="connsiteY7" fmla="*/ 549288 h 605559"/>
              <a:gd name="connsiteX8" fmla="*/ 436099 w 914400"/>
              <a:gd name="connsiteY8" fmla="*/ 521153 h 605559"/>
              <a:gd name="connsiteX9" fmla="*/ 478302 w 914400"/>
              <a:gd name="connsiteY9" fmla="*/ 493017 h 605559"/>
              <a:gd name="connsiteX10" fmla="*/ 520505 w 914400"/>
              <a:gd name="connsiteY10" fmla="*/ 478950 h 605559"/>
              <a:gd name="connsiteX11" fmla="*/ 590843 w 914400"/>
              <a:gd name="connsiteY11" fmla="*/ 436746 h 605559"/>
              <a:gd name="connsiteX12" fmla="*/ 661182 w 914400"/>
              <a:gd name="connsiteY12" fmla="*/ 394543 h 605559"/>
              <a:gd name="connsiteX13" fmla="*/ 745588 w 914400"/>
              <a:gd name="connsiteY13" fmla="*/ 324205 h 605559"/>
              <a:gd name="connsiteX14" fmla="*/ 773723 w 914400"/>
              <a:gd name="connsiteY14" fmla="*/ 282002 h 605559"/>
              <a:gd name="connsiteX15" fmla="*/ 844062 w 914400"/>
              <a:gd name="connsiteY15" fmla="*/ 211663 h 605559"/>
              <a:gd name="connsiteX16" fmla="*/ 886265 w 914400"/>
              <a:gd name="connsiteY16" fmla="*/ 85054 h 605559"/>
              <a:gd name="connsiteX17" fmla="*/ 914400 w 914400"/>
              <a:gd name="connsiteY17" fmla="*/ 28783 h 605559"/>
              <a:gd name="connsiteX18" fmla="*/ 650875 w 914400"/>
              <a:gd name="connsiteY18" fmla="*/ 13836 h 605559"/>
              <a:gd name="connsiteX19" fmla="*/ 647114 w 914400"/>
              <a:gd name="connsiteY19" fmla="*/ 14716 h 605559"/>
              <a:gd name="connsiteX0" fmla="*/ 647114 w 914400"/>
              <a:gd name="connsiteY0" fmla="*/ 14716 h 605559"/>
              <a:gd name="connsiteX1" fmla="*/ 450166 w 914400"/>
              <a:gd name="connsiteY1" fmla="*/ 3383 h 605559"/>
              <a:gd name="connsiteX2" fmla="*/ 382563 w 914400"/>
              <a:gd name="connsiteY2" fmla="*/ 92772 h 605559"/>
              <a:gd name="connsiteX3" fmla="*/ 0 w 914400"/>
              <a:gd name="connsiteY3" fmla="*/ 591491 h 605559"/>
              <a:gd name="connsiteX4" fmla="*/ 42203 w 914400"/>
              <a:gd name="connsiteY4" fmla="*/ 605559 h 605559"/>
              <a:gd name="connsiteX5" fmla="*/ 239151 w 914400"/>
              <a:gd name="connsiteY5" fmla="*/ 577423 h 605559"/>
              <a:gd name="connsiteX6" fmla="*/ 281354 w 914400"/>
              <a:gd name="connsiteY6" fmla="*/ 563356 h 605559"/>
              <a:gd name="connsiteX7" fmla="*/ 351693 w 914400"/>
              <a:gd name="connsiteY7" fmla="*/ 549288 h 605559"/>
              <a:gd name="connsiteX8" fmla="*/ 436099 w 914400"/>
              <a:gd name="connsiteY8" fmla="*/ 521153 h 605559"/>
              <a:gd name="connsiteX9" fmla="*/ 478302 w 914400"/>
              <a:gd name="connsiteY9" fmla="*/ 493017 h 605559"/>
              <a:gd name="connsiteX10" fmla="*/ 520505 w 914400"/>
              <a:gd name="connsiteY10" fmla="*/ 478950 h 605559"/>
              <a:gd name="connsiteX11" fmla="*/ 590843 w 914400"/>
              <a:gd name="connsiteY11" fmla="*/ 436746 h 605559"/>
              <a:gd name="connsiteX12" fmla="*/ 661182 w 914400"/>
              <a:gd name="connsiteY12" fmla="*/ 394543 h 605559"/>
              <a:gd name="connsiteX13" fmla="*/ 745588 w 914400"/>
              <a:gd name="connsiteY13" fmla="*/ 324205 h 605559"/>
              <a:gd name="connsiteX14" fmla="*/ 773723 w 914400"/>
              <a:gd name="connsiteY14" fmla="*/ 282002 h 605559"/>
              <a:gd name="connsiteX15" fmla="*/ 844062 w 914400"/>
              <a:gd name="connsiteY15" fmla="*/ 211663 h 605559"/>
              <a:gd name="connsiteX16" fmla="*/ 886265 w 914400"/>
              <a:gd name="connsiteY16" fmla="*/ 85054 h 605559"/>
              <a:gd name="connsiteX17" fmla="*/ 914400 w 914400"/>
              <a:gd name="connsiteY17" fmla="*/ 28783 h 605559"/>
              <a:gd name="connsiteX18" fmla="*/ 650875 w 914400"/>
              <a:gd name="connsiteY18" fmla="*/ 13836 h 605559"/>
              <a:gd name="connsiteX19" fmla="*/ 647114 w 914400"/>
              <a:gd name="connsiteY19" fmla="*/ 14716 h 605559"/>
              <a:gd name="connsiteX0" fmla="*/ 647114 w 914400"/>
              <a:gd name="connsiteY0" fmla="*/ 14716 h 605559"/>
              <a:gd name="connsiteX1" fmla="*/ 450166 w 914400"/>
              <a:gd name="connsiteY1" fmla="*/ 3383 h 605559"/>
              <a:gd name="connsiteX2" fmla="*/ 382563 w 914400"/>
              <a:gd name="connsiteY2" fmla="*/ 92772 h 605559"/>
              <a:gd name="connsiteX3" fmla="*/ 0 w 914400"/>
              <a:gd name="connsiteY3" fmla="*/ 591491 h 605559"/>
              <a:gd name="connsiteX4" fmla="*/ 42203 w 914400"/>
              <a:gd name="connsiteY4" fmla="*/ 605559 h 605559"/>
              <a:gd name="connsiteX5" fmla="*/ 239151 w 914400"/>
              <a:gd name="connsiteY5" fmla="*/ 577423 h 605559"/>
              <a:gd name="connsiteX6" fmla="*/ 281354 w 914400"/>
              <a:gd name="connsiteY6" fmla="*/ 563356 h 605559"/>
              <a:gd name="connsiteX7" fmla="*/ 351693 w 914400"/>
              <a:gd name="connsiteY7" fmla="*/ 549288 h 605559"/>
              <a:gd name="connsiteX8" fmla="*/ 436099 w 914400"/>
              <a:gd name="connsiteY8" fmla="*/ 521153 h 605559"/>
              <a:gd name="connsiteX9" fmla="*/ 478302 w 914400"/>
              <a:gd name="connsiteY9" fmla="*/ 493017 h 605559"/>
              <a:gd name="connsiteX10" fmla="*/ 520505 w 914400"/>
              <a:gd name="connsiteY10" fmla="*/ 478950 h 605559"/>
              <a:gd name="connsiteX11" fmla="*/ 590843 w 914400"/>
              <a:gd name="connsiteY11" fmla="*/ 436746 h 605559"/>
              <a:gd name="connsiteX12" fmla="*/ 661182 w 914400"/>
              <a:gd name="connsiteY12" fmla="*/ 394543 h 605559"/>
              <a:gd name="connsiteX13" fmla="*/ 745588 w 914400"/>
              <a:gd name="connsiteY13" fmla="*/ 324205 h 605559"/>
              <a:gd name="connsiteX14" fmla="*/ 773723 w 914400"/>
              <a:gd name="connsiteY14" fmla="*/ 282002 h 605559"/>
              <a:gd name="connsiteX15" fmla="*/ 844062 w 914400"/>
              <a:gd name="connsiteY15" fmla="*/ 211663 h 605559"/>
              <a:gd name="connsiteX16" fmla="*/ 886265 w 914400"/>
              <a:gd name="connsiteY16" fmla="*/ 85054 h 605559"/>
              <a:gd name="connsiteX17" fmla="*/ 914400 w 914400"/>
              <a:gd name="connsiteY17" fmla="*/ 28783 h 605559"/>
              <a:gd name="connsiteX18" fmla="*/ 650875 w 914400"/>
              <a:gd name="connsiteY18" fmla="*/ 13836 h 605559"/>
              <a:gd name="connsiteX19" fmla="*/ 647114 w 914400"/>
              <a:gd name="connsiteY19" fmla="*/ 14716 h 605559"/>
              <a:gd name="connsiteX0" fmla="*/ 647114 w 914400"/>
              <a:gd name="connsiteY0" fmla="*/ 14716 h 605559"/>
              <a:gd name="connsiteX1" fmla="*/ 450166 w 914400"/>
              <a:gd name="connsiteY1" fmla="*/ 3383 h 605559"/>
              <a:gd name="connsiteX2" fmla="*/ 382563 w 914400"/>
              <a:gd name="connsiteY2" fmla="*/ 92772 h 605559"/>
              <a:gd name="connsiteX3" fmla="*/ 0 w 914400"/>
              <a:gd name="connsiteY3" fmla="*/ 591491 h 605559"/>
              <a:gd name="connsiteX4" fmla="*/ 42203 w 914400"/>
              <a:gd name="connsiteY4" fmla="*/ 605559 h 605559"/>
              <a:gd name="connsiteX5" fmla="*/ 239151 w 914400"/>
              <a:gd name="connsiteY5" fmla="*/ 577423 h 605559"/>
              <a:gd name="connsiteX6" fmla="*/ 281354 w 914400"/>
              <a:gd name="connsiteY6" fmla="*/ 563356 h 605559"/>
              <a:gd name="connsiteX7" fmla="*/ 351693 w 914400"/>
              <a:gd name="connsiteY7" fmla="*/ 549288 h 605559"/>
              <a:gd name="connsiteX8" fmla="*/ 436099 w 914400"/>
              <a:gd name="connsiteY8" fmla="*/ 521153 h 605559"/>
              <a:gd name="connsiteX9" fmla="*/ 478302 w 914400"/>
              <a:gd name="connsiteY9" fmla="*/ 493017 h 605559"/>
              <a:gd name="connsiteX10" fmla="*/ 520505 w 914400"/>
              <a:gd name="connsiteY10" fmla="*/ 478950 h 605559"/>
              <a:gd name="connsiteX11" fmla="*/ 590843 w 914400"/>
              <a:gd name="connsiteY11" fmla="*/ 436746 h 605559"/>
              <a:gd name="connsiteX12" fmla="*/ 661182 w 914400"/>
              <a:gd name="connsiteY12" fmla="*/ 394543 h 605559"/>
              <a:gd name="connsiteX13" fmla="*/ 745588 w 914400"/>
              <a:gd name="connsiteY13" fmla="*/ 324205 h 605559"/>
              <a:gd name="connsiteX14" fmla="*/ 773723 w 914400"/>
              <a:gd name="connsiteY14" fmla="*/ 282002 h 605559"/>
              <a:gd name="connsiteX15" fmla="*/ 844062 w 914400"/>
              <a:gd name="connsiteY15" fmla="*/ 211663 h 605559"/>
              <a:gd name="connsiteX16" fmla="*/ 886265 w 914400"/>
              <a:gd name="connsiteY16" fmla="*/ 85054 h 605559"/>
              <a:gd name="connsiteX17" fmla="*/ 914400 w 914400"/>
              <a:gd name="connsiteY17" fmla="*/ 28783 h 605559"/>
              <a:gd name="connsiteX18" fmla="*/ 650875 w 914400"/>
              <a:gd name="connsiteY18" fmla="*/ 13836 h 605559"/>
              <a:gd name="connsiteX19" fmla="*/ 647114 w 914400"/>
              <a:gd name="connsiteY19" fmla="*/ 14716 h 605559"/>
              <a:gd name="connsiteX0" fmla="*/ 647114 w 914400"/>
              <a:gd name="connsiteY0" fmla="*/ 14716 h 605559"/>
              <a:gd name="connsiteX1" fmla="*/ 450166 w 914400"/>
              <a:gd name="connsiteY1" fmla="*/ 3383 h 605559"/>
              <a:gd name="connsiteX2" fmla="*/ 382563 w 914400"/>
              <a:gd name="connsiteY2" fmla="*/ 92772 h 605559"/>
              <a:gd name="connsiteX3" fmla="*/ 0 w 914400"/>
              <a:gd name="connsiteY3" fmla="*/ 591491 h 605559"/>
              <a:gd name="connsiteX4" fmla="*/ 42203 w 914400"/>
              <a:gd name="connsiteY4" fmla="*/ 605559 h 605559"/>
              <a:gd name="connsiteX5" fmla="*/ 239151 w 914400"/>
              <a:gd name="connsiteY5" fmla="*/ 577423 h 605559"/>
              <a:gd name="connsiteX6" fmla="*/ 281354 w 914400"/>
              <a:gd name="connsiteY6" fmla="*/ 563356 h 605559"/>
              <a:gd name="connsiteX7" fmla="*/ 351693 w 914400"/>
              <a:gd name="connsiteY7" fmla="*/ 549288 h 605559"/>
              <a:gd name="connsiteX8" fmla="*/ 436099 w 914400"/>
              <a:gd name="connsiteY8" fmla="*/ 521153 h 605559"/>
              <a:gd name="connsiteX9" fmla="*/ 478302 w 914400"/>
              <a:gd name="connsiteY9" fmla="*/ 493017 h 605559"/>
              <a:gd name="connsiteX10" fmla="*/ 590843 w 914400"/>
              <a:gd name="connsiteY10" fmla="*/ 436746 h 605559"/>
              <a:gd name="connsiteX11" fmla="*/ 661182 w 914400"/>
              <a:gd name="connsiteY11" fmla="*/ 394543 h 605559"/>
              <a:gd name="connsiteX12" fmla="*/ 745588 w 914400"/>
              <a:gd name="connsiteY12" fmla="*/ 324205 h 605559"/>
              <a:gd name="connsiteX13" fmla="*/ 773723 w 914400"/>
              <a:gd name="connsiteY13" fmla="*/ 282002 h 605559"/>
              <a:gd name="connsiteX14" fmla="*/ 844062 w 914400"/>
              <a:gd name="connsiteY14" fmla="*/ 211663 h 605559"/>
              <a:gd name="connsiteX15" fmla="*/ 886265 w 914400"/>
              <a:gd name="connsiteY15" fmla="*/ 85054 h 605559"/>
              <a:gd name="connsiteX16" fmla="*/ 914400 w 914400"/>
              <a:gd name="connsiteY16" fmla="*/ 28783 h 605559"/>
              <a:gd name="connsiteX17" fmla="*/ 650875 w 914400"/>
              <a:gd name="connsiteY17" fmla="*/ 13836 h 605559"/>
              <a:gd name="connsiteX18" fmla="*/ 647114 w 914400"/>
              <a:gd name="connsiteY18" fmla="*/ 14716 h 605559"/>
              <a:gd name="connsiteX0" fmla="*/ 647114 w 914400"/>
              <a:gd name="connsiteY0" fmla="*/ 14716 h 605559"/>
              <a:gd name="connsiteX1" fmla="*/ 450166 w 914400"/>
              <a:gd name="connsiteY1" fmla="*/ 3383 h 605559"/>
              <a:gd name="connsiteX2" fmla="*/ 382563 w 914400"/>
              <a:gd name="connsiteY2" fmla="*/ 92772 h 605559"/>
              <a:gd name="connsiteX3" fmla="*/ 0 w 914400"/>
              <a:gd name="connsiteY3" fmla="*/ 591491 h 605559"/>
              <a:gd name="connsiteX4" fmla="*/ 42203 w 914400"/>
              <a:gd name="connsiteY4" fmla="*/ 605559 h 605559"/>
              <a:gd name="connsiteX5" fmla="*/ 239151 w 914400"/>
              <a:gd name="connsiteY5" fmla="*/ 577423 h 605559"/>
              <a:gd name="connsiteX6" fmla="*/ 281354 w 914400"/>
              <a:gd name="connsiteY6" fmla="*/ 563356 h 605559"/>
              <a:gd name="connsiteX7" fmla="*/ 351693 w 914400"/>
              <a:gd name="connsiteY7" fmla="*/ 549288 h 605559"/>
              <a:gd name="connsiteX8" fmla="*/ 436099 w 914400"/>
              <a:gd name="connsiteY8" fmla="*/ 521153 h 605559"/>
              <a:gd name="connsiteX9" fmla="*/ 478302 w 914400"/>
              <a:gd name="connsiteY9" fmla="*/ 493017 h 605559"/>
              <a:gd name="connsiteX10" fmla="*/ 590843 w 914400"/>
              <a:gd name="connsiteY10" fmla="*/ 436746 h 605559"/>
              <a:gd name="connsiteX11" fmla="*/ 745588 w 914400"/>
              <a:gd name="connsiteY11" fmla="*/ 324205 h 605559"/>
              <a:gd name="connsiteX12" fmla="*/ 773723 w 914400"/>
              <a:gd name="connsiteY12" fmla="*/ 282002 h 605559"/>
              <a:gd name="connsiteX13" fmla="*/ 844062 w 914400"/>
              <a:gd name="connsiteY13" fmla="*/ 211663 h 605559"/>
              <a:gd name="connsiteX14" fmla="*/ 886265 w 914400"/>
              <a:gd name="connsiteY14" fmla="*/ 85054 h 605559"/>
              <a:gd name="connsiteX15" fmla="*/ 914400 w 914400"/>
              <a:gd name="connsiteY15" fmla="*/ 28783 h 605559"/>
              <a:gd name="connsiteX16" fmla="*/ 650875 w 914400"/>
              <a:gd name="connsiteY16" fmla="*/ 13836 h 605559"/>
              <a:gd name="connsiteX17" fmla="*/ 647114 w 914400"/>
              <a:gd name="connsiteY17" fmla="*/ 14716 h 605559"/>
              <a:gd name="connsiteX0" fmla="*/ 647114 w 1035050"/>
              <a:gd name="connsiteY0" fmla="*/ 14716 h 605559"/>
              <a:gd name="connsiteX1" fmla="*/ 450166 w 1035050"/>
              <a:gd name="connsiteY1" fmla="*/ 3383 h 605559"/>
              <a:gd name="connsiteX2" fmla="*/ 382563 w 1035050"/>
              <a:gd name="connsiteY2" fmla="*/ 92772 h 605559"/>
              <a:gd name="connsiteX3" fmla="*/ 0 w 1035050"/>
              <a:gd name="connsiteY3" fmla="*/ 591491 h 605559"/>
              <a:gd name="connsiteX4" fmla="*/ 42203 w 1035050"/>
              <a:gd name="connsiteY4" fmla="*/ 605559 h 605559"/>
              <a:gd name="connsiteX5" fmla="*/ 239151 w 1035050"/>
              <a:gd name="connsiteY5" fmla="*/ 577423 h 605559"/>
              <a:gd name="connsiteX6" fmla="*/ 281354 w 1035050"/>
              <a:gd name="connsiteY6" fmla="*/ 563356 h 605559"/>
              <a:gd name="connsiteX7" fmla="*/ 351693 w 1035050"/>
              <a:gd name="connsiteY7" fmla="*/ 549288 h 605559"/>
              <a:gd name="connsiteX8" fmla="*/ 436099 w 1035050"/>
              <a:gd name="connsiteY8" fmla="*/ 521153 h 605559"/>
              <a:gd name="connsiteX9" fmla="*/ 478302 w 1035050"/>
              <a:gd name="connsiteY9" fmla="*/ 493017 h 605559"/>
              <a:gd name="connsiteX10" fmla="*/ 590843 w 1035050"/>
              <a:gd name="connsiteY10" fmla="*/ 436746 h 605559"/>
              <a:gd name="connsiteX11" fmla="*/ 745588 w 1035050"/>
              <a:gd name="connsiteY11" fmla="*/ 324205 h 605559"/>
              <a:gd name="connsiteX12" fmla="*/ 773723 w 1035050"/>
              <a:gd name="connsiteY12" fmla="*/ 282002 h 605559"/>
              <a:gd name="connsiteX13" fmla="*/ 844062 w 1035050"/>
              <a:gd name="connsiteY13" fmla="*/ 211663 h 605559"/>
              <a:gd name="connsiteX14" fmla="*/ 886265 w 1035050"/>
              <a:gd name="connsiteY14" fmla="*/ 85054 h 605559"/>
              <a:gd name="connsiteX15" fmla="*/ 1035050 w 1035050"/>
              <a:gd name="connsiteY15" fmla="*/ 16083 h 605559"/>
              <a:gd name="connsiteX16" fmla="*/ 650875 w 1035050"/>
              <a:gd name="connsiteY16" fmla="*/ 13836 h 605559"/>
              <a:gd name="connsiteX17" fmla="*/ 647114 w 1035050"/>
              <a:gd name="connsiteY17" fmla="*/ 14716 h 605559"/>
              <a:gd name="connsiteX0" fmla="*/ 647114 w 1035050"/>
              <a:gd name="connsiteY0" fmla="*/ 14716 h 605559"/>
              <a:gd name="connsiteX1" fmla="*/ 450166 w 1035050"/>
              <a:gd name="connsiteY1" fmla="*/ 3383 h 605559"/>
              <a:gd name="connsiteX2" fmla="*/ 382563 w 1035050"/>
              <a:gd name="connsiteY2" fmla="*/ 92772 h 605559"/>
              <a:gd name="connsiteX3" fmla="*/ 0 w 1035050"/>
              <a:gd name="connsiteY3" fmla="*/ 591491 h 605559"/>
              <a:gd name="connsiteX4" fmla="*/ 42203 w 1035050"/>
              <a:gd name="connsiteY4" fmla="*/ 605559 h 605559"/>
              <a:gd name="connsiteX5" fmla="*/ 239151 w 1035050"/>
              <a:gd name="connsiteY5" fmla="*/ 577423 h 605559"/>
              <a:gd name="connsiteX6" fmla="*/ 281354 w 1035050"/>
              <a:gd name="connsiteY6" fmla="*/ 563356 h 605559"/>
              <a:gd name="connsiteX7" fmla="*/ 351693 w 1035050"/>
              <a:gd name="connsiteY7" fmla="*/ 549288 h 605559"/>
              <a:gd name="connsiteX8" fmla="*/ 436099 w 1035050"/>
              <a:gd name="connsiteY8" fmla="*/ 521153 h 605559"/>
              <a:gd name="connsiteX9" fmla="*/ 478302 w 1035050"/>
              <a:gd name="connsiteY9" fmla="*/ 493017 h 605559"/>
              <a:gd name="connsiteX10" fmla="*/ 590843 w 1035050"/>
              <a:gd name="connsiteY10" fmla="*/ 436746 h 605559"/>
              <a:gd name="connsiteX11" fmla="*/ 745588 w 1035050"/>
              <a:gd name="connsiteY11" fmla="*/ 324205 h 605559"/>
              <a:gd name="connsiteX12" fmla="*/ 773723 w 1035050"/>
              <a:gd name="connsiteY12" fmla="*/ 282002 h 605559"/>
              <a:gd name="connsiteX13" fmla="*/ 844062 w 1035050"/>
              <a:gd name="connsiteY13" fmla="*/ 211663 h 605559"/>
              <a:gd name="connsiteX14" fmla="*/ 949765 w 1035050"/>
              <a:gd name="connsiteY14" fmla="*/ 139029 h 605559"/>
              <a:gd name="connsiteX15" fmla="*/ 1035050 w 1035050"/>
              <a:gd name="connsiteY15" fmla="*/ 16083 h 605559"/>
              <a:gd name="connsiteX16" fmla="*/ 650875 w 1035050"/>
              <a:gd name="connsiteY16" fmla="*/ 13836 h 605559"/>
              <a:gd name="connsiteX17" fmla="*/ 647114 w 1035050"/>
              <a:gd name="connsiteY17" fmla="*/ 14716 h 605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35050" h="605559">
                <a:moveTo>
                  <a:pt x="647114" y="14716"/>
                </a:moveTo>
                <a:cubicBezTo>
                  <a:pt x="581465" y="19405"/>
                  <a:pt x="494258" y="-9626"/>
                  <a:pt x="450166" y="3383"/>
                </a:cubicBezTo>
                <a:cubicBezTo>
                  <a:pt x="406074" y="16392"/>
                  <a:pt x="457591" y="-5246"/>
                  <a:pt x="382563" y="92772"/>
                </a:cubicBezTo>
                <a:cubicBezTo>
                  <a:pt x="307535" y="190790"/>
                  <a:pt x="60960" y="507085"/>
                  <a:pt x="0" y="591491"/>
                </a:cubicBezTo>
                <a:cubicBezTo>
                  <a:pt x="14068" y="596180"/>
                  <a:pt x="27374" y="605559"/>
                  <a:pt x="42203" y="605559"/>
                </a:cubicBezTo>
                <a:cubicBezTo>
                  <a:pt x="63499" y="605559"/>
                  <a:pt x="207650" y="584423"/>
                  <a:pt x="239151" y="577423"/>
                </a:cubicBezTo>
                <a:cubicBezTo>
                  <a:pt x="253626" y="574206"/>
                  <a:pt x="266968" y="566952"/>
                  <a:pt x="281354" y="563356"/>
                </a:cubicBezTo>
                <a:cubicBezTo>
                  <a:pt x="304551" y="557557"/>
                  <a:pt x="328625" y="555579"/>
                  <a:pt x="351693" y="549288"/>
                </a:cubicBezTo>
                <a:cubicBezTo>
                  <a:pt x="380305" y="541485"/>
                  <a:pt x="422031" y="530532"/>
                  <a:pt x="436099" y="521153"/>
                </a:cubicBezTo>
                <a:cubicBezTo>
                  <a:pt x="450167" y="511774"/>
                  <a:pt x="452511" y="507085"/>
                  <a:pt x="478302" y="493017"/>
                </a:cubicBezTo>
                <a:cubicBezTo>
                  <a:pt x="504093" y="478949"/>
                  <a:pt x="560363" y="453158"/>
                  <a:pt x="590843" y="436746"/>
                </a:cubicBezTo>
                <a:cubicBezTo>
                  <a:pt x="635390" y="408611"/>
                  <a:pt x="715108" y="349996"/>
                  <a:pt x="745588" y="324205"/>
                </a:cubicBezTo>
                <a:cubicBezTo>
                  <a:pt x="776068" y="298414"/>
                  <a:pt x="751888" y="306956"/>
                  <a:pt x="773723" y="282002"/>
                </a:cubicBezTo>
                <a:cubicBezTo>
                  <a:pt x="795558" y="257048"/>
                  <a:pt x="844062" y="211663"/>
                  <a:pt x="844062" y="211663"/>
                </a:cubicBezTo>
                <a:lnTo>
                  <a:pt x="949765" y="139029"/>
                </a:lnTo>
                <a:cubicBezTo>
                  <a:pt x="965930" y="90535"/>
                  <a:pt x="1010498" y="40637"/>
                  <a:pt x="1035050" y="16083"/>
                </a:cubicBezTo>
                <a:lnTo>
                  <a:pt x="650875" y="13836"/>
                </a:lnTo>
                <a:lnTo>
                  <a:pt x="647114" y="14716"/>
                </a:lnTo>
                <a:close/>
              </a:path>
            </a:pathLst>
          </a:custGeom>
          <a:solidFill>
            <a:schemeClr val="accent6">
              <a:lumMod val="75000"/>
              <a:alpha val="52157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C3554722-8EED-4C4A-A4FC-B2EAB00B98B1}"/>
              </a:ext>
            </a:extLst>
          </p:cNvPr>
          <p:cNvSpPr/>
          <p:nvPr/>
        </p:nvSpPr>
        <p:spPr>
          <a:xfrm>
            <a:off x="9361103" y="3556084"/>
            <a:ext cx="732031" cy="564075"/>
          </a:xfrm>
          <a:custGeom>
            <a:avLst/>
            <a:gdLst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78301 w 788727"/>
              <a:gd name="connsiteY11" fmla="*/ 351692 h 576775"/>
              <a:gd name="connsiteX12" fmla="*/ 450166 w 788727"/>
              <a:gd name="connsiteY12" fmla="*/ 393895 h 576775"/>
              <a:gd name="connsiteX13" fmla="*/ 393895 w 788727"/>
              <a:gd name="connsiteY13" fmla="*/ 450166 h 576775"/>
              <a:gd name="connsiteX14" fmla="*/ 365760 w 788727"/>
              <a:gd name="connsiteY14" fmla="*/ 534572 h 576775"/>
              <a:gd name="connsiteX15" fmla="*/ 337624 w 788727"/>
              <a:gd name="connsiteY15" fmla="*/ 576775 h 576775"/>
              <a:gd name="connsiteX16" fmla="*/ 337624 w 788727"/>
              <a:gd name="connsiteY16" fmla="*/ 576775 h 576775"/>
              <a:gd name="connsiteX17" fmla="*/ 225083 w 788727"/>
              <a:gd name="connsiteY17" fmla="*/ 534572 h 576775"/>
              <a:gd name="connsiteX18" fmla="*/ 140677 w 788727"/>
              <a:gd name="connsiteY18" fmla="*/ 436098 h 576775"/>
              <a:gd name="connsiteX19" fmla="*/ 112541 w 788727"/>
              <a:gd name="connsiteY19" fmla="*/ 407963 h 576775"/>
              <a:gd name="connsiteX20" fmla="*/ 70338 w 788727"/>
              <a:gd name="connsiteY20" fmla="*/ 281354 h 576775"/>
              <a:gd name="connsiteX21" fmla="*/ 56270 w 788727"/>
              <a:gd name="connsiteY21" fmla="*/ 239150 h 576775"/>
              <a:gd name="connsiteX22" fmla="*/ 42203 w 788727"/>
              <a:gd name="connsiteY22" fmla="*/ 42203 h 576775"/>
              <a:gd name="connsiteX23" fmla="*/ 42203 w 788727"/>
              <a:gd name="connsiteY23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633557 w 747035"/>
              <a:gd name="connsiteY6" fmla="*/ 140677 h 576775"/>
              <a:gd name="connsiteX7" fmla="*/ 577286 w 747035"/>
              <a:gd name="connsiteY7" fmla="*/ 211015 h 576775"/>
              <a:gd name="connsiteX8" fmla="*/ 563218 w 747035"/>
              <a:gd name="connsiteY8" fmla="*/ 253218 h 576775"/>
              <a:gd name="connsiteX9" fmla="*/ 521015 w 747035"/>
              <a:gd name="connsiteY9" fmla="*/ 281354 h 576775"/>
              <a:gd name="connsiteX10" fmla="*/ 436609 w 747035"/>
              <a:gd name="connsiteY10" fmla="*/ 351692 h 576775"/>
              <a:gd name="connsiteX11" fmla="*/ 408474 w 747035"/>
              <a:gd name="connsiteY11" fmla="*/ 393895 h 576775"/>
              <a:gd name="connsiteX12" fmla="*/ 352203 w 747035"/>
              <a:gd name="connsiteY12" fmla="*/ 450166 h 576775"/>
              <a:gd name="connsiteX13" fmla="*/ 324068 w 747035"/>
              <a:gd name="connsiteY13" fmla="*/ 534572 h 576775"/>
              <a:gd name="connsiteX14" fmla="*/ 295932 w 747035"/>
              <a:gd name="connsiteY14" fmla="*/ 576775 h 576775"/>
              <a:gd name="connsiteX15" fmla="*/ 295932 w 747035"/>
              <a:gd name="connsiteY15" fmla="*/ 576775 h 576775"/>
              <a:gd name="connsiteX16" fmla="*/ 183391 w 747035"/>
              <a:gd name="connsiteY16" fmla="*/ 534572 h 576775"/>
              <a:gd name="connsiteX17" fmla="*/ 98985 w 747035"/>
              <a:gd name="connsiteY17" fmla="*/ 436098 h 576775"/>
              <a:gd name="connsiteX18" fmla="*/ 70849 w 747035"/>
              <a:gd name="connsiteY18" fmla="*/ 407963 h 576775"/>
              <a:gd name="connsiteX19" fmla="*/ 28646 w 747035"/>
              <a:gd name="connsiteY19" fmla="*/ 281354 h 576775"/>
              <a:gd name="connsiteX20" fmla="*/ 14578 w 747035"/>
              <a:gd name="connsiteY20" fmla="*/ 239150 h 576775"/>
              <a:gd name="connsiteX21" fmla="*/ 511 w 747035"/>
              <a:gd name="connsiteY21" fmla="*/ 42203 h 576775"/>
              <a:gd name="connsiteX22" fmla="*/ 511 w 747035"/>
              <a:gd name="connsiteY22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633557 w 747035"/>
              <a:gd name="connsiteY6" fmla="*/ 140677 h 576775"/>
              <a:gd name="connsiteX7" fmla="*/ 577286 w 747035"/>
              <a:gd name="connsiteY7" fmla="*/ 211015 h 576775"/>
              <a:gd name="connsiteX8" fmla="*/ 563218 w 747035"/>
              <a:gd name="connsiteY8" fmla="*/ 253218 h 576775"/>
              <a:gd name="connsiteX9" fmla="*/ 521015 w 747035"/>
              <a:gd name="connsiteY9" fmla="*/ 281354 h 576775"/>
              <a:gd name="connsiteX10" fmla="*/ 436609 w 747035"/>
              <a:gd name="connsiteY10" fmla="*/ 351692 h 576775"/>
              <a:gd name="connsiteX11" fmla="*/ 408474 w 747035"/>
              <a:gd name="connsiteY11" fmla="*/ 393895 h 576775"/>
              <a:gd name="connsiteX12" fmla="*/ 352203 w 747035"/>
              <a:gd name="connsiteY12" fmla="*/ 450166 h 576775"/>
              <a:gd name="connsiteX13" fmla="*/ 324068 w 747035"/>
              <a:gd name="connsiteY13" fmla="*/ 534572 h 576775"/>
              <a:gd name="connsiteX14" fmla="*/ 295932 w 747035"/>
              <a:gd name="connsiteY14" fmla="*/ 576775 h 576775"/>
              <a:gd name="connsiteX15" fmla="*/ 295932 w 747035"/>
              <a:gd name="connsiteY15" fmla="*/ 576775 h 576775"/>
              <a:gd name="connsiteX16" fmla="*/ 183391 w 747035"/>
              <a:gd name="connsiteY16" fmla="*/ 534572 h 576775"/>
              <a:gd name="connsiteX17" fmla="*/ 98985 w 747035"/>
              <a:gd name="connsiteY17" fmla="*/ 436098 h 576775"/>
              <a:gd name="connsiteX18" fmla="*/ 70849 w 747035"/>
              <a:gd name="connsiteY18" fmla="*/ 407963 h 576775"/>
              <a:gd name="connsiteX19" fmla="*/ 28646 w 747035"/>
              <a:gd name="connsiteY19" fmla="*/ 281354 h 576775"/>
              <a:gd name="connsiteX20" fmla="*/ 14578 w 747035"/>
              <a:gd name="connsiteY20" fmla="*/ 239150 h 576775"/>
              <a:gd name="connsiteX21" fmla="*/ 511 w 747035"/>
              <a:gd name="connsiteY21" fmla="*/ 42203 h 576775"/>
              <a:gd name="connsiteX22" fmla="*/ 511 w 747035"/>
              <a:gd name="connsiteY22" fmla="*/ 42203 h 576775"/>
              <a:gd name="connsiteX23" fmla="*/ 511 w 747035"/>
              <a:gd name="connsiteY23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77286 w 747035"/>
              <a:gd name="connsiteY6" fmla="*/ 211015 h 576775"/>
              <a:gd name="connsiteX7" fmla="*/ 563218 w 747035"/>
              <a:gd name="connsiteY7" fmla="*/ 253218 h 576775"/>
              <a:gd name="connsiteX8" fmla="*/ 521015 w 747035"/>
              <a:gd name="connsiteY8" fmla="*/ 281354 h 576775"/>
              <a:gd name="connsiteX9" fmla="*/ 436609 w 747035"/>
              <a:gd name="connsiteY9" fmla="*/ 351692 h 576775"/>
              <a:gd name="connsiteX10" fmla="*/ 408474 w 747035"/>
              <a:gd name="connsiteY10" fmla="*/ 393895 h 576775"/>
              <a:gd name="connsiteX11" fmla="*/ 352203 w 747035"/>
              <a:gd name="connsiteY11" fmla="*/ 450166 h 576775"/>
              <a:gd name="connsiteX12" fmla="*/ 324068 w 747035"/>
              <a:gd name="connsiteY12" fmla="*/ 534572 h 576775"/>
              <a:gd name="connsiteX13" fmla="*/ 295932 w 747035"/>
              <a:gd name="connsiteY13" fmla="*/ 576775 h 576775"/>
              <a:gd name="connsiteX14" fmla="*/ 295932 w 747035"/>
              <a:gd name="connsiteY14" fmla="*/ 576775 h 576775"/>
              <a:gd name="connsiteX15" fmla="*/ 183391 w 747035"/>
              <a:gd name="connsiteY15" fmla="*/ 534572 h 576775"/>
              <a:gd name="connsiteX16" fmla="*/ 98985 w 747035"/>
              <a:gd name="connsiteY16" fmla="*/ 436098 h 576775"/>
              <a:gd name="connsiteX17" fmla="*/ 70849 w 747035"/>
              <a:gd name="connsiteY17" fmla="*/ 407963 h 576775"/>
              <a:gd name="connsiteX18" fmla="*/ 28646 w 747035"/>
              <a:gd name="connsiteY18" fmla="*/ 281354 h 576775"/>
              <a:gd name="connsiteX19" fmla="*/ 14578 w 747035"/>
              <a:gd name="connsiteY19" fmla="*/ 239150 h 576775"/>
              <a:gd name="connsiteX20" fmla="*/ 511 w 747035"/>
              <a:gd name="connsiteY20" fmla="*/ 42203 h 576775"/>
              <a:gd name="connsiteX21" fmla="*/ 511 w 747035"/>
              <a:gd name="connsiteY21" fmla="*/ 42203 h 576775"/>
              <a:gd name="connsiteX22" fmla="*/ 511 w 747035"/>
              <a:gd name="connsiteY22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63218 w 747035"/>
              <a:gd name="connsiteY6" fmla="*/ 253218 h 576775"/>
              <a:gd name="connsiteX7" fmla="*/ 521015 w 747035"/>
              <a:gd name="connsiteY7" fmla="*/ 281354 h 576775"/>
              <a:gd name="connsiteX8" fmla="*/ 436609 w 747035"/>
              <a:gd name="connsiteY8" fmla="*/ 351692 h 576775"/>
              <a:gd name="connsiteX9" fmla="*/ 408474 w 747035"/>
              <a:gd name="connsiteY9" fmla="*/ 393895 h 576775"/>
              <a:gd name="connsiteX10" fmla="*/ 352203 w 747035"/>
              <a:gd name="connsiteY10" fmla="*/ 450166 h 576775"/>
              <a:gd name="connsiteX11" fmla="*/ 324068 w 747035"/>
              <a:gd name="connsiteY11" fmla="*/ 534572 h 576775"/>
              <a:gd name="connsiteX12" fmla="*/ 295932 w 747035"/>
              <a:gd name="connsiteY12" fmla="*/ 576775 h 576775"/>
              <a:gd name="connsiteX13" fmla="*/ 295932 w 747035"/>
              <a:gd name="connsiteY13" fmla="*/ 576775 h 576775"/>
              <a:gd name="connsiteX14" fmla="*/ 183391 w 747035"/>
              <a:gd name="connsiteY14" fmla="*/ 534572 h 576775"/>
              <a:gd name="connsiteX15" fmla="*/ 98985 w 747035"/>
              <a:gd name="connsiteY15" fmla="*/ 436098 h 576775"/>
              <a:gd name="connsiteX16" fmla="*/ 70849 w 747035"/>
              <a:gd name="connsiteY16" fmla="*/ 407963 h 576775"/>
              <a:gd name="connsiteX17" fmla="*/ 28646 w 747035"/>
              <a:gd name="connsiteY17" fmla="*/ 281354 h 576775"/>
              <a:gd name="connsiteX18" fmla="*/ 14578 w 747035"/>
              <a:gd name="connsiteY18" fmla="*/ 239150 h 576775"/>
              <a:gd name="connsiteX19" fmla="*/ 511 w 747035"/>
              <a:gd name="connsiteY19" fmla="*/ 42203 h 576775"/>
              <a:gd name="connsiteX20" fmla="*/ 511 w 747035"/>
              <a:gd name="connsiteY20" fmla="*/ 42203 h 576775"/>
              <a:gd name="connsiteX21" fmla="*/ 511 w 747035"/>
              <a:gd name="connsiteY21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63218 w 747035"/>
              <a:gd name="connsiteY6" fmla="*/ 253218 h 576775"/>
              <a:gd name="connsiteX7" fmla="*/ 436609 w 747035"/>
              <a:gd name="connsiteY7" fmla="*/ 351692 h 576775"/>
              <a:gd name="connsiteX8" fmla="*/ 408474 w 747035"/>
              <a:gd name="connsiteY8" fmla="*/ 393895 h 576775"/>
              <a:gd name="connsiteX9" fmla="*/ 352203 w 747035"/>
              <a:gd name="connsiteY9" fmla="*/ 450166 h 576775"/>
              <a:gd name="connsiteX10" fmla="*/ 324068 w 747035"/>
              <a:gd name="connsiteY10" fmla="*/ 534572 h 576775"/>
              <a:gd name="connsiteX11" fmla="*/ 295932 w 747035"/>
              <a:gd name="connsiteY11" fmla="*/ 576775 h 576775"/>
              <a:gd name="connsiteX12" fmla="*/ 295932 w 747035"/>
              <a:gd name="connsiteY12" fmla="*/ 576775 h 576775"/>
              <a:gd name="connsiteX13" fmla="*/ 183391 w 747035"/>
              <a:gd name="connsiteY13" fmla="*/ 534572 h 576775"/>
              <a:gd name="connsiteX14" fmla="*/ 98985 w 747035"/>
              <a:gd name="connsiteY14" fmla="*/ 436098 h 576775"/>
              <a:gd name="connsiteX15" fmla="*/ 70849 w 747035"/>
              <a:gd name="connsiteY15" fmla="*/ 407963 h 576775"/>
              <a:gd name="connsiteX16" fmla="*/ 28646 w 747035"/>
              <a:gd name="connsiteY16" fmla="*/ 281354 h 576775"/>
              <a:gd name="connsiteX17" fmla="*/ 14578 w 747035"/>
              <a:gd name="connsiteY17" fmla="*/ 239150 h 576775"/>
              <a:gd name="connsiteX18" fmla="*/ 511 w 747035"/>
              <a:gd name="connsiteY18" fmla="*/ 42203 h 576775"/>
              <a:gd name="connsiteX19" fmla="*/ 511 w 747035"/>
              <a:gd name="connsiteY19" fmla="*/ 42203 h 576775"/>
              <a:gd name="connsiteX20" fmla="*/ 511 w 747035"/>
              <a:gd name="connsiteY20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63218 w 747035"/>
              <a:gd name="connsiteY6" fmla="*/ 253218 h 576775"/>
              <a:gd name="connsiteX7" fmla="*/ 408474 w 747035"/>
              <a:gd name="connsiteY7" fmla="*/ 393895 h 576775"/>
              <a:gd name="connsiteX8" fmla="*/ 352203 w 747035"/>
              <a:gd name="connsiteY8" fmla="*/ 450166 h 576775"/>
              <a:gd name="connsiteX9" fmla="*/ 324068 w 747035"/>
              <a:gd name="connsiteY9" fmla="*/ 534572 h 576775"/>
              <a:gd name="connsiteX10" fmla="*/ 295932 w 747035"/>
              <a:gd name="connsiteY10" fmla="*/ 576775 h 576775"/>
              <a:gd name="connsiteX11" fmla="*/ 295932 w 747035"/>
              <a:gd name="connsiteY11" fmla="*/ 576775 h 576775"/>
              <a:gd name="connsiteX12" fmla="*/ 183391 w 747035"/>
              <a:gd name="connsiteY12" fmla="*/ 534572 h 576775"/>
              <a:gd name="connsiteX13" fmla="*/ 98985 w 747035"/>
              <a:gd name="connsiteY13" fmla="*/ 436098 h 576775"/>
              <a:gd name="connsiteX14" fmla="*/ 70849 w 747035"/>
              <a:gd name="connsiteY14" fmla="*/ 407963 h 576775"/>
              <a:gd name="connsiteX15" fmla="*/ 28646 w 747035"/>
              <a:gd name="connsiteY15" fmla="*/ 281354 h 576775"/>
              <a:gd name="connsiteX16" fmla="*/ 14578 w 747035"/>
              <a:gd name="connsiteY16" fmla="*/ 239150 h 576775"/>
              <a:gd name="connsiteX17" fmla="*/ 511 w 747035"/>
              <a:gd name="connsiteY17" fmla="*/ 42203 h 576775"/>
              <a:gd name="connsiteX18" fmla="*/ 511 w 747035"/>
              <a:gd name="connsiteY18" fmla="*/ 42203 h 576775"/>
              <a:gd name="connsiteX19" fmla="*/ 511 w 747035"/>
              <a:gd name="connsiteY19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63218 w 747035"/>
              <a:gd name="connsiteY6" fmla="*/ 253218 h 576775"/>
              <a:gd name="connsiteX7" fmla="*/ 408474 w 747035"/>
              <a:gd name="connsiteY7" fmla="*/ 393895 h 576775"/>
              <a:gd name="connsiteX8" fmla="*/ 324068 w 747035"/>
              <a:gd name="connsiteY8" fmla="*/ 534572 h 576775"/>
              <a:gd name="connsiteX9" fmla="*/ 295932 w 747035"/>
              <a:gd name="connsiteY9" fmla="*/ 576775 h 576775"/>
              <a:gd name="connsiteX10" fmla="*/ 295932 w 747035"/>
              <a:gd name="connsiteY10" fmla="*/ 576775 h 576775"/>
              <a:gd name="connsiteX11" fmla="*/ 183391 w 747035"/>
              <a:gd name="connsiteY11" fmla="*/ 534572 h 576775"/>
              <a:gd name="connsiteX12" fmla="*/ 98985 w 747035"/>
              <a:gd name="connsiteY12" fmla="*/ 436098 h 576775"/>
              <a:gd name="connsiteX13" fmla="*/ 70849 w 747035"/>
              <a:gd name="connsiteY13" fmla="*/ 407963 h 576775"/>
              <a:gd name="connsiteX14" fmla="*/ 28646 w 747035"/>
              <a:gd name="connsiteY14" fmla="*/ 281354 h 576775"/>
              <a:gd name="connsiteX15" fmla="*/ 14578 w 747035"/>
              <a:gd name="connsiteY15" fmla="*/ 239150 h 576775"/>
              <a:gd name="connsiteX16" fmla="*/ 511 w 747035"/>
              <a:gd name="connsiteY16" fmla="*/ 42203 h 576775"/>
              <a:gd name="connsiteX17" fmla="*/ 511 w 747035"/>
              <a:gd name="connsiteY17" fmla="*/ 42203 h 576775"/>
              <a:gd name="connsiteX18" fmla="*/ 511 w 747035"/>
              <a:gd name="connsiteY18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63218 w 747035"/>
              <a:gd name="connsiteY6" fmla="*/ 253218 h 576775"/>
              <a:gd name="connsiteX7" fmla="*/ 411649 w 747035"/>
              <a:gd name="connsiteY7" fmla="*/ 409770 h 576775"/>
              <a:gd name="connsiteX8" fmla="*/ 324068 w 747035"/>
              <a:gd name="connsiteY8" fmla="*/ 534572 h 576775"/>
              <a:gd name="connsiteX9" fmla="*/ 295932 w 747035"/>
              <a:gd name="connsiteY9" fmla="*/ 576775 h 576775"/>
              <a:gd name="connsiteX10" fmla="*/ 295932 w 747035"/>
              <a:gd name="connsiteY10" fmla="*/ 576775 h 576775"/>
              <a:gd name="connsiteX11" fmla="*/ 183391 w 747035"/>
              <a:gd name="connsiteY11" fmla="*/ 534572 h 576775"/>
              <a:gd name="connsiteX12" fmla="*/ 98985 w 747035"/>
              <a:gd name="connsiteY12" fmla="*/ 436098 h 576775"/>
              <a:gd name="connsiteX13" fmla="*/ 70849 w 747035"/>
              <a:gd name="connsiteY13" fmla="*/ 407963 h 576775"/>
              <a:gd name="connsiteX14" fmla="*/ 28646 w 747035"/>
              <a:gd name="connsiteY14" fmla="*/ 281354 h 576775"/>
              <a:gd name="connsiteX15" fmla="*/ 14578 w 747035"/>
              <a:gd name="connsiteY15" fmla="*/ 239150 h 576775"/>
              <a:gd name="connsiteX16" fmla="*/ 511 w 747035"/>
              <a:gd name="connsiteY16" fmla="*/ 42203 h 576775"/>
              <a:gd name="connsiteX17" fmla="*/ 511 w 747035"/>
              <a:gd name="connsiteY17" fmla="*/ 42203 h 576775"/>
              <a:gd name="connsiteX18" fmla="*/ 511 w 747035"/>
              <a:gd name="connsiteY18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44168 w 747035"/>
              <a:gd name="connsiteY6" fmla="*/ 246868 h 576775"/>
              <a:gd name="connsiteX7" fmla="*/ 411649 w 747035"/>
              <a:gd name="connsiteY7" fmla="*/ 409770 h 576775"/>
              <a:gd name="connsiteX8" fmla="*/ 324068 w 747035"/>
              <a:gd name="connsiteY8" fmla="*/ 534572 h 576775"/>
              <a:gd name="connsiteX9" fmla="*/ 295932 w 747035"/>
              <a:gd name="connsiteY9" fmla="*/ 576775 h 576775"/>
              <a:gd name="connsiteX10" fmla="*/ 295932 w 747035"/>
              <a:gd name="connsiteY10" fmla="*/ 576775 h 576775"/>
              <a:gd name="connsiteX11" fmla="*/ 183391 w 747035"/>
              <a:gd name="connsiteY11" fmla="*/ 534572 h 576775"/>
              <a:gd name="connsiteX12" fmla="*/ 98985 w 747035"/>
              <a:gd name="connsiteY12" fmla="*/ 436098 h 576775"/>
              <a:gd name="connsiteX13" fmla="*/ 70849 w 747035"/>
              <a:gd name="connsiteY13" fmla="*/ 407963 h 576775"/>
              <a:gd name="connsiteX14" fmla="*/ 28646 w 747035"/>
              <a:gd name="connsiteY14" fmla="*/ 281354 h 576775"/>
              <a:gd name="connsiteX15" fmla="*/ 14578 w 747035"/>
              <a:gd name="connsiteY15" fmla="*/ 239150 h 576775"/>
              <a:gd name="connsiteX16" fmla="*/ 511 w 747035"/>
              <a:gd name="connsiteY16" fmla="*/ 42203 h 576775"/>
              <a:gd name="connsiteX17" fmla="*/ 511 w 747035"/>
              <a:gd name="connsiteY17" fmla="*/ 42203 h 576775"/>
              <a:gd name="connsiteX18" fmla="*/ 511 w 747035"/>
              <a:gd name="connsiteY18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48992 w 747035"/>
              <a:gd name="connsiteY5" fmla="*/ 96666 h 576775"/>
              <a:gd name="connsiteX6" fmla="*/ 544168 w 747035"/>
              <a:gd name="connsiteY6" fmla="*/ 246868 h 576775"/>
              <a:gd name="connsiteX7" fmla="*/ 411649 w 747035"/>
              <a:gd name="connsiteY7" fmla="*/ 409770 h 576775"/>
              <a:gd name="connsiteX8" fmla="*/ 324068 w 747035"/>
              <a:gd name="connsiteY8" fmla="*/ 534572 h 576775"/>
              <a:gd name="connsiteX9" fmla="*/ 295932 w 747035"/>
              <a:gd name="connsiteY9" fmla="*/ 576775 h 576775"/>
              <a:gd name="connsiteX10" fmla="*/ 295932 w 747035"/>
              <a:gd name="connsiteY10" fmla="*/ 576775 h 576775"/>
              <a:gd name="connsiteX11" fmla="*/ 183391 w 747035"/>
              <a:gd name="connsiteY11" fmla="*/ 534572 h 576775"/>
              <a:gd name="connsiteX12" fmla="*/ 98985 w 747035"/>
              <a:gd name="connsiteY12" fmla="*/ 436098 h 576775"/>
              <a:gd name="connsiteX13" fmla="*/ 70849 w 747035"/>
              <a:gd name="connsiteY13" fmla="*/ 407963 h 576775"/>
              <a:gd name="connsiteX14" fmla="*/ 28646 w 747035"/>
              <a:gd name="connsiteY14" fmla="*/ 281354 h 576775"/>
              <a:gd name="connsiteX15" fmla="*/ 14578 w 747035"/>
              <a:gd name="connsiteY15" fmla="*/ 239150 h 576775"/>
              <a:gd name="connsiteX16" fmla="*/ 511 w 747035"/>
              <a:gd name="connsiteY16" fmla="*/ 42203 h 576775"/>
              <a:gd name="connsiteX17" fmla="*/ 511 w 747035"/>
              <a:gd name="connsiteY17" fmla="*/ 42203 h 576775"/>
              <a:gd name="connsiteX18" fmla="*/ 511 w 747035"/>
              <a:gd name="connsiteY18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48992 w 747035"/>
              <a:gd name="connsiteY5" fmla="*/ 96666 h 576775"/>
              <a:gd name="connsiteX6" fmla="*/ 521943 w 747035"/>
              <a:gd name="connsiteY6" fmla="*/ 250043 h 576775"/>
              <a:gd name="connsiteX7" fmla="*/ 411649 w 747035"/>
              <a:gd name="connsiteY7" fmla="*/ 409770 h 576775"/>
              <a:gd name="connsiteX8" fmla="*/ 324068 w 747035"/>
              <a:gd name="connsiteY8" fmla="*/ 534572 h 576775"/>
              <a:gd name="connsiteX9" fmla="*/ 295932 w 747035"/>
              <a:gd name="connsiteY9" fmla="*/ 576775 h 576775"/>
              <a:gd name="connsiteX10" fmla="*/ 295932 w 747035"/>
              <a:gd name="connsiteY10" fmla="*/ 576775 h 576775"/>
              <a:gd name="connsiteX11" fmla="*/ 183391 w 747035"/>
              <a:gd name="connsiteY11" fmla="*/ 534572 h 576775"/>
              <a:gd name="connsiteX12" fmla="*/ 98985 w 747035"/>
              <a:gd name="connsiteY12" fmla="*/ 436098 h 576775"/>
              <a:gd name="connsiteX13" fmla="*/ 70849 w 747035"/>
              <a:gd name="connsiteY13" fmla="*/ 407963 h 576775"/>
              <a:gd name="connsiteX14" fmla="*/ 28646 w 747035"/>
              <a:gd name="connsiteY14" fmla="*/ 281354 h 576775"/>
              <a:gd name="connsiteX15" fmla="*/ 14578 w 747035"/>
              <a:gd name="connsiteY15" fmla="*/ 239150 h 576775"/>
              <a:gd name="connsiteX16" fmla="*/ 511 w 747035"/>
              <a:gd name="connsiteY16" fmla="*/ 42203 h 576775"/>
              <a:gd name="connsiteX17" fmla="*/ 511 w 747035"/>
              <a:gd name="connsiteY17" fmla="*/ 42203 h 576775"/>
              <a:gd name="connsiteX18" fmla="*/ 511 w 747035"/>
              <a:gd name="connsiteY18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48992 w 747035"/>
              <a:gd name="connsiteY5" fmla="*/ 96666 h 576775"/>
              <a:gd name="connsiteX6" fmla="*/ 521943 w 747035"/>
              <a:gd name="connsiteY6" fmla="*/ 250043 h 576775"/>
              <a:gd name="connsiteX7" fmla="*/ 389424 w 747035"/>
              <a:gd name="connsiteY7" fmla="*/ 412945 h 576775"/>
              <a:gd name="connsiteX8" fmla="*/ 324068 w 747035"/>
              <a:gd name="connsiteY8" fmla="*/ 534572 h 576775"/>
              <a:gd name="connsiteX9" fmla="*/ 295932 w 747035"/>
              <a:gd name="connsiteY9" fmla="*/ 576775 h 576775"/>
              <a:gd name="connsiteX10" fmla="*/ 295932 w 747035"/>
              <a:gd name="connsiteY10" fmla="*/ 576775 h 576775"/>
              <a:gd name="connsiteX11" fmla="*/ 183391 w 747035"/>
              <a:gd name="connsiteY11" fmla="*/ 534572 h 576775"/>
              <a:gd name="connsiteX12" fmla="*/ 98985 w 747035"/>
              <a:gd name="connsiteY12" fmla="*/ 436098 h 576775"/>
              <a:gd name="connsiteX13" fmla="*/ 70849 w 747035"/>
              <a:gd name="connsiteY13" fmla="*/ 407963 h 576775"/>
              <a:gd name="connsiteX14" fmla="*/ 28646 w 747035"/>
              <a:gd name="connsiteY14" fmla="*/ 281354 h 576775"/>
              <a:gd name="connsiteX15" fmla="*/ 14578 w 747035"/>
              <a:gd name="connsiteY15" fmla="*/ 239150 h 576775"/>
              <a:gd name="connsiteX16" fmla="*/ 511 w 747035"/>
              <a:gd name="connsiteY16" fmla="*/ 42203 h 576775"/>
              <a:gd name="connsiteX17" fmla="*/ 511 w 747035"/>
              <a:gd name="connsiteY17" fmla="*/ 42203 h 576775"/>
              <a:gd name="connsiteX18" fmla="*/ 511 w 747035"/>
              <a:gd name="connsiteY18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48992 w 747035"/>
              <a:gd name="connsiteY5" fmla="*/ 96666 h 576775"/>
              <a:gd name="connsiteX6" fmla="*/ 521943 w 747035"/>
              <a:gd name="connsiteY6" fmla="*/ 250043 h 576775"/>
              <a:gd name="connsiteX7" fmla="*/ 389424 w 747035"/>
              <a:gd name="connsiteY7" fmla="*/ 412945 h 576775"/>
              <a:gd name="connsiteX8" fmla="*/ 298668 w 747035"/>
              <a:gd name="connsiteY8" fmla="*/ 531397 h 576775"/>
              <a:gd name="connsiteX9" fmla="*/ 295932 w 747035"/>
              <a:gd name="connsiteY9" fmla="*/ 576775 h 576775"/>
              <a:gd name="connsiteX10" fmla="*/ 295932 w 747035"/>
              <a:gd name="connsiteY10" fmla="*/ 576775 h 576775"/>
              <a:gd name="connsiteX11" fmla="*/ 183391 w 747035"/>
              <a:gd name="connsiteY11" fmla="*/ 534572 h 576775"/>
              <a:gd name="connsiteX12" fmla="*/ 98985 w 747035"/>
              <a:gd name="connsiteY12" fmla="*/ 436098 h 576775"/>
              <a:gd name="connsiteX13" fmla="*/ 70849 w 747035"/>
              <a:gd name="connsiteY13" fmla="*/ 407963 h 576775"/>
              <a:gd name="connsiteX14" fmla="*/ 28646 w 747035"/>
              <a:gd name="connsiteY14" fmla="*/ 281354 h 576775"/>
              <a:gd name="connsiteX15" fmla="*/ 14578 w 747035"/>
              <a:gd name="connsiteY15" fmla="*/ 239150 h 576775"/>
              <a:gd name="connsiteX16" fmla="*/ 511 w 747035"/>
              <a:gd name="connsiteY16" fmla="*/ 42203 h 576775"/>
              <a:gd name="connsiteX17" fmla="*/ 511 w 747035"/>
              <a:gd name="connsiteY17" fmla="*/ 42203 h 576775"/>
              <a:gd name="connsiteX18" fmla="*/ 511 w 747035"/>
              <a:gd name="connsiteY18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48992 w 747035"/>
              <a:gd name="connsiteY5" fmla="*/ 96666 h 576775"/>
              <a:gd name="connsiteX6" fmla="*/ 521943 w 747035"/>
              <a:gd name="connsiteY6" fmla="*/ 250043 h 576775"/>
              <a:gd name="connsiteX7" fmla="*/ 389424 w 747035"/>
              <a:gd name="connsiteY7" fmla="*/ 412945 h 576775"/>
              <a:gd name="connsiteX8" fmla="*/ 298668 w 747035"/>
              <a:gd name="connsiteY8" fmla="*/ 531397 h 576775"/>
              <a:gd name="connsiteX9" fmla="*/ 295932 w 747035"/>
              <a:gd name="connsiteY9" fmla="*/ 576775 h 576775"/>
              <a:gd name="connsiteX10" fmla="*/ 261007 w 747035"/>
              <a:gd name="connsiteY10" fmla="*/ 570425 h 576775"/>
              <a:gd name="connsiteX11" fmla="*/ 183391 w 747035"/>
              <a:gd name="connsiteY11" fmla="*/ 534572 h 576775"/>
              <a:gd name="connsiteX12" fmla="*/ 98985 w 747035"/>
              <a:gd name="connsiteY12" fmla="*/ 436098 h 576775"/>
              <a:gd name="connsiteX13" fmla="*/ 70849 w 747035"/>
              <a:gd name="connsiteY13" fmla="*/ 407963 h 576775"/>
              <a:gd name="connsiteX14" fmla="*/ 28646 w 747035"/>
              <a:gd name="connsiteY14" fmla="*/ 281354 h 576775"/>
              <a:gd name="connsiteX15" fmla="*/ 14578 w 747035"/>
              <a:gd name="connsiteY15" fmla="*/ 239150 h 576775"/>
              <a:gd name="connsiteX16" fmla="*/ 511 w 747035"/>
              <a:gd name="connsiteY16" fmla="*/ 42203 h 576775"/>
              <a:gd name="connsiteX17" fmla="*/ 511 w 747035"/>
              <a:gd name="connsiteY17" fmla="*/ 42203 h 576775"/>
              <a:gd name="connsiteX18" fmla="*/ 511 w 747035"/>
              <a:gd name="connsiteY18" fmla="*/ 14067 h 576775"/>
              <a:gd name="connsiteX0" fmla="*/ 511 w 747035"/>
              <a:gd name="connsiteY0" fmla="*/ 14067 h 570425"/>
              <a:gd name="connsiteX1" fmla="*/ 577286 w 747035"/>
              <a:gd name="connsiteY1" fmla="*/ 0 h 570425"/>
              <a:gd name="connsiteX2" fmla="*/ 746098 w 747035"/>
              <a:gd name="connsiteY2" fmla="*/ 14067 h 570425"/>
              <a:gd name="connsiteX3" fmla="*/ 732031 w 747035"/>
              <a:gd name="connsiteY3" fmla="*/ 14067 h 570425"/>
              <a:gd name="connsiteX4" fmla="*/ 732031 w 747035"/>
              <a:gd name="connsiteY4" fmla="*/ 14067 h 570425"/>
              <a:gd name="connsiteX5" fmla="*/ 648992 w 747035"/>
              <a:gd name="connsiteY5" fmla="*/ 96666 h 570425"/>
              <a:gd name="connsiteX6" fmla="*/ 521943 w 747035"/>
              <a:gd name="connsiteY6" fmla="*/ 250043 h 570425"/>
              <a:gd name="connsiteX7" fmla="*/ 389424 w 747035"/>
              <a:gd name="connsiteY7" fmla="*/ 412945 h 570425"/>
              <a:gd name="connsiteX8" fmla="*/ 298668 w 747035"/>
              <a:gd name="connsiteY8" fmla="*/ 531397 h 570425"/>
              <a:gd name="connsiteX9" fmla="*/ 261007 w 747035"/>
              <a:gd name="connsiteY9" fmla="*/ 564075 h 570425"/>
              <a:gd name="connsiteX10" fmla="*/ 261007 w 747035"/>
              <a:gd name="connsiteY10" fmla="*/ 570425 h 570425"/>
              <a:gd name="connsiteX11" fmla="*/ 183391 w 747035"/>
              <a:gd name="connsiteY11" fmla="*/ 534572 h 570425"/>
              <a:gd name="connsiteX12" fmla="*/ 98985 w 747035"/>
              <a:gd name="connsiteY12" fmla="*/ 436098 h 570425"/>
              <a:gd name="connsiteX13" fmla="*/ 70849 w 747035"/>
              <a:gd name="connsiteY13" fmla="*/ 407963 h 570425"/>
              <a:gd name="connsiteX14" fmla="*/ 28646 w 747035"/>
              <a:gd name="connsiteY14" fmla="*/ 281354 h 570425"/>
              <a:gd name="connsiteX15" fmla="*/ 14578 w 747035"/>
              <a:gd name="connsiteY15" fmla="*/ 239150 h 570425"/>
              <a:gd name="connsiteX16" fmla="*/ 511 w 747035"/>
              <a:gd name="connsiteY16" fmla="*/ 42203 h 570425"/>
              <a:gd name="connsiteX17" fmla="*/ 511 w 747035"/>
              <a:gd name="connsiteY17" fmla="*/ 42203 h 570425"/>
              <a:gd name="connsiteX18" fmla="*/ 511 w 747035"/>
              <a:gd name="connsiteY18" fmla="*/ 14067 h 570425"/>
              <a:gd name="connsiteX0" fmla="*/ 511 w 747035"/>
              <a:gd name="connsiteY0" fmla="*/ 14067 h 564075"/>
              <a:gd name="connsiteX1" fmla="*/ 577286 w 747035"/>
              <a:gd name="connsiteY1" fmla="*/ 0 h 564075"/>
              <a:gd name="connsiteX2" fmla="*/ 746098 w 747035"/>
              <a:gd name="connsiteY2" fmla="*/ 14067 h 564075"/>
              <a:gd name="connsiteX3" fmla="*/ 732031 w 747035"/>
              <a:gd name="connsiteY3" fmla="*/ 14067 h 564075"/>
              <a:gd name="connsiteX4" fmla="*/ 732031 w 747035"/>
              <a:gd name="connsiteY4" fmla="*/ 14067 h 564075"/>
              <a:gd name="connsiteX5" fmla="*/ 648992 w 747035"/>
              <a:gd name="connsiteY5" fmla="*/ 96666 h 564075"/>
              <a:gd name="connsiteX6" fmla="*/ 521943 w 747035"/>
              <a:gd name="connsiteY6" fmla="*/ 250043 h 564075"/>
              <a:gd name="connsiteX7" fmla="*/ 389424 w 747035"/>
              <a:gd name="connsiteY7" fmla="*/ 412945 h 564075"/>
              <a:gd name="connsiteX8" fmla="*/ 298668 w 747035"/>
              <a:gd name="connsiteY8" fmla="*/ 531397 h 564075"/>
              <a:gd name="connsiteX9" fmla="*/ 261007 w 747035"/>
              <a:gd name="connsiteY9" fmla="*/ 564075 h 564075"/>
              <a:gd name="connsiteX10" fmla="*/ 183391 w 747035"/>
              <a:gd name="connsiteY10" fmla="*/ 534572 h 564075"/>
              <a:gd name="connsiteX11" fmla="*/ 98985 w 747035"/>
              <a:gd name="connsiteY11" fmla="*/ 436098 h 564075"/>
              <a:gd name="connsiteX12" fmla="*/ 70849 w 747035"/>
              <a:gd name="connsiteY12" fmla="*/ 407963 h 564075"/>
              <a:gd name="connsiteX13" fmla="*/ 28646 w 747035"/>
              <a:gd name="connsiteY13" fmla="*/ 281354 h 564075"/>
              <a:gd name="connsiteX14" fmla="*/ 14578 w 747035"/>
              <a:gd name="connsiteY14" fmla="*/ 239150 h 564075"/>
              <a:gd name="connsiteX15" fmla="*/ 511 w 747035"/>
              <a:gd name="connsiteY15" fmla="*/ 42203 h 564075"/>
              <a:gd name="connsiteX16" fmla="*/ 511 w 747035"/>
              <a:gd name="connsiteY16" fmla="*/ 42203 h 564075"/>
              <a:gd name="connsiteX17" fmla="*/ 511 w 747035"/>
              <a:gd name="connsiteY17" fmla="*/ 14067 h 564075"/>
              <a:gd name="connsiteX0" fmla="*/ 511 w 732031"/>
              <a:gd name="connsiteY0" fmla="*/ 14067 h 564075"/>
              <a:gd name="connsiteX1" fmla="*/ 577286 w 732031"/>
              <a:gd name="connsiteY1" fmla="*/ 0 h 564075"/>
              <a:gd name="connsiteX2" fmla="*/ 732031 w 732031"/>
              <a:gd name="connsiteY2" fmla="*/ 14067 h 564075"/>
              <a:gd name="connsiteX3" fmla="*/ 732031 w 732031"/>
              <a:gd name="connsiteY3" fmla="*/ 14067 h 564075"/>
              <a:gd name="connsiteX4" fmla="*/ 648992 w 732031"/>
              <a:gd name="connsiteY4" fmla="*/ 96666 h 564075"/>
              <a:gd name="connsiteX5" fmla="*/ 521943 w 732031"/>
              <a:gd name="connsiteY5" fmla="*/ 250043 h 564075"/>
              <a:gd name="connsiteX6" fmla="*/ 389424 w 732031"/>
              <a:gd name="connsiteY6" fmla="*/ 412945 h 564075"/>
              <a:gd name="connsiteX7" fmla="*/ 298668 w 732031"/>
              <a:gd name="connsiteY7" fmla="*/ 531397 h 564075"/>
              <a:gd name="connsiteX8" fmla="*/ 261007 w 732031"/>
              <a:gd name="connsiteY8" fmla="*/ 564075 h 564075"/>
              <a:gd name="connsiteX9" fmla="*/ 183391 w 732031"/>
              <a:gd name="connsiteY9" fmla="*/ 534572 h 564075"/>
              <a:gd name="connsiteX10" fmla="*/ 98985 w 732031"/>
              <a:gd name="connsiteY10" fmla="*/ 436098 h 564075"/>
              <a:gd name="connsiteX11" fmla="*/ 70849 w 732031"/>
              <a:gd name="connsiteY11" fmla="*/ 407963 h 564075"/>
              <a:gd name="connsiteX12" fmla="*/ 28646 w 732031"/>
              <a:gd name="connsiteY12" fmla="*/ 281354 h 564075"/>
              <a:gd name="connsiteX13" fmla="*/ 14578 w 732031"/>
              <a:gd name="connsiteY13" fmla="*/ 239150 h 564075"/>
              <a:gd name="connsiteX14" fmla="*/ 511 w 732031"/>
              <a:gd name="connsiteY14" fmla="*/ 42203 h 564075"/>
              <a:gd name="connsiteX15" fmla="*/ 511 w 732031"/>
              <a:gd name="connsiteY15" fmla="*/ 42203 h 564075"/>
              <a:gd name="connsiteX16" fmla="*/ 511 w 732031"/>
              <a:gd name="connsiteY16" fmla="*/ 14067 h 564075"/>
              <a:gd name="connsiteX0" fmla="*/ 511 w 732031"/>
              <a:gd name="connsiteY0" fmla="*/ 14067 h 564075"/>
              <a:gd name="connsiteX1" fmla="*/ 577286 w 732031"/>
              <a:gd name="connsiteY1" fmla="*/ 0 h 564075"/>
              <a:gd name="connsiteX2" fmla="*/ 732031 w 732031"/>
              <a:gd name="connsiteY2" fmla="*/ 14067 h 564075"/>
              <a:gd name="connsiteX3" fmla="*/ 732031 w 732031"/>
              <a:gd name="connsiteY3" fmla="*/ 14067 h 564075"/>
              <a:gd name="connsiteX4" fmla="*/ 648992 w 732031"/>
              <a:gd name="connsiteY4" fmla="*/ 96666 h 564075"/>
              <a:gd name="connsiteX5" fmla="*/ 521943 w 732031"/>
              <a:gd name="connsiteY5" fmla="*/ 250043 h 564075"/>
              <a:gd name="connsiteX6" fmla="*/ 389424 w 732031"/>
              <a:gd name="connsiteY6" fmla="*/ 412945 h 564075"/>
              <a:gd name="connsiteX7" fmla="*/ 298668 w 732031"/>
              <a:gd name="connsiteY7" fmla="*/ 531397 h 564075"/>
              <a:gd name="connsiteX8" fmla="*/ 261007 w 732031"/>
              <a:gd name="connsiteY8" fmla="*/ 564075 h 564075"/>
              <a:gd name="connsiteX9" fmla="*/ 186816 w 732031"/>
              <a:gd name="connsiteY9" fmla="*/ 514024 h 564075"/>
              <a:gd name="connsiteX10" fmla="*/ 98985 w 732031"/>
              <a:gd name="connsiteY10" fmla="*/ 436098 h 564075"/>
              <a:gd name="connsiteX11" fmla="*/ 70849 w 732031"/>
              <a:gd name="connsiteY11" fmla="*/ 407963 h 564075"/>
              <a:gd name="connsiteX12" fmla="*/ 28646 w 732031"/>
              <a:gd name="connsiteY12" fmla="*/ 281354 h 564075"/>
              <a:gd name="connsiteX13" fmla="*/ 14578 w 732031"/>
              <a:gd name="connsiteY13" fmla="*/ 239150 h 564075"/>
              <a:gd name="connsiteX14" fmla="*/ 511 w 732031"/>
              <a:gd name="connsiteY14" fmla="*/ 42203 h 564075"/>
              <a:gd name="connsiteX15" fmla="*/ 511 w 732031"/>
              <a:gd name="connsiteY15" fmla="*/ 42203 h 564075"/>
              <a:gd name="connsiteX16" fmla="*/ 511 w 732031"/>
              <a:gd name="connsiteY16" fmla="*/ 14067 h 56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32031" h="564075">
                <a:moveTo>
                  <a:pt x="511" y="14067"/>
                </a:moveTo>
                <a:lnTo>
                  <a:pt x="577286" y="0"/>
                </a:lnTo>
                <a:cubicBezTo>
                  <a:pt x="699206" y="0"/>
                  <a:pt x="706240" y="11722"/>
                  <a:pt x="732031" y="14067"/>
                </a:cubicBezTo>
                <a:lnTo>
                  <a:pt x="732031" y="14067"/>
                </a:lnTo>
                <a:cubicBezTo>
                  <a:pt x="708585" y="46892"/>
                  <a:pt x="684007" y="57337"/>
                  <a:pt x="648992" y="96666"/>
                </a:cubicBezTo>
                <a:cubicBezTo>
                  <a:pt x="613977" y="135995"/>
                  <a:pt x="565204" y="197330"/>
                  <a:pt x="521943" y="250043"/>
                </a:cubicBezTo>
                <a:cubicBezTo>
                  <a:pt x="478682" y="302756"/>
                  <a:pt x="426636" y="366053"/>
                  <a:pt x="389424" y="412945"/>
                </a:cubicBezTo>
                <a:cubicBezTo>
                  <a:pt x="352212" y="459837"/>
                  <a:pt x="320071" y="506209"/>
                  <a:pt x="298668" y="531397"/>
                </a:cubicBezTo>
                <a:cubicBezTo>
                  <a:pt x="277265" y="556585"/>
                  <a:pt x="261007" y="536744"/>
                  <a:pt x="261007" y="564075"/>
                </a:cubicBezTo>
                <a:lnTo>
                  <a:pt x="186816" y="514024"/>
                </a:lnTo>
                <a:cubicBezTo>
                  <a:pt x="159812" y="491636"/>
                  <a:pt x="118313" y="453775"/>
                  <a:pt x="98985" y="436098"/>
                </a:cubicBezTo>
                <a:cubicBezTo>
                  <a:pt x="79657" y="418421"/>
                  <a:pt x="80228" y="417341"/>
                  <a:pt x="70849" y="407963"/>
                </a:cubicBezTo>
                <a:lnTo>
                  <a:pt x="28646" y="281354"/>
                </a:lnTo>
                <a:lnTo>
                  <a:pt x="14578" y="239150"/>
                </a:lnTo>
                <a:cubicBezTo>
                  <a:pt x="-4131" y="108182"/>
                  <a:pt x="511" y="173835"/>
                  <a:pt x="511" y="42203"/>
                </a:cubicBezTo>
                <a:lnTo>
                  <a:pt x="511" y="42203"/>
                </a:lnTo>
                <a:lnTo>
                  <a:pt x="511" y="14067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52549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10159892-BD76-E74F-9784-E0338C20E8D9}"/>
              </a:ext>
            </a:extLst>
          </p:cNvPr>
          <p:cNvSpPr/>
          <p:nvPr/>
        </p:nvSpPr>
        <p:spPr>
          <a:xfrm>
            <a:off x="7682532" y="5727669"/>
            <a:ext cx="747035" cy="576775"/>
          </a:xfrm>
          <a:custGeom>
            <a:avLst/>
            <a:gdLst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78301 w 788727"/>
              <a:gd name="connsiteY11" fmla="*/ 351692 h 576775"/>
              <a:gd name="connsiteX12" fmla="*/ 450166 w 788727"/>
              <a:gd name="connsiteY12" fmla="*/ 393895 h 576775"/>
              <a:gd name="connsiteX13" fmla="*/ 393895 w 788727"/>
              <a:gd name="connsiteY13" fmla="*/ 450166 h 576775"/>
              <a:gd name="connsiteX14" fmla="*/ 365760 w 788727"/>
              <a:gd name="connsiteY14" fmla="*/ 534572 h 576775"/>
              <a:gd name="connsiteX15" fmla="*/ 337624 w 788727"/>
              <a:gd name="connsiteY15" fmla="*/ 576775 h 576775"/>
              <a:gd name="connsiteX16" fmla="*/ 337624 w 788727"/>
              <a:gd name="connsiteY16" fmla="*/ 576775 h 576775"/>
              <a:gd name="connsiteX17" fmla="*/ 225083 w 788727"/>
              <a:gd name="connsiteY17" fmla="*/ 534572 h 576775"/>
              <a:gd name="connsiteX18" fmla="*/ 140677 w 788727"/>
              <a:gd name="connsiteY18" fmla="*/ 436098 h 576775"/>
              <a:gd name="connsiteX19" fmla="*/ 112541 w 788727"/>
              <a:gd name="connsiteY19" fmla="*/ 407963 h 576775"/>
              <a:gd name="connsiteX20" fmla="*/ 70338 w 788727"/>
              <a:gd name="connsiteY20" fmla="*/ 281354 h 576775"/>
              <a:gd name="connsiteX21" fmla="*/ 56270 w 788727"/>
              <a:gd name="connsiteY21" fmla="*/ 239150 h 576775"/>
              <a:gd name="connsiteX22" fmla="*/ 42203 w 788727"/>
              <a:gd name="connsiteY22" fmla="*/ 42203 h 576775"/>
              <a:gd name="connsiteX23" fmla="*/ 42203 w 788727"/>
              <a:gd name="connsiteY23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633557 w 747035"/>
              <a:gd name="connsiteY6" fmla="*/ 140677 h 576775"/>
              <a:gd name="connsiteX7" fmla="*/ 577286 w 747035"/>
              <a:gd name="connsiteY7" fmla="*/ 211015 h 576775"/>
              <a:gd name="connsiteX8" fmla="*/ 563218 w 747035"/>
              <a:gd name="connsiteY8" fmla="*/ 253218 h 576775"/>
              <a:gd name="connsiteX9" fmla="*/ 521015 w 747035"/>
              <a:gd name="connsiteY9" fmla="*/ 281354 h 576775"/>
              <a:gd name="connsiteX10" fmla="*/ 436609 w 747035"/>
              <a:gd name="connsiteY10" fmla="*/ 351692 h 576775"/>
              <a:gd name="connsiteX11" fmla="*/ 408474 w 747035"/>
              <a:gd name="connsiteY11" fmla="*/ 393895 h 576775"/>
              <a:gd name="connsiteX12" fmla="*/ 352203 w 747035"/>
              <a:gd name="connsiteY12" fmla="*/ 450166 h 576775"/>
              <a:gd name="connsiteX13" fmla="*/ 324068 w 747035"/>
              <a:gd name="connsiteY13" fmla="*/ 534572 h 576775"/>
              <a:gd name="connsiteX14" fmla="*/ 295932 w 747035"/>
              <a:gd name="connsiteY14" fmla="*/ 576775 h 576775"/>
              <a:gd name="connsiteX15" fmla="*/ 295932 w 747035"/>
              <a:gd name="connsiteY15" fmla="*/ 576775 h 576775"/>
              <a:gd name="connsiteX16" fmla="*/ 183391 w 747035"/>
              <a:gd name="connsiteY16" fmla="*/ 534572 h 576775"/>
              <a:gd name="connsiteX17" fmla="*/ 98985 w 747035"/>
              <a:gd name="connsiteY17" fmla="*/ 436098 h 576775"/>
              <a:gd name="connsiteX18" fmla="*/ 70849 w 747035"/>
              <a:gd name="connsiteY18" fmla="*/ 407963 h 576775"/>
              <a:gd name="connsiteX19" fmla="*/ 28646 w 747035"/>
              <a:gd name="connsiteY19" fmla="*/ 281354 h 576775"/>
              <a:gd name="connsiteX20" fmla="*/ 14578 w 747035"/>
              <a:gd name="connsiteY20" fmla="*/ 239150 h 576775"/>
              <a:gd name="connsiteX21" fmla="*/ 511 w 747035"/>
              <a:gd name="connsiteY21" fmla="*/ 42203 h 576775"/>
              <a:gd name="connsiteX22" fmla="*/ 511 w 747035"/>
              <a:gd name="connsiteY22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77286 w 747035"/>
              <a:gd name="connsiteY6" fmla="*/ 211015 h 576775"/>
              <a:gd name="connsiteX7" fmla="*/ 563218 w 747035"/>
              <a:gd name="connsiteY7" fmla="*/ 253218 h 576775"/>
              <a:gd name="connsiteX8" fmla="*/ 521015 w 747035"/>
              <a:gd name="connsiteY8" fmla="*/ 281354 h 576775"/>
              <a:gd name="connsiteX9" fmla="*/ 436609 w 747035"/>
              <a:gd name="connsiteY9" fmla="*/ 351692 h 576775"/>
              <a:gd name="connsiteX10" fmla="*/ 408474 w 747035"/>
              <a:gd name="connsiteY10" fmla="*/ 393895 h 576775"/>
              <a:gd name="connsiteX11" fmla="*/ 352203 w 747035"/>
              <a:gd name="connsiteY11" fmla="*/ 450166 h 576775"/>
              <a:gd name="connsiteX12" fmla="*/ 324068 w 747035"/>
              <a:gd name="connsiteY12" fmla="*/ 534572 h 576775"/>
              <a:gd name="connsiteX13" fmla="*/ 295932 w 747035"/>
              <a:gd name="connsiteY13" fmla="*/ 576775 h 576775"/>
              <a:gd name="connsiteX14" fmla="*/ 295932 w 747035"/>
              <a:gd name="connsiteY14" fmla="*/ 576775 h 576775"/>
              <a:gd name="connsiteX15" fmla="*/ 183391 w 747035"/>
              <a:gd name="connsiteY15" fmla="*/ 534572 h 576775"/>
              <a:gd name="connsiteX16" fmla="*/ 98985 w 747035"/>
              <a:gd name="connsiteY16" fmla="*/ 436098 h 576775"/>
              <a:gd name="connsiteX17" fmla="*/ 70849 w 747035"/>
              <a:gd name="connsiteY17" fmla="*/ 407963 h 576775"/>
              <a:gd name="connsiteX18" fmla="*/ 28646 w 747035"/>
              <a:gd name="connsiteY18" fmla="*/ 281354 h 576775"/>
              <a:gd name="connsiteX19" fmla="*/ 14578 w 747035"/>
              <a:gd name="connsiteY19" fmla="*/ 239150 h 576775"/>
              <a:gd name="connsiteX20" fmla="*/ 511 w 747035"/>
              <a:gd name="connsiteY20" fmla="*/ 42203 h 576775"/>
              <a:gd name="connsiteX21" fmla="*/ 511 w 747035"/>
              <a:gd name="connsiteY21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63218 w 747035"/>
              <a:gd name="connsiteY6" fmla="*/ 253218 h 576775"/>
              <a:gd name="connsiteX7" fmla="*/ 521015 w 747035"/>
              <a:gd name="connsiteY7" fmla="*/ 281354 h 576775"/>
              <a:gd name="connsiteX8" fmla="*/ 436609 w 747035"/>
              <a:gd name="connsiteY8" fmla="*/ 351692 h 576775"/>
              <a:gd name="connsiteX9" fmla="*/ 408474 w 747035"/>
              <a:gd name="connsiteY9" fmla="*/ 393895 h 576775"/>
              <a:gd name="connsiteX10" fmla="*/ 352203 w 747035"/>
              <a:gd name="connsiteY10" fmla="*/ 450166 h 576775"/>
              <a:gd name="connsiteX11" fmla="*/ 324068 w 747035"/>
              <a:gd name="connsiteY11" fmla="*/ 534572 h 576775"/>
              <a:gd name="connsiteX12" fmla="*/ 295932 w 747035"/>
              <a:gd name="connsiteY12" fmla="*/ 576775 h 576775"/>
              <a:gd name="connsiteX13" fmla="*/ 295932 w 747035"/>
              <a:gd name="connsiteY13" fmla="*/ 576775 h 576775"/>
              <a:gd name="connsiteX14" fmla="*/ 183391 w 747035"/>
              <a:gd name="connsiteY14" fmla="*/ 534572 h 576775"/>
              <a:gd name="connsiteX15" fmla="*/ 98985 w 747035"/>
              <a:gd name="connsiteY15" fmla="*/ 436098 h 576775"/>
              <a:gd name="connsiteX16" fmla="*/ 70849 w 747035"/>
              <a:gd name="connsiteY16" fmla="*/ 407963 h 576775"/>
              <a:gd name="connsiteX17" fmla="*/ 28646 w 747035"/>
              <a:gd name="connsiteY17" fmla="*/ 281354 h 576775"/>
              <a:gd name="connsiteX18" fmla="*/ 14578 w 747035"/>
              <a:gd name="connsiteY18" fmla="*/ 239150 h 576775"/>
              <a:gd name="connsiteX19" fmla="*/ 511 w 747035"/>
              <a:gd name="connsiteY19" fmla="*/ 42203 h 576775"/>
              <a:gd name="connsiteX20" fmla="*/ 511 w 747035"/>
              <a:gd name="connsiteY20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63218 w 747035"/>
              <a:gd name="connsiteY6" fmla="*/ 253218 h 576775"/>
              <a:gd name="connsiteX7" fmla="*/ 521015 w 747035"/>
              <a:gd name="connsiteY7" fmla="*/ 281354 h 576775"/>
              <a:gd name="connsiteX8" fmla="*/ 408474 w 747035"/>
              <a:gd name="connsiteY8" fmla="*/ 393895 h 576775"/>
              <a:gd name="connsiteX9" fmla="*/ 352203 w 747035"/>
              <a:gd name="connsiteY9" fmla="*/ 450166 h 576775"/>
              <a:gd name="connsiteX10" fmla="*/ 324068 w 747035"/>
              <a:gd name="connsiteY10" fmla="*/ 534572 h 576775"/>
              <a:gd name="connsiteX11" fmla="*/ 295932 w 747035"/>
              <a:gd name="connsiteY11" fmla="*/ 576775 h 576775"/>
              <a:gd name="connsiteX12" fmla="*/ 295932 w 747035"/>
              <a:gd name="connsiteY12" fmla="*/ 576775 h 576775"/>
              <a:gd name="connsiteX13" fmla="*/ 183391 w 747035"/>
              <a:gd name="connsiteY13" fmla="*/ 534572 h 576775"/>
              <a:gd name="connsiteX14" fmla="*/ 98985 w 747035"/>
              <a:gd name="connsiteY14" fmla="*/ 436098 h 576775"/>
              <a:gd name="connsiteX15" fmla="*/ 70849 w 747035"/>
              <a:gd name="connsiteY15" fmla="*/ 407963 h 576775"/>
              <a:gd name="connsiteX16" fmla="*/ 28646 w 747035"/>
              <a:gd name="connsiteY16" fmla="*/ 281354 h 576775"/>
              <a:gd name="connsiteX17" fmla="*/ 14578 w 747035"/>
              <a:gd name="connsiteY17" fmla="*/ 239150 h 576775"/>
              <a:gd name="connsiteX18" fmla="*/ 511 w 747035"/>
              <a:gd name="connsiteY18" fmla="*/ 42203 h 576775"/>
              <a:gd name="connsiteX19" fmla="*/ 511 w 747035"/>
              <a:gd name="connsiteY19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63218 w 747035"/>
              <a:gd name="connsiteY6" fmla="*/ 253218 h 576775"/>
              <a:gd name="connsiteX7" fmla="*/ 521015 w 747035"/>
              <a:gd name="connsiteY7" fmla="*/ 281354 h 576775"/>
              <a:gd name="connsiteX8" fmla="*/ 408474 w 747035"/>
              <a:gd name="connsiteY8" fmla="*/ 393895 h 576775"/>
              <a:gd name="connsiteX9" fmla="*/ 324068 w 747035"/>
              <a:gd name="connsiteY9" fmla="*/ 534572 h 576775"/>
              <a:gd name="connsiteX10" fmla="*/ 295932 w 747035"/>
              <a:gd name="connsiteY10" fmla="*/ 576775 h 576775"/>
              <a:gd name="connsiteX11" fmla="*/ 295932 w 747035"/>
              <a:gd name="connsiteY11" fmla="*/ 576775 h 576775"/>
              <a:gd name="connsiteX12" fmla="*/ 183391 w 747035"/>
              <a:gd name="connsiteY12" fmla="*/ 534572 h 576775"/>
              <a:gd name="connsiteX13" fmla="*/ 98985 w 747035"/>
              <a:gd name="connsiteY13" fmla="*/ 436098 h 576775"/>
              <a:gd name="connsiteX14" fmla="*/ 70849 w 747035"/>
              <a:gd name="connsiteY14" fmla="*/ 407963 h 576775"/>
              <a:gd name="connsiteX15" fmla="*/ 28646 w 747035"/>
              <a:gd name="connsiteY15" fmla="*/ 281354 h 576775"/>
              <a:gd name="connsiteX16" fmla="*/ 14578 w 747035"/>
              <a:gd name="connsiteY16" fmla="*/ 239150 h 576775"/>
              <a:gd name="connsiteX17" fmla="*/ 511 w 747035"/>
              <a:gd name="connsiteY17" fmla="*/ 42203 h 576775"/>
              <a:gd name="connsiteX18" fmla="*/ 511 w 747035"/>
              <a:gd name="connsiteY18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63218 w 747035"/>
              <a:gd name="connsiteY6" fmla="*/ 253218 h 576775"/>
              <a:gd name="connsiteX7" fmla="*/ 521015 w 747035"/>
              <a:gd name="connsiteY7" fmla="*/ 281354 h 576775"/>
              <a:gd name="connsiteX8" fmla="*/ 324068 w 747035"/>
              <a:gd name="connsiteY8" fmla="*/ 534572 h 576775"/>
              <a:gd name="connsiteX9" fmla="*/ 295932 w 747035"/>
              <a:gd name="connsiteY9" fmla="*/ 576775 h 576775"/>
              <a:gd name="connsiteX10" fmla="*/ 295932 w 747035"/>
              <a:gd name="connsiteY10" fmla="*/ 576775 h 576775"/>
              <a:gd name="connsiteX11" fmla="*/ 183391 w 747035"/>
              <a:gd name="connsiteY11" fmla="*/ 534572 h 576775"/>
              <a:gd name="connsiteX12" fmla="*/ 98985 w 747035"/>
              <a:gd name="connsiteY12" fmla="*/ 436098 h 576775"/>
              <a:gd name="connsiteX13" fmla="*/ 70849 w 747035"/>
              <a:gd name="connsiteY13" fmla="*/ 407963 h 576775"/>
              <a:gd name="connsiteX14" fmla="*/ 28646 w 747035"/>
              <a:gd name="connsiteY14" fmla="*/ 281354 h 576775"/>
              <a:gd name="connsiteX15" fmla="*/ 14578 w 747035"/>
              <a:gd name="connsiteY15" fmla="*/ 239150 h 576775"/>
              <a:gd name="connsiteX16" fmla="*/ 511 w 747035"/>
              <a:gd name="connsiteY16" fmla="*/ 42203 h 576775"/>
              <a:gd name="connsiteX17" fmla="*/ 511 w 747035"/>
              <a:gd name="connsiteY17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21015 w 747035"/>
              <a:gd name="connsiteY6" fmla="*/ 281354 h 576775"/>
              <a:gd name="connsiteX7" fmla="*/ 324068 w 747035"/>
              <a:gd name="connsiteY7" fmla="*/ 534572 h 576775"/>
              <a:gd name="connsiteX8" fmla="*/ 295932 w 747035"/>
              <a:gd name="connsiteY8" fmla="*/ 576775 h 576775"/>
              <a:gd name="connsiteX9" fmla="*/ 295932 w 747035"/>
              <a:gd name="connsiteY9" fmla="*/ 576775 h 576775"/>
              <a:gd name="connsiteX10" fmla="*/ 183391 w 747035"/>
              <a:gd name="connsiteY10" fmla="*/ 534572 h 576775"/>
              <a:gd name="connsiteX11" fmla="*/ 98985 w 747035"/>
              <a:gd name="connsiteY11" fmla="*/ 436098 h 576775"/>
              <a:gd name="connsiteX12" fmla="*/ 70849 w 747035"/>
              <a:gd name="connsiteY12" fmla="*/ 407963 h 576775"/>
              <a:gd name="connsiteX13" fmla="*/ 28646 w 747035"/>
              <a:gd name="connsiteY13" fmla="*/ 281354 h 576775"/>
              <a:gd name="connsiteX14" fmla="*/ 14578 w 747035"/>
              <a:gd name="connsiteY14" fmla="*/ 239150 h 576775"/>
              <a:gd name="connsiteX15" fmla="*/ 511 w 747035"/>
              <a:gd name="connsiteY15" fmla="*/ 42203 h 576775"/>
              <a:gd name="connsiteX16" fmla="*/ 511 w 747035"/>
              <a:gd name="connsiteY16" fmla="*/ 42203 h 57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47035" h="576775">
                <a:moveTo>
                  <a:pt x="511" y="14067"/>
                </a:moveTo>
                <a:cubicBezTo>
                  <a:pt x="192769" y="9378"/>
                  <a:pt x="384970" y="0"/>
                  <a:pt x="577286" y="0"/>
                </a:cubicBezTo>
                <a:cubicBezTo>
                  <a:pt x="633752" y="0"/>
                  <a:pt x="689864" y="8955"/>
                  <a:pt x="746098" y="14067"/>
                </a:cubicBezTo>
                <a:cubicBezTo>
                  <a:pt x="750768" y="14492"/>
                  <a:pt x="736720" y="14067"/>
                  <a:pt x="732031" y="14067"/>
                </a:cubicBezTo>
                <a:lnTo>
                  <a:pt x="732031" y="14067"/>
                </a:lnTo>
                <a:cubicBezTo>
                  <a:pt x="708585" y="46892"/>
                  <a:pt x="696861" y="67993"/>
                  <a:pt x="661692" y="112541"/>
                </a:cubicBezTo>
                <a:cubicBezTo>
                  <a:pt x="626523" y="157089"/>
                  <a:pt x="577286" y="211016"/>
                  <a:pt x="521015" y="281354"/>
                </a:cubicBezTo>
                <a:cubicBezTo>
                  <a:pt x="464744" y="351692"/>
                  <a:pt x="361582" y="485335"/>
                  <a:pt x="324068" y="534572"/>
                </a:cubicBezTo>
                <a:cubicBezTo>
                  <a:pt x="286554" y="583809"/>
                  <a:pt x="295932" y="549444"/>
                  <a:pt x="295932" y="576775"/>
                </a:cubicBezTo>
                <a:lnTo>
                  <a:pt x="295932" y="576775"/>
                </a:lnTo>
                <a:cubicBezTo>
                  <a:pt x="258418" y="562707"/>
                  <a:pt x="217998" y="554759"/>
                  <a:pt x="183391" y="534572"/>
                </a:cubicBezTo>
                <a:cubicBezTo>
                  <a:pt x="132593" y="504940"/>
                  <a:pt x="130726" y="475774"/>
                  <a:pt x="98985" y="436098"/>
                </a:cubicBezTo>
                <a:cubicBezTo>
                  <a:pt x="90699" y="425741"/>
                  <a:pt x="80228" y="417341"/>
                  <a:pt x="70849" y="407963"/>
                </a:cubicBezTo>
                <a:lnTo>
                  <a:pt x="28646" y="281354"/>
                </a:lnTo>
                <a:lnTo>
                  <a:pt x="14578" y="239150"/>
                </a:lnTo>
                <a:cubicBezTo>
                  <a:pt x="-4131" y="108182"/>
                  <a:pt x="511" y="173835"/>
                  <a:pt x="511" y="42203"/>
                </a:cubicBezTo>
                <a:lnTo>
                  <a:pt x="511" y="42203"/>
                </a:lnTo>
              </a:path>
            </a:pathLst>
          </a:custGeom>
          <a:solidFill>
            <a:schemeClr val="accent4">
              <a:lumMod val="60000"/>
              <a:lumOff val="40000"/>
              <a:alpha val="52549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C60B2D29-0BF2-2441-927B-38C5C214D8A5}"/>
              </a:ext>
            </a:extLst>
          </p:cNvPr>
          <p:cNvSpPr/>
          <p:nvPr/>
        </p:nvSpPr>
        <p:spPr>
          <a:xfrm rot="10800000">
            <a:off x="8420783" y="5151179"/>
            <a:ext cx="746998" cy="578627"/>
          </a:xfrm>
          <a:custGeom>
            <a:avLst/>
            <a:gdLst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78301 w 788727"/>
              <a:gd name="connsiteY11" fmla="*/ 351692 h 576775"/>
              <a:gd name="connsiteX12" fmla="*/ 450166 w 788727"/>
              <a:gd name="connsiteY12" fmla="*/ 393895 h 576775"/>
              <a:gd name="connsiteX13" fmla="*/ 393895 w 788727"/>
              <a:gd name="connsiteY13" fmla="*/ 450166 h 576775"/>
              <a:gd name="connsiteX14" fmla="*/ 365760 w 788727"/>
              <a:gd name="connsiteY14" fmla="*/ 534572 h 576775"/>
              <a:gd name="connsiteX15" fmla="*/ 337624 w 788727"/>
              <a:gd name="connsiteY15" fmla="*/ 576775 h 576775"/>
              <a:gd name="connsiteX16" fmla="*/ 337624 w 788727"/>
              <a:gd name="connsiteY16" fmla="*/ 576775 h 576775"/>
              <a:gd name="connsiteX17" fmla="*/ 225083 w 788727"/>
              <a:gd name="connsiteY17" fmla="*/ 534572 h 576775"/>
              <a:gd name="connsiteX18" fmla="*/ 140677 w 788727"/>
              <a:gd name="connsiteY18" fmla="*/ 436098 h 576775"/>
              <a:gd name="connsiteX19" fmla="*/ 112541 w 788727"/>
              <a:gd name="connsiteY19" fmla="*/ 407963 h 576775"/>
              <a:gd name="connsiteX20" fmla="*/ 70338 w 788727"/>
              <a:gd name="connsiteY20" fmla="*/ 281354 h 576775"/>
              <a:gd name="connsiteX21" fmla="*/ 56270 w 788727"/>
              <a:gd name="connsiteY21" fmla="*/ 239150 h 576775"/>
              <a:gd name="connsiteX22" fmla="*/ 42203 w 788727"/>
              <a:gd name="connsiteY22" fmla="*/ 42203 h 576775"/>
              <a:gd name="connsiteX23" fmla="*/ 42203 w 788727"/>
              <a:gd name="connsiteY23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78301 w 788727"/>
              <a:gd name="connsiteY11" fmla="*/ 351692 h 576775"/>
              <a:gd name="connsiteX12" fmla="*/ 450166 w 788727"/>
              <a:gd name="connsiteY12" fmla="*/ 393895 h 576775"/>
              <a:gd name="connsiteX13" fmla="*/ 365760 w 788727"/>
              <a:gd name="connsiteY13" fmla="*/ 534572 h 576775"/>
              <a:gd name="connsiteX14" fmla="*/ 337624 w 788727"/>
              <a:gd name="connsiteY14" fmla="*/ 576775 h 576775"/>
              <a:gd name="connsiteX15" fmla="*/ 337624 w 788727"/>
              <a:gd name="connsiteY15" fmla="*/ 576775 h 576775"/>
              <a:gd name="connsiteX16" fmla="*/ 225083 w 788727"/>
              <a:gd name="connsiteY16" fmla="*/ 534572 h 576775"/>
              <a:gd name="connsiteX17" fmla="*/ 140677 w 788727"/>
              <a:gd name="connsiteY17" fmla="*/ 436098 h 576775"/>
              <a:gd name="connsiteX18" fmla="*/ 112541 w 788727"/>
              <a:gd name="connsiteY18" fmla="*/ 407963 h 576775"/>
              <a:gd name="connsiteX19" fmla="*/ 70338 w 788727"/>
              <a:gd name="connsiteY19" fmla="*/ 281354 h 576775"/>
              <a:gd name="connsiteX20" fmla="*/ 56270 w 788727"/>
              <a:gd name="connsiteY20" fmla="*/ 239150 h 576775"/>
              <a:gd name="connsiteX21" fmla="*/ 42203 w 788727"/>
              <a:gd name="connsiteY21" fmla="*/ 42203 h 576775"/>
              <a:gd name="connsiteX22" fmla="*/ 42203 w 788727"/>
              <a:gd name="connsiteY22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50166 w 788727"/>
              <a:gd name="connsiteY11" fmla="*/ 393895 h 576775"/>
              <a:gd name="connsiteX12" fmla="*/ 365760 w 788727"/>
              <a:gd name="connsiteY12" fmla="*/ 534572 h 576775"/>
              <a:gd name="connsiteX13" fmla="*/ 337624 w 788727"/>
              <a:gd name="connsiteY13" fmla="*/ 576775 h 576775"/>
              <a:gd name="connsiteX14" fmla="*/ 337624 w 788727"/>
              <a:gd name="connsiteY14" fmla="*/ 576775 h 576775"/>
              <a:gd name="connsiteX15" fmla="*/ 225083 w 788727"/>
              <a:gd name="connsiteY15" fmla="*/ 534572 h 576775"/>
              <a:gd name="connsiteX16" fmla="*/ 140677 w 788727"/>
              <a:gd name="connsiteY16" fmla="*/ 436098 h 576775"/>
              <a:gd name="connsiteX17" fmla="*/ 112541 w 788727"/>
              <a:gd name="connsiteY17" fmla="*/ 407963 h 576775"/>
              <a:gd name="connsiteX18" fmla="*/ 70338 w 788727"/>
              <a:gd name="connsiteY18" fmla="*/ 281354 h 576775"/>
              <a:gd name="connsiteX19" fmla="*/ 56270 w 788727"/>
              <a:gd name="connsiteY19" fmla="*/ 239150 h 576775"/>
              <a:gd name="connsiteX20" fmla="*/ 42203 w 788727"/>
              <a:gd name="connsiteY20" fmla="*/ 42203 h 576775"/>
              <a:gd name="connsiteX21" fmla="*/ 42203 w 788727"/>
              <a:gd name="connsiteY21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450166 w 788727"/>
              <a:gd name="connsiteY10" fmla="*/ 393895 h 576775"/>
              <a:gd name="connsiteX11" fmla="*/ 365760 w 788727"/>
              <a:gd name="connsiteY11" fmla="*/ 534572 h 576775"/>
              <a:gd name="connsiteX12" fmla="*/ 337624 w 788727"/>
              <a:gd name="connsiteY12" fmla="*/ 576775 h 576775"/>
              <a:gd name="connsiteX13" fmla="*/ 337624 w 788727"/>
              <a:gd name="connsiteY13" fmla="*/ 576775 h 576775"/>
              <a:gd name="connsiteX14" fmla="*/ 225083 w 788727"/>
              <a:gd name="connsiteY14" fmla="*/ 534572 h 576775"/>
              <a:gd name="connsiteX15" fmla="*/ 140677 w 788727"/>
              <a:gd name="connsiteY15" fmla="*/ 436098 h 576775"/>
              <a:gd name="connsiteX16" fmla="*/ 112541 w 788727"/>
              <a:gd name="connsiteY16" fmla="*/ 407963 h 576775"/>
              <a:gd name="connsiteX17" fmla="*/ 70338 w 788727"/>
              <a:gd name="connsiteY17" fmla="*/ 281354 h 576775"/>
              <a:gd name="connsiteX18" fmla="*/ 56270 w 788727"/>
              <a:gd name="connsiteY18" fmla="*/ 239150 h 576775"/>
              <a:gd name="connsiteX19" fmla="*/ 42203 w 788727"/>
              <a:gd name="connsiteY19" fmla="*/ 42203 h 576775"/>
              <a:gd name="connsiteX20" fmla="*/ 42203 w 788727"/>
              <a:gd name="connsiteY20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04910 w 788727"/>
              <a:gd name="connsiteY8" fmla="*/ 253218 h 576775"/>
              <a:gd name="connsiteX9" fmla="*/ 450166 w 788727"/>
              <a:gd name="connsiteY9" fmla="*/ 393895 h 576775"/>
              <a:gd name="connsiteX10" fmla="*/ 365760 w 788727"/>
              <a:gd name="connsiteY10" fmla="*/ 534572 h 576775"/>
              <a:gd name="connsiteX11" fmla="*/ 337624 w 788727"/>
              <a:gd name="connsiteY11" fmla="*/ 576775 h 576775"/>
              <a:gd name="connsiteX12" fmla="*/ 337624 w 788727"/>
              <a:gd name="connsiteY12" fmla="*/ 576775 h 576775"/>
              <a:gd name="connsiteX13" fmla="*/ 225083 w 788727"/>
              <a:gd name="connsiteY13" fmla="*/ 534572 h 576775"/>
              <a:gd name="connsiteX14" fmla="*/ 140677 w 788727"/>
              <a:gd name="connsiteY14" fmla="*/ 436098 h 576775"/>
              <a:gd name="connsiteX15" fmla="*/ 112541 w 788727"/>
              <a:gd name="connsiteY15" fmla="*/ 407963 h 576775"/>
              <a:gd name="connsiteX16" fmla="*/ 70338 w 788727"/>
              <a:gd name="connsiteY16" fmla="*/ 281354 h 576775"/>
              <a:gd name="connsiteX17" fmla="*/ 56270 w 788727"/>
              <a:gd name="connsiteY17" fmla="*/ 239150 h 576775"/>
              <a:gd name="connsiteX18" fmla="*/ 42203 w 788727"/>
              <a:gd name="connsiteY18" fmla="*/ 42203 h 576775"/>
              <a:gd name="connsiteX19" fmla="*/ 42203 w 788727"/>
              <a:gd name="connsiteY19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675249 w 788727"/>
              <a:gd name="connsiteY6" fmla="*/ 140677 h 576775"/>
              <a:gd name="connsiteX7" fmla="*/ 604910 w 788727"/>
              <a:gd name="connsiteY7" fmla="*/ 253218 h 576775"/>
              <a:gd name="connsiteX8" fmla="*/ 450166 w 788727"/>
              <a:gd name="connsiteY8" fmla="*/ 393895 h 576775"/>
              <a:gd name="connsiteX9" fmla="*/ 365760 w 788727"/>
              <a:gd name="connsiteY9" fmla="*/ 534572 h 576775"/>
              <a:gd name="connsiteX10" fmla="*/ 337624 w 788727"/>
              <a:gd name="connsiteY10" fmla="*/ 576775 h 576775"/>
              <a:gd name="connsiteX11" fmla="*/ 337624 w 788727"/>
              <a:gd name="connsiteY11" fmla="*/ 576775 h 576775"/>
              <a:gd name="connsiteX12" fmla="*/ 225083 w 788727"/>
              <a:gd name="connsiteY12" fmla="*/ 534572 h 576775"/>
              <a:gd name="connsiteX13" fmla="*/ 140677 w 788727"/>
              <a:gd name="connsiteY13" fmla="*/ 436098 h 576775"/>
              <a:gd name="connsiteX14" fmla="*/ 112541 w 788727"/>
              <a:gd name="connsiteY14" fmla="*/ 407963 h 576775"/>
              <a:gd name="connsiteX15" fmla="*/ 70338 w 788727"/>
              <a:gd name="connsiteY15" fmla="*/ 281354 h 576775"/>
              <a:gd name="connsiteX16" fmla="*/ 56270 w 788727"/>
              <a:gd name="connsiteY16" fmla="*/ 239150 h 576775"/>
              <a:gd name="connsiteX17" fmla="*/ 42203 w 788727"/>
              <a:gd name="connsiteY17" fmla="*/ 42203 h 576775"/>
              <a:gd name="connsiteX18" fmla="*/ 42203 w 788727"/>
              <a:gd name="connsiteY18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675249 w 788727"/>
              <a:gd name="connsiteY6" fmla="*/ 140677 h 576775"/>
              <a:gd name="connsiteX7" fmla="*/ 450166 w 788727"/>
              <a:gd name="connsiteY7" fmla="*/ 393895 h 576775"/>
              <a:gd name="connsiteX8" fmla="*/ 365760 w 788727"/>
              <a:gd name="connsiteY8" fmla="*/ 534572 h 576775"/>
              <a:gd name="connsiteX9" fmla="*/ 337624 w 788727"/>
              <a:gd name="connsiteY9" fmla="*/ 576775 h 576775"/>
              <a:gd name="connsiteX10" fmla="*/ 337624 w 788727"/>
              <a:gd name="connsiteY10" fmla="*/ 576775 h 576775"/>
              <a:gd name="connsiteX11" fmla="*/ 225083 w 788727"/>
              <a:gd name="connsiteY11" fmla="*/ 534572 h 576775"/>
              <a:gd name="connsiteX12" fmla="*/ 140677 w 788727"/>
              <a:gd name="connsiteY12" fmla="*/ 436098 h 576775"/>
              <a:gd name="connsiteX13" fmla="*/ 112541 w 788727"/>
              <a:gd name="connsiteY13" fmla="*/ 407963 h 576775"/>
              <a:gd name="connsiteX14" fmla="*/ 70338 w 788727"/>
              <a:gd name="connsiteY14" fmla="*/ 281354 h 576775"/>
              <a:gd name="connsiteX15" fmla="*/ 56270 w 788727"/>
              <a:gd name="connsiteY15" fmla="*/ 239150 h 576775"/>
              <a:gd name="connsiteX16" fmla="*/ 42203 w 788727"/>
              <a:gd name="connsiteY16" fmla="*/ 42203 h 576775"/>
              <a:gd name="connsiteX17" fmla="*/ 42203 w 788727"/>
              <a:gd name="connsiteY17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675249 w 788727"/>
              <a:gd name="connsiteY5" fmla="*/ 140677 h 576775"/>
              <a:gd name="connsiteX6" fmla="*/ 450166 w 788727"/>
              <a:gd name="connsiteY6" fmla="*/ 393895 h 576775"/>
              <a:gd name="connsiteX7" fmla="*/ 365760 w 788727"/>
              <a:gd name="connsiteY7" fmla="*/ 534572 h 576775"/>
              <a:gd name="connsiteX8" fmla="*/ 337624 w 788727"/>
              <a:gd name="connsiteY8" fmla="*/ 576775 h 576775"/>
              <a:gd name="connsiteX9" fmla="*/ 337624 w 788727"/>
              <a:gd name="connsiteY9" fmla="*/ 576775 h 576775"/>
              <a:gd name="connsiteX10" fmla="*/ 225083 w 788727"/>
              <a:gd name="connsiteY10" fmla="*/ 534572 h 576775"/>
              <a:gd name="connsiteX11" fmla="*/ 140677 w 788727"/>
              <a:gd name="connsiteY11" fmla="*/ 436098 h 576775"/>
              <a:gd name="connsiteX12" fmla="*/ 112541 w 788727"/>
              <a:gd name="connsiteY12" fmla="*/ 407963 h 576775"/>
              <a:gd name="connsiteX13" fmla="*/ 70338 w 788727"/>
              <a:gd name="connsiteY13" fmla="*/ 281354 h 576775"/>
              <a:gd name="connsiteX14" fmla="*/ 56270 w 788727"/>
              <a:gd name="connsiteY14" fmla="*/ 239150 h 576775"/>
              <a:gd name="connsiteX15" fmla="*/ 42203 w 788727"/>
              <a:gd name="connsiteY15" fmla="*/ 42203 h 576775"/>
              <a:gd name="connsiteX16" fmla="*/ 42203 w 788727"/>
              <a:gd name="connsiteY16" fmla="*/ 42203 h 576775"/>
              <a:gd name="connsiteX0" fmla="*/ 0 w 788690"/>
              <a:gd name="connsiteY0" fmla="*/ 15919 h 578627"/>
              <a:gd name="connsiteX1" fmla="*/ 42203 w 788690"/>
              <a:gd name="connsiteY1" fmla="*/ 15919 h 578627"/>
              <a:gd name="connsiteX2" fmla="*/ 618978 w 788690"/>
              <a:gd name="connsiteY2" fmla="*/ 1852 h 578627"/>
              <a:gd name="connsiteX3" fmla="*/ 787790 w 788690"/>
              <a:gd name="connsiteY3" fmla="*/ 15919 h 578627"/>
              <a:gd name="connsiteX4" fmla="*/ 675249 w 788690"/>
              <a:gd name="connsiteY4" fmla="*/ 142529 h 578627"/>
              <a:gd name="connsiteX5" fmla="*/ 450166 w 788690"/>
              <a:gd name="connsiteY5" fmla="*/ 395747 h 578627"/>
              <a:gd name="connsiteX6" fmla="*/ 365760 w 788690"/>
              <a:gd name="connsiteY6" fmla="*/ 536424 h 578627"/>
              <a:gd name="connsiteX7" fmla="*/ 337624 w 788690"/>
              <a:gd name="connsiteY7" fmla="*/ 578627 h 578627"/>
              <a:gd name="connsiteX8" fmla="*/ 337624 w 788690"/>
              <a:gd name="connsiteY8" fmla="*/ 578627 h 578627"/>
              <a:gd name="connsiteX9" fmla="*/ 225083 w 788690"/>
              <a:gd name="connsiteY9" fmla="*/ 536424 h 578627"/>
              <a:gd name="connsiteX10" fmla="*/ 140677 w 788690"/>
              <a:gd name="connsiteY10" fmla="*/ 437950 h 578627"/>
              <a:gd name="connsiteX11" fmla="*/ 112541 w 788690"/>
              <a:gd name="connsiteY11" fmla="*/ 409815 h 578627"/>
              <a:gd name="connsiteX12" fmla="*/ 70338 w 788690"/>
              <a:gd name="connsiteY12" fmla="*/ 283206 h 578627"/>
              <a:gd name="connsiteX13" fmla="*/ 56270 w 788690"/>
              <a:gd name="connsiteY13" fmla="*/ 241002 h 578627"/>
              <a:gd name="connsiteX14" fmla="*/ 42203 w 788690"/>
              <a:gd name="connsiteY14" fmla="*/ 44055 h 578627"/>
              <a:gd name="connsiteX15" fmla="*/ 42203 w 788690"/>
              <a:gd name="connsiteY15" fmla="*/ 44055 h 578627"/>
              <a:gd name="connsiteX0" fmla="*/ 511 w 746998"/>
              <a:gd name="connsiteY0" fmla="*/ 15919 h 578627"/>
              <a:gd name="connsiteX1" fmla="*/ 577286 w 746998"/>
              <a:gd name="connsiteY1" fmla="*/ 1852 h 578627"/>
              <a:gd name="connsiteX2" fmla="*/ 746098 w 746998"/>
              <a:gd name="connsiteY2" fmla="*/ 15919 h 578627"/>
              <a:gd name="connsiteX3" fmla="*/ 633557 w 746998"/>
              <a:gd name="connsiteY3" fmla="*/ 142529 h 578627"/>
              <a:gd name="connsiteX4" fmla="*/ 408474 w 746998"/>
              <a:gd name="connsiteY4" fmla="*/ 395747 h 578627"/>
              <a:gd name="connsiteX5" fmla="*/ 324068 w 746998"/>
              <a:gd name="connsiteY5" fmla="*/ 536424 h 578627"/>
              <a:gd name="connsiteX6" fmla="*/ 295932 w 746998"/>
              <a:gd name="connsiteY6" fmla="*/ 578627 h 578627"/>
              <a:gd name="connsiteX7" fmla="*/ 295932 w 746998"/>
              <a:gd name="connsiteY7" fmla="*/ 578627 h 578627"/>
              <a:gd name="connsiteX8" fmla="*/ 183391 w 746998"/>
              <a:gd name="connsiteY8" fmla="*/ 536424 h 578627"/>
              <a:gd name="connsiteX9" fmla="*/ 98985 w 746998"/>
              <a:gd name="connsiteY9" fmla="*/ 437950 h 578627"/>
              <a:gd name="connsiteX10" fmla="*/ 70849 w 746998"/>
              <a:gd name="connsiteY10" fmla="*/ 409815 h 578627"/>
              <a:gd name="connsiteX11" fmla="*/ 28646 w 746998"/>
              <a:gd name="connsiteY11" fmla="*/ 283206 h 578627"/>
              <a:gd name="connsiteX12" fmla="*/ 14578 w 746998"/>
              <a:gd name="connsiteY12" fmla="*/ 241002 h 578627"/>
              <a:gd name="connsiteX13" fmla="*/ 511 w 746998"/>
              <a:gd name="connsiteY13" fmla="*/ 44055 h 578627"/>
              <a:gd name="connsiteX14" fmla="*/ 511 w 746998"/>
              <a:gd name="connsiteY14" fmla="*/ 44055 h 57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46998" h="578627">
                <a:moveTo>
                  <a:pt x="511" y="15919"/>
                </a:moveTo>
                <a:cubicBezTo>
                  <a:pt x="192769" y="11230"/>
                  <a:pt x="384970" y="1852"/>
                  <a:pt x="577286" y="1852"/>
                </a:cubicBezTo>
                <a:cubicBezTo>
                  <a:pt x="633752" y="1852"/>
                  <a:pt x="736720" y="-7527"/>
                  <a:pt x="746098" y="15919"/>
                </a:cubicBezTo>
                <a:cubicBezTo>
                  <a:pt x="755476" y="39365"/>
                  <a:pt x="689828" y="79224"/>
                  <a:pt x="633557" y="142529"/>
                </a:cubicBezTo>
                <a:cubicBezTo>
                  <a:pt x="577286" y="205834"/>
                  <a:pt x="460055" y="330098"/>
                  <a:pt x="408474" y="395747"/>
                </a:cubicBezTo>
                <a:cubicBezTo>
                  <a:pt x="356893" y="461396"/>
                  <a:pt x="342825" y="505944"/>
                  <a:pt x="324068" y="536424"/>
                </a:cubicBezTo>
                <a:cubicBezTo>
                  <a:pt x="305311" y="566904"/>
                  <a:pt x="295932" y="551296"/>
                  <a:pt x="295932" y="578627"/>
                </a:cubicBezTo>
                <a:lnTo>
                  <a:pt x="295932" y="578627"/>
                </a:lnTo>
                <a:cubicBezTo>
                  <a:pt x="258418" y="564559"/>
                  <a:pt x="217998" y="556611"/>
                  <a:pt x="183391" y="536424"/>
                </a:cubicBezTo>
                <a:cubicBezTo>
                  <a:pt x="132593" y="506792"/>
                  <a:pt x="130726" y="477626"/>
                  <a:pt x="98985" y="437950"/>
                </a:cubicBezTo>
                <a:cubicBezTo>
                  <a:pt x="90699" y="427593"/>
                  <a:pt x="80228" y="419193"/>
                  <a:pt x="70849" y="409815"/>
                </a:cubicBezTo>
                <a:lnTo>
                  <a:pt x="28646" y="283206"/>
                </a:lnTo>
                <a:lnTo>
                  <a:pt x="14578" y="241002"/>
                </a:lnTo>
                <a:cubicBezTo>
                  <a:pt x="-4131" y="110034"/>
                  <a:pt x="511" y="175687"/>
                  <a:pt x="511" y="44055"/>
                </a:cubicBezTo>
                <a:lnTo>
                  <a:pt x="511" y="44055"/>
                </a:lnTo>
              </a:path>
            </a:pathLst>
          </a:custGeom>
          <a:solidFill>
            <a:schemeClr val="accent2">
              <a:lumMod val="75000"/>
              <a:alpha val="52549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52" name="Freeform 51">
            <a:extLst>
              <a:ext uri="{FF2B5EF4-FFF2-40B4-BE49-F238E27FC236}">
                <a16:creationId xmlns:a16="http://schemas.microsoft.com/office/drawing/2014/main" id="{773E4B80-290C-4C47-A889-A55908ACAAF0}"/>
              </a:ext>
            </a:extLst>
          </p:cNvPr>
          <p:cNvSpPr/>
          <p:nvPr/>
        </p:nvSpPr>
        <p:spPr>
          <a:xfrm rot="10800000">
            <a:off x="10128871" y="2964079"/>
            <a:ext cx="755460" cy="562708"/>
          </a:xfrm>
          <a:custGeom>
            <a:avLst/>
            <a:gdLst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78301 w 788727"/>
              <a:gd name="connsiteY11" fmla="*/ 351692 h 576775"/>
              <a:gd name="connsiteX12" fmla="*/ 450166 w 788727"/>
              <a:gd name="connsiteY12" fmla="*/ 393895 h 576775"/>
              <a:gd name="connsiteX13" fmla="*/ 393895 w 788727"/>
              <a:gd name="connsiteY13" fmla="*/ 450166 h 576775"/>
              <a:gd name="connsiteX14" fmla="*/ 365760 w 788727"/>
              <a:gd name="connsiteY14" fmla="*/ 534572 h 576775"/>
              <a:gd name="connsiteX15" fmla="*/ 337624 w 788727"/>
              <a:gd name="connsiteY15" fmla="*/ 576775 h 576775"/>
              <a:gd name="connsiteX16" fmla="*/ 337624 w 788727"/>
              <a:gd name="connsiteY16" fmla="*/ 576775 h 576775"/>
              <a:gd name="connsiteX17" fmla="*/ 225083 w 788727"/>
              <a:gd name="connsiteY17" fmla="*/ 534572 h 576775"/>
              <a:gd name="connsiteX18" fmla="*/ 140677 w 788727"/>
              <a:gd name="connsiteY18" fmla="*/ 436098 h 576775"/>
              <a:gd name="connsiteX19" fmla="*/ 112541 w 788727"/>
              <a:gd name="connsiteY19" fmla="*/ 407963 h 576775"/>
              <a:gd name="connsiteX20" fmla="*/ 70338 w 788727"/>
              <a:gd name="connsiteY20" fmla="*/ 281354 h 576775"/>
              <a:gd name="connsiteX21" fmla="*/ 56270 w 788727"/>
              <a:gd name="connsiteY21" fmla="*/ 239150 h 576775"/>
              <a:gd name="connsiteX22" fmla="*/ 42203 w 788727"/>
              <a:gd name="connsiteY22" fmla="*/ 42203 h 576775"/>
              <a:gd name="connsiteX23" fmla="*/ 42203 w 788727"/>
              <a:gd name="connsiteY23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78301 w 788727"/>
              <a:gd name="connsiteY11" fmla="*/ 351692 h 576775"/>
              <a:gd name="connsiteX12" fmla="*/ 450166 w 788727"/>
              <a:gd name="connsiteY12" fmla="*/ 393895 h 576775"/>
              <a:gd name="connsiteX13" fmla="*/ 410829 w 788727"/>
              <a:gd name="connsiteY13" fmla="*/ 461455 h 576775"/>
              <a:gd name="connsiteX14" fmla="*/ 365760 w 788727"/>
              <a:gd name="connsiteY14" fmla="*/ 534572 h 576775"/>
              <a:gd name="connsiteX15" fmla="*/ 337624 w 788727"/>
              <a:gd name="connsiteY15" fmla="*/ 576775 h 576775"/>
              <a:gd name="connsiteX16" fmla="*/ 337624 w 788727"/>
              <a:gd name="connsiteY16" fmla="*/ 576775 h 576775"/>
              <a:gd name="connsiteX17" fmla="*/ 225083 w 788727"/>
              <a:gd name="connsiteY17" fmla="*/ 534572 h 576775"/>
              <a:gd name="connsiteX18" fmla="*/ 140677 w 788727"/>
              <a:gd name="connsiteY18" fmla="*/ 436098 h 576775"/>
              <a:gd name="connsiteX19" fmla="*/ 112541 w 788727"/>
              <a:gd name="connsiteY19" fmla="*/ 407963 h 576775"/>
              <a:gd name="connsiteX20" fmla="*/ 70338 w 788727"/>
              <a:gd name="connsiteY20" fmla="*/ 281354 h 576775"/>
              <a:gd name="connsiteX21" fmla="*/ 56270 w 788727"/>
              <a:gd name="connsiteY21" fmla="*/ 239150 h 576775"/>
              <a:gd name="connsiteX22" fmla="*/ 42203 w 788727"/>
              <a:gd name="connsiteY22" fmla="*/ 42203 h 576775"/>
              <a:gd name="connsiteX23" fmla="*/ 42203 w 788727"/>
              <a:gd name="connsiteY23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78301 w 788727"/>
              <a:gd name="connsiteY11" fmla="*/ 351692 h 576775"/>
              <a:gd name="connsiteX12" fmla="*/ 485091 w 788727"/>
              <a:gd name="connsiteY12" fmla="*/ 400245 h 576775"/>
              <a:gd name="connsiteX13" fmla="*/ 410829 w 788727"/>
              <a:gd name="connsiteY13" fmla="*/ 461455 h 576775"/>
              <a:gd name="connsiteX14" fmla="*/ 365760 w 788727"/>
              <a:gd name="connsiteY14" fmla="*/ 534572 h 576775"/>
              <a:gd name="connsiteX15" fmla="*/ 337624 w 788727"/>
              <a:gd name="connsiteY15" fmla="*/ 576775 h 576775"/>
              <a:gd name="connsiteX16" fmla="*/ 337624 w 788727"/>
              <a:gd name="connsiteY16" fmla="*/ 576775 h 576775"/>
              <a:gd name="connsiteX17" fmla="*/ 225083 w 788727"/>
              <a:gd name="connsiteY17" fmla="*/ 534572 h 576775"/>
              <a:gd name="connsiteX18" fmla="*/ 140677 w 788727"/>
              <a:gd name="connsiteY18" fmla="*/ 436098 h 576775"/>
              <a:gd name="connsiteX19" fmla="*/ 112541 w 788727"/>
              <a:gd name="connsiteY19" fmla="*/ 407963 h 576775"/>
              <a:gd name="connsiteX20" fmla="*/ 70338 w 788727"/>
              <a:gd name="connsiteY20" fmla="*/ 281354 h 576775"/>
              <a:gd name="connsiteX21" fmla="*/ 56270 w 788727"/>
              <a:gd name="connsiteY21" fmla="*/ 239150 h 576775"/>
              <a:gd name="connsiteX22" fmla="*/ 42203 w 788727"/>
              <a:gd name="connsiteY22" fmla="*/ 42203 h 576775"/>
              <a:gd name="connsiteX23" fmla="*/ 42203 w 788727"/>
              <a:gd name="connsiteY23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519576 w 788727"/>
              <a:gd name="connsiteY11" fmla="*/ 358042 h 576775"/>
              <a:gd name="connsiteX12" fmla="*/ 485091 w 788727"/>
              <a:gd name="connsiteY12" fmla="*/ 400245 h 576775"/>
              <a:gd name="connsiteX13" fmla="*/ 410829 w 788727"/>
              <a:gd name="connsiteY13" fmla="*/ 461455 h 576775"/>
              <a:gd name="connsiteX14" fmla="*/ 365760 w 788727"/>
              <a:gd name="connsiteY14" fmla="*/ 534572 h 576775"/>
              <a:gd name="connsiteX15" fmla="*/ 337624 w 788727"/>
              <a:gd name="connsiteY15" fmla="*/ 576775 h 576775"/>
              <a:gd name="connsiteX16" fmla="*/ 337624 w 788727"/>
              <a:gd name="connsiteY16" fmla="*/ 576775 h 576775"/>
              <a:gd name="connsiteX17" fmla="*/ 225083 w 788727"/>
              <a:gd name="connsiteY17" fmla="*/ 534572 h 576775"/>
              <a:gd name="connsiteX18" fmla="*/ 140677 w 788727"/>
              <a:gd name="connsiteY18" fmla="*/ 436098 h 576775"/>
              <a:gd name="connsiteX19" fmla="*/ 112541 w 788727"/>
              <a:gd name="connsiteY19" fmla="*/ 407963 h 576775"/>
              <a:gd name="connsiteX20" fmla="*/ 70338 w 788727"/>
              <a:gd name="connsiteY20" fmla="*/ 281354 h 576775"/>
              <a:gd name="connsiteX21" fmla="*/ 56270 w 788727"/>
              <a:gd name="connsiteY21" fmla="*/ 239150 h 576775"/>
              <a:gd name="connsiteX22" fmla="*/ 42203 w 788727"/>
              <a:gd name="connsiteY22" fmla="*/ 42203 h 576775"/>
              <a:gd name="connsiteX23" fmla="*/ 42203 w 788727"/>
              <a:gd name="connsiteY23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519576 w 788727"/>
              <a:gd name="connsiteY11" fmla="*/ 358042 h 576775"/>
              <a:gd name="connsiteX12" fmla="*/ 485091 w 788727"/>
              <a:gd name="connsiteY12" fmla="*/ 400245 h 576775"/>
              <a:gd name="connsiteX13" fmla="*/ 420354 w 788727"/>
              <a:gd name="connsiteY13" fmla="*/ 480505 h 576775"/>
              <a:gd name="connsiteX14" fmla="*/ 365760 w 788727"/>
              <a:gd name="connsiteY14" fmla="*/ 534572 h 576775"/>
              <a:gd name="connsiteX15" fmla="*/ 337624 w 788727"/>
              <a:gd name="connsiteY15" fmla="*/ 576775 h 576775"/>
              <a:gd name="connsiteX16" fmla="*/ 337624 w 788727"/>
              <a:gd name="connsiteY16" fmla="*/ 576775 h 576775"/>
              <a:gd name="connsiteX17" fmla="*/ 225083 w 788727"/>
              <a:gd name="connsiteY17" fmla="*/ 534572 h 576775"/>
              <a:gd name="connsiteX18" fmla="*/ 140677 w 788727"/>
              <a:gd name="connsiteY18" fmla="*/ 436098 h 576775"/>
              <a:gd name="connsiteX19" fmla="*/ 112541 w 788727"/>
              <a:gd name="connsiteY19" fmla="*/ 407963 h 576775"/>
              <a:gd name="connsiteX20" fmla="*/ 70338 w 788727"/>
              <a:gd name="connsiteY20" fmla="*/ 281354 h 576775"/>
              <a:gd name="connsiteX21" fmla="*/ 56270 w 788727"/>
              <a:gd name="connsiteY21" fmla="*/ 239150 h 576775"/>
              <a:gd name="connsiteX22" fmla="*/ 42203 w 788727"/>
              <a:gd name="connsiteY22" fmla="*/ 42203 h 576775"/>
              <a:gd name="connsiteX23" fmla="*/ 42203 w 788727"/>
              <a:gd name="connsiteY23" fmla="*/ 42203 h 576775"/>
              <a:gd name="connsiteX0" fmla="*/ 18633 w 747035"/>
              <a:gd name="connsiteY0" fmla="*/ 20417 h 576775"/>
              <a:gd name="connsiteX1" fmla="*/ 511 w 747035"/>
              <a:gd name="connsiteY1" fmla="*/ 14067 h 576775"/>
              <a:gd name="connsiteX2" fmla="*/ 577286 w 747035"/>
              <a:gd name="connsiteY2" fmla="*/ 0 h 576775"/>
              <a:gd name="connsiteX3" fmla="*/ 746098 w 747035"/>
              <a:gd name="connsiteY3" fmla="*/ 14067 h 576775"/>
              <a:gd name="connsiteX4" fmla="*/ 732031 w 747035"/>
              <a:gd name="connsiteY4" fmla="*/ 14067 h 576775"/>
              <a:gd name="connsiteX5" fmla="*/ 732031 w 747035"/>
              <a:gd name="connsiteY5" fmla="*/ 14067 h 576775"/>
              <a:gd name="connsiteX6" fmla="*/ 661692 w 747035"/>
              <a:gd name="connsiteY6" fmla="*/ 112541 h 576775"/>
              <a:gd name="connsiteX7" fmla="*/ 633557 w 747035"/>
              <a:gd name="connsiteY7" fmla="*/ 140677 h 576775"/>
              <a:gd name="connsiteX8" fmla="*/ 577286 w 747035"/>
              <a:gd name="connsiteY8" fmla="*/ 211015 h 576775"/>
              <a:gd name="connsiteX9" fmla="*/ 563218 w 747035"/>
              <a:gd name="connsiteY9" fmla="*/ 253218 h 576775"/>
              <a:gd name="connsiteX10" fmla="*/ 521015 w 747035"/>
              <a:gd name="connsiteY10" fmla="*/ 281354 h 576775"/>
              <a:gd name="connsiteX11" fmla="*/ 477884 w 747035"/>
              <a:gd name="connsiteY11" fmla="*/ 358042 h 576775"/>
              <a:gd name="connsiteX12" fmla="*/ 443399 w 747035"/>
              <a:gd name="connsiteY12" fmla="*/ 400245 h 576775"/>
              <a:gd name="connsiteX13" fmla="*/ 378662 w 747035"/>
              <a:gd name="connsiteY13" fmla="*/ 480505 h 576775"/>
              <a:gd name="connsiteX14" fmla="*/ 324068 w 747035"/>
              <a:gd name="connsiteY14" fmla="*/ 534572 h 576775"/>
              <a:gd name="connsiteX15" fmla="*/ 295932 w 747035"/>
              <a:gd name="connsiteY15" fmla="*/ 576775 h 576775"/>
              <a:gd name="connsiteX16" fmla="*/ 295932 w 747035"/>
              <a:gd name="connsiteY16" fmla="*/ 576775 h 576775"/>
              <a:gd name="connsiteX17" fmla="*/ 183391 w 747035"/>
              <a:gd name="connsiteY17" fmla="*/ 534572 h 576775"/>
              <a:gd name="connsiteX18" fmla="*/ 98985 w 747035"/>
              <a:gd name="connsiteY18" fmla="*/ 436098 h 576775"/>
              <a:gd name="connsiteX19" fmla="*/ 70849 w 747035"/>
              <a:gd name="connsiteY19" fmla="*/ 407963 h 576775"/>
              <a:gd name="connsiteX20" fmla="*/ 28646 w 747035"/>
              <a:gd name="connsiteY20" fmla="*/ 281354 h 576775"/>
              <a:gd name="connsiteX21" fmla="*/ 14578 w 747035"/>
              <a:gd name="connsiteY21" fmla="*/ 239150 h 576775"/>
              <a:gd name="connsiteX22" fmla="*/ 511 w 747035"/>
              <a:gd name="connsiteY22" fmla="*/ 42203 h 576775"/>
              <a:gd name="connsiteX23" fmla="*/ 511 w 747035"/>
              <a:gd name="connsiteY23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633557 w 747035"/>
              <a:gd name="connsiteY6" fmla="*/ 140677 h 576775"/>
              <a:gd name="connsiteX7" fmla="*/ 577286 w 747035"/>
              <a:gd name="connsiteY7" fmla="*/ 211015 h 576775"/>
              <a:gd name="connsiteX8" fmla="*/ 563218 w 747035"/>
              <a:gd name="connsiteY8" fmla="*/ 253218 h 576775"/>
              <a:gd name="connsiteX9" fmla="*/ 521015 w 747035"/>
              <a:gd name="connsiteY9" fmla="*/ 281354 h 576775"/>
              <a:gd name="connsiteX10" fmla="*/ 477884 w 747035"/>
              <a:gd name="connsiteY10" fmla="*/ 358042 h 576775"/>
              <a:gd name="connsiteX11" fmla="*/ 443399 w 747035"/>
              <a:gd name="connsiteY11" fmla="*/ 400245 h 576775"/>
              <a:gd name="connsiteX12" fmla="*/ 378662 w 747035"/>
              <a:gd name="connsiteY12" fmla="*/ 480505 h 576775"/>
              <a:gd name="connsiteX13" fmla="*/ 324068 w 747035"/>
              <a:gd name="connsiteY13" fmla="*/ 534572 h 576775"/>
              <a:gd name="connsiteX14" fmla="*/ 295932 w 747035"/>
              <a:gd name="connsiteY14" fmla="*/ 576775 h 576775"/>
              <a:gd name="connsiteX15" fmla="*/ 295932 w 747035"/>
              <a:gd name="connsiteY15" fmla="*/ 576775 h 576775"/>
              <a:gd name="connsiteX16" fmla="*/ 183391 w 747035"/>
              <a:gd name="connsiteY16" fmla="*/ 534572 h 576775"/>
              <a:gd name="connsiteX17" fmla="*/ 98985 w 747035"/>
              <a:gd name="connsiteY17" fmla="*/ 436098 h 576775"/>
              <a:gd name="connsiteX18" fmla="*/ 70849 w 747035"/>
              <a:gd name="connsiteY18" fmla="*/ 407963 h 576775"/>
              <a:gd name="connsiteX19" fmla="*/ 28646 w 747035"/>
              <a:gd name="connsiteY19" fmla="*/ 281354 h 576775"/>
              <a:gd name="connsiteX20" fmla="*/ 14578 w 747035"/>
              <a:gd name="connsiteY20" fmla="*/ 239150 h 576775"/>
              <a:gd name="connsiteX21" fmla="*/ 511 w 747035"/>
              <a:gd name="connsiteY21" fmla="*/ 42203 h 576775"/>
              <a:gd name="connsiteX22" fmla="*/ 511 w 747035"/>
              <a:gd name="connsiteY22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633557 w 747035"/>
              <a:gd name="connsiteY6" fmla="*/ 140677 h 576775"/>
              <a:gd name="connsiteX7" fmla="*/ 577286 w 747035"/>
              <a:gd name="connsiteY7" fmla="*/ 211015 h 576775"/>
              <a:gd name="connsiteX8" fmla="*/ 563218 w 747035"/>
              <a:gd name="connsiteY8" fmla="*/ 253218 h 576775"/>
              <a:gd name="connsiteX9" fmla="*/ 521015 w 747035"/>
              <a:gd name="connsiteY9" fmla="*/ 281354 h 576775"/>
              <a:gd name="connsiteX10" fmla="*/ 443399 w 747035"/>
              <a:gd name="connsiteY10" fmla="*/ 400245 h 576775"/>
              <a:gd name="connsiteX11" fmla="*/ 378662 w 747035"/>
              <a:gd name="connsiteY11" fmla="*/ 480505 h 576775"/>
              <a:gd name="connsiteX12" fmla="*/ 324068 w 747035"/>
              <a:gd name="connsiteY12" fmla="*/ 534572 h 576775"/>
              <a:gd name="connsiteX13" fmla="*/ 295932 w 747035"/>
              <a:gd name="connsiteY13" fmla="*/ 576775 h 576775"/>
              <a:gd name="connsiteX14" fmla="*/ 295932 w 747035"/>
              <a:gd name="connsiteY14" fmla="*/ 576775 h 576775"/>
              <a:gd name="connsiteX15" fmla="*/ 183391 w 747035"/>
              <a:gd name="connsiteY15" fmla="*/ 534572 h 576775"/>
              <a:gd name="connsiteX16" fmla="*/ 98985 w 747035"/>
              <a:gd name="connsiteY16" fmla="*/ 436098 h 576775"/>
              <a:gd name="connsiteX17" fmla="*/ 70849 w 747035"/>
              <a:gd name="connsiteY17" fmla="*/ 407963 h 576775"/>
              <a:gd name="connsiteX18" fmla="*/ 28646 w 747035"/>
              <a:gd name="connsiteY18" fmla="*/ 281354 h 576775"/>
              <a:gd name="connsiteX19" fmla="*/ 14578 w 747035"/>
              <a:gd name="connsiteY19" fmla="*/ 239150 h 576775"/>
              <a:gd name="connsiteX20" fmla="*/ 511 w 747035"/>
              <a:gd name="connsiteY20" fmla="*/ 42203 h 576775"/>
              <a:gd name="connsiteX21" fmla="*/ 511 w 747035"/>
              <a:gd name="connsiteY21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633557 w 747035"/>
              <a:gd name="connsiteY6" fmla="*/ 140677 h 576775"/>
              <a:gd name="connsiteX7" fmla="*/ 577286 w 747035"/>
              <a:gd name="connsiteY7" fmla="*/ 211015 h 576775"/>
              <a:gd name="connsiteX8" fmla="*/ 521015 w 747035"/>
              <a:gd name="connsiteY8" fmla="*/ 281354 h 576775"/>
              <a:gd name="connsiteX9" fmla="*/ 443399 w 747035"/>
              <a:gd name="connsiteY9" fmla="*/ 400245 h 576775"/>
              <a:gd name="connsiteX10" fmla="*/ 378662 w 747035"/>
              <a:gd name="connsiteY10" fmla="*/ 480505 h 576775"/>
              <a:gd name="connsiteX11" fmla="*/ 324068 w 747035"/>
              <a:gd name="connsiteY11" fmla="*/ 534572 h 576775"/>
              <a:gd name="connsiteX12" fmla="*/ 295932 w 747035"/>
              <a:gd name="connsiteY12" fmla="*/ 576775 h 576775"/>
              <a:gd name="connsiteX13" fmla="*/ 295932 w 747035"/>
              <a:gd name="connsiteY13" fmla="*/ 576775 h 576775"/>
              <a:gd name="connsiteX14" fmla="*/ 183391 w 747035"/>
              <a:gd name="connsiteY14" fmla="*/ 534572 h 576775"/>
              <a:gd name="connsiteX15" fmla="*/ 98985 w 747035"/>
              <a:gd name="connsiteY15" fmla="*/ 436098 h 576775"/>
              <a:gd name="connsiteX16" fmla="*/ 70849 w 747035"/>
              <a:gd name="connsiteY16" fmla="*/ 407963 h 576775"/>
              <a:gd name="connsiteX17" fmla="*/ 28646 w 747035"/>
              <a:gd name="connsiteY17" fmla="*/ 281354 h 576775"/>
              <a:gd name="connsiteX18" fmla="*/ 14578 w 747035"/>
              <a:gd name="connsiteY18" fmla="*/ 239150 h 576775"/>
              <a:gd name="connsiteX19" fmla="*/ 511 w 747035"/>
              <a:gd name="connsiteY19" fmla="*/ 42203 h 576775"/>
              <a:gd name="connsiteX20" fmla="*/ 511 w 747035"/>
              <a:gd name="connsiteY20" fmla="*/ 42203 h 576775"/>
              <a:gd name="connsiteX0" fmla="*/ 511 w 747035"/>
              <a:gd name="connsiteY0" fmla="*/ 14399 h 577107"/>
              <a:gd name="connsiteX1" fmla="*/ 577286 w 747035"/>
              <a:gd name="connsiteY1" fmla="*/ 332 h 577107"/>
              <a:gd name="connsiteX2" fmla="*/ 586154 w 747035"/>
              <a:gd name="connsiteY2" fmla="*/ 5244 h 577107"/>
              <a:gd name="connsiteX3" fmla="*/ 746098 w 747035"/>
              <a:gd name="connsiteY3" fmla="*/ 14399 h 577107"/>
              <a:gd name="connsiteX4" fmla="*/ 732031 w 747035"/>
              <a:gd name="connsiteY4" fmla="*/ 14399 h 577107"/>
              <a:gd name="connsiteX5" fmla="*/ 732031 w 747035"/>
              <a:gd name="connsiteY5" fmla="*/ 14399 h 577107"/>
              <a:gd name="connsiteX6" fmla="*/ 661692 w 747035"/>
              <a:gd name="connsiteY6" fmla="*/ 112873 h 577107"/>
              <a:gd name="connsiteX7" fmla="*/ 633557 w 747035"/>
              <a:gd name="connsiteY7" fmla="*/ 141009 h 577107"/>
              <a:gd name="connsiteX8" fmla="*/ 577286 w 747035"/>
              <a:gd name="connsiteY8" fmla="*/ 211347 h 577107"/>
              <a:gd name="connsiteX9" fmla="*/ 521015 w 747035"/>
              <a:gd name="connsiteY9" fmla="*/ 281686 h 577107"/>
              <a:gd name="connsiteX10" fmla="*/ 443399 w 747035"/>
              <a:gd name="connsiteY10" fmla="*/ 400577 h 577107"/>
              <a:gd name="connsiteX11" fmla="*/ 378662 w 747035"/>
              <a:gd name="connsiteY11" fmla="*/ 480837 h 577107"/>
              <a:gd name="connsiteX12" fmla="*/ 324068 w 747035"/>
              <a:gd name="connsiteY12" fmla="*/ 534904 h 577107"/>
              <a:gd name="connsiteX13" fmla="*/ 295932 w 747035"/>
              <a:gd name="connsiteY13" fmla="*/ 577107 h 577107"/>
              <a:gd name="connsiteX14" fmla="*/ 295932 w 747035"/>
              <a:gd name="connsiteY14" fmla="*/ 577107 h 577107"/>
              <a:gd name="connsiteX15" fmla="*/ 183391 w 747035"/>
              <a:gd name="connsiteY15" fmla="*/ 534904 h 577107"/>
              <a:gd name="connsiteX16" fmla="*/ 98985 w 747035"/>
              <a:gd name="connsiteY16" fmla="*/ 436430 h 577107"/>
              <a:gd name="connsiteX17" fmla="*/ 70849 w 747035"/>
              <a:gd name="connsiteY17" fmla="*/ 408295 h 577107"/>
              <a:gd name="connsiteX18" fmla="*/ 28646 w 747035"/>
              <a:gd name="connsiteY18" fmla="*/ 281686 h 577107"/>
              <a:gd name="connsiteX19" fmla="*/ 14578 w 747035"/>
              <a:gd name="connsiteY19" fmla="*/ 239482 h 577107"/>
              <a:gd name="connsiteX20" fmla="*/ 511 w 747035"/>
              <a:gd name="connsiteY20" fmla="*/ 42535 h 577107"/>
              <a:gd name="connsiteX21" fmla="*/ 511 w 747035"/>
              <a:gd name="connsiteY21" fmla="*/ 42535 h 577107"/>
              <a:gd name="connsiteX0" fmla="*/ 511 w 755460"/>
              <a:gd name="connsiteY0" fmla="*/ 14067 h 576775"/>
              <a:gd name="connsiteX1" fmla="*/ 577286 w 755460"/>
              <a:gd name="connsiteY1" fmla="*/ 0 h 576775"/>
              <a:gd name="connsiteX2" fmla="*/ 746098 w 755460"/>
              <a:gd name="connsiteY2" fmla="*/ 14067 h 576775"/>
              <a:gd name="connsiteX3" fmla="*/ 732031 w 755460"/>
              <a:gd name="connsiteY3" fmla="*/ 14067 h 576775"/>
              <a:gd name="connsiteX4" fmla="*/ 732031 w 755460"/>
              <a:gd name="connsiteY4" fmla="*/ 14067 h 576775"/>
              <a:gd name="connsiteX5" fmla="*/ 661692 w 755460"/>
              <a:gd name="connsiteY5" fmla="*/ 112541 h 576775"/>
              <a:gd name="connsiteX6" fmla="*/ 633557 w 755460"/>
              <a:gd name="connsiteY6" fmla="*/ 140677 h 576775"/>
              <a:gd name="connsiteX7" fmla="*/ 577286 w 755460"/>
              <a:gd name="connsiteY7" fmla="*/ 211015 h 576775"/>
              <a:gd name="connsiteX8" fmla="*/ 521015 w 755460"/>
              <a:gd name="connsiteY8" fmla="*/ 281354 h 576775"/>
              <a:gd name="connsiteX9" fmla="*/ 443399 w 755460"/>
              <a:gd name="connsiteY9" fmla="*/ 400245 h 576775"/>
              <a:gd name="connsiteX10" fmla="*/ 378662 w 755460"/>
              <a:gd name="connsiteY10" fmla="*/ 480505 h 576775"/>
              <a:gd name="connsiteX11" fmla="*/ 324068 w 755460"/>
              <a:gd name="connsiteY11" fmla="*/ 534572 h 576775"/>
              <a:gd name="connsiteX12" fmla="*/ 295932 w 755460"/>
              <a:gd name="connsiteY12" fmla="*/ 576775 h 576775"/>
              <a:gd name="connsiteX13" fmla="*/ 295932 w 755460"/>
              <a:gd name="connsiteY13" fmla="*/ 576775 h 576775"/>
              <a:gd name="connsiteX14" fmla="*/ 183391 w 755460"/>
              <a:gd name="connsiteY14" fmla="*/ 534572 h 576775"/>
              <a:gd name="connsiteX15" fmla="*/ 98985 w 755460"/>
              <a:gd name="connsiteY15" fmla="*/ 436098 h 576775"/>
              <a:gd name="connsiteX16" fmla="*/ 70849 w 755460"/>
              <a:gd name="connsiteY16" fmla="*/ 407963 h 576775"/>
              <a:gd name="connsiteX17" fmla="*/ 28646 w 755460"/>
              <a:gd name="connsiteY17" fmla="*/ 281354 h 576775"/>
              <a:gd name="connsiteX18" fmla="*/ 14578 w 755460"/>
              <a:gd name="connsiteY18" fmla="*/ 239150 h 576775"/>
              <a:gd name="connsiteX19" fmla="*/ 511 w 755460"/>
              <a:gd name="connsiteY19" fmla="*/ 42203 h 576775"/>
              <a:gd name="connsiteX20" fmla="*/ 511 w 755460"/>
              <a:gd name="connsiteY20" fmla="*/ 42203 h 576775"/>
              <a:gd name="connsiteX0" fmla="*/ 511 w 755460"/>
              <a:gd name="connsiteY0" fmla="*/ 0 h 562708"/>
              <a:gd name="connsiteX1" fmla="*/ 746098 w 755460"/>
              <a:gd name="connsiteY1" fmla="*/ 0 h 562708"/>
              <a:gd name="connsiteX2" fmla="*/ 732031 w 755460"/>
              <a:gd name="connsiteY2" fmla="*/ 0 h 562708"/>
              <a:gd name="connsiteX3" fmla="*/ 732031 w 755460"/>
              <a:gd name="connsiteY3" fmla="*/ 0 h 562708"/>
              <a:gd name="connsiteX4" fmla="*/ 661692 w 755460"/>
              <a:gd name="connsiteY4" fmla="*/ 98474 h 562708"/>
              <a:gd name="connsiteX5" fmla="*/ 633557 w 755460"/>
              <a:gd name="connsiteY5" fmla="*/ 126610 h 562708"/>
              <a:gd name="connsiteX6" fmla="*/ 577286 w 755460"/>
              <a:gd name="connsiteY6" fmla="*/ 196948 h 562708"/>
              <a:gd name="connsiteX7" fmla="*/ 521015 w 755460"/>
              <a:gd name="connsiteY7" fmla="*/ 267287 h 562708"/>
              <a:gd name="connsiteX8" fmla="*/ 443399 w 755460"/>
              <a:gd name="connsiteY8" fmla="*/ 386178 h 562708"/>
              <a:gd name="connsiteX9" fmla="*/ 378662 w 755460"/>
              <a:gd name="connsiteY9" fmla="*/ 466438 h 562708"/>
              <a:gd name="connsiteX10" fmla="*/ 324068 w 755460"/>
              <a:gd name="connsiteY10" fmla="*/ 520505 h 562708"/>
              <a:gd name="connsiteX11" fmla="*/ 295932 w 755460"/>
              <a:gd name="connsiteY11" fmla="*/ 562708 h 562708"/>
              <a:gd name="connsiteX12" fmla="*/ 295932 w 755460"/>
              <a:gd name="connsiteY12" fmla="*/ 562708 h 562708"/>
              <a:gd name="connsiteX13" fmla="*/ 183391 w 755460"/>
              <a:gd name="connsiteY13" fmla="*/ 520505 h 562708"/>
              <a:gd name="connsiteX14" fmla="*/ 98985 w 755460"/>
              <a:gd name="connsiteY14" fmla="*/ 422031 h 562708"/>
              <a:gd name="connsiteX15" fmla="*/ 70849 w 755460"/>
              <a:gd name="connsiteY15" fmla="*/ 393896 h 562708"/>
              <a:gd name="connsiteX16" fmla="*/ 28646 w 755460"/>
              <a:gd name="connsiteY16" fmla="*/ 267287 h 562708"/>
              <a:gd name="connsiteX17" fmla="*/ 14578 w 755460"/>
              <a:gd name="connsiteY17" fmla="*/ 225083 h 562708"/>
              <a:gd name="connsiteX18" fmla="*/ 511 w 755460"/>
              <a:gd name="connsiteY18" fmla="*/ 28136 h 562708"/>
              <a:gd name="connsiteX19" fmla="*/ 511 w 755460"/>
              <a:gd name="connsiteY19" fmla="*/ 28136 h 562708"/>
              <a:gd name="connsiteX0" fmla="*/ 511 w 755460"/>
              <a:gd name="connsiteY0" fmla="*/ 0 h 562708"/>
              <a:gd name="connsiteX1" fmla="*/ 746098 w 755460"/>
              <a:gd name="connsiteY1" fmla="*/ 0 h 562708"/>
              <a:gd name="connsiteX2" fmla="*/ 732031 w 755460"/>
              <a:gd name="connsiteY2" fmla="*/ 0 h 562708"/>
              <a:gd name="connsiteX3" fmla="*/ 732031 w 755460"/>
              <a:gd name="connsiteY3" fmla="*/ 0 h 562708"/>
              <a:gd name="connsiteX4" fmla="*/ 633557 w 755460"/>
              <a:gd name="connsiteY4" fmla="*/ 126610 h 562708"/>
              <a:gd name="connsiteX5" fmla="*/ 577286 w 755460"/>
              <a:gd name="connsiteY5" fmla="*/ 196948 h 562708"/>
              <a:gd name="connsiteX6" fmla="*/ 521015 w 755460"/>
              <a:gd name="connsiteY6" fmla="*/ 267287 h 562708"/>
              <a:gd name="connsiteX7" fmla="*/ 443399 w 755460"/>
              <a:gd name="connsiteY7" fmla="*/ 386178 h 562708"/>
              <a:gd name="connsiteX8" fmla="*/ 378662 w 755460"/>
              <a:gd name="connsiteY8" fmla="*/ 466438 h 562708"/>
              <a:gd name="connsiteX9" fmla="*/ 324068 w 755460"/>
              <a:gd name="connsiteY9" fmla="*/ 520505 h 562708"/>
              <a:gd name="connsiteX10" fmla="*/ 295932 w 755460"/>
              <a:gd name="connsiteY10" fmla="*/ 562708 h 562708"/>
              <a:gd name="connsiteX11" fmla="*/ 295932 w 755460"/>
              <a:gd name="connsiteY11" fmla="*/ 562708 h 562708"/>
              <a:gd name="connsiteX12" fmla="*/ 183391 w 755460"/>
              <a:gd name="connsiteY12" fmla="*/ 520505 h 562708"/>
              <a:gd name="connsiteX13" fmla="*/ 98985 w 755460"/>
              <a:gd name="connsiteY13" fmla="*/ 422031 h 562708"/>
              <a:gd name="connsiteX14" fmla="*/ 70849 w 755460"/>
              <a:gd name="connsiteY14" fmla="*/ 393896 h 562708"/>
              <a:gd name="connsiteX15" fmla="*/ 28646 w 755460"/>
              <a:gd name="connsiteY15" fmla="*/ 267287 h 562708"/>
              <a:gd name="connsiteX16" fmla="*/ 14578 w 755460"/>
              <a:gd name="connsiteY16" fmla="*/ 225083 h 562708"/>
              <a:gd name="connsiteX17" fmla="*/ 511 w 755460"/>
              <a:gd name="connsiteY17" fmla="*/ 28136 h 562708"/>
              <a:gd name="connsiteX18" fmla="*/ 511 w 755460"/>
              <a:gd name="connsiteY18" fmla="*/ 28136 h 562708"/>
              <a:gd name="connsiteX0" fmla="*/ 511 w 755460"/>
              <a:gd name="connsiteY0" fmla="*/ 0 h 562708"/>
              <a:gd name="connsiteX1" fmla="*/ 746098 w 755460"/>
              <a:gd name="connsiteY1" fmla="*/ 0 h 562708"/>
              <a:gd name="connsiteX2" fmla="*/ 732031 w 755460"/>
              <a:gd name="connsiteY2" fmla="*/ 0 h 562708"/>
              <a:gd name="connsiteX3" fmla="*/ 732031 w 755460"/>
              <a:gd name="connsiteY3" fmla="*/ 0 h 562708"/>
              <a:gd name="connsiteX4" fmla="*/ 633557 w 755460"/>
              <a:gd name="connsiteY4" fmla="*/ 126610 h 562708"/>
              <a:gd name="connsiteX5" fmla="*/ 577286 w 755460"/>
              <a:gd name="connsiteY5" fmla="*/ 196948 h 562708"/>
              <a:gd name="connsiteX6" fmla="*/ 443399 w 755460"/>
              <a:gd name="connsiteY6" fmla="*/ 386178 h 562708"/>
              <a:gd name="connsiteX7" fmla="*/ 378662 w 755460"/>
              <a:gd name="connsiteY7" fmla="*/ 466438 h 562708"/>
              <a:gd name="connsiteX8" fmla="*/ 324068 w 755460"/>
              <a:gd name="connsiteY8" fmla="*/ 520505 h 562708"/>
              <a:gd name="connsiteX9" fmla="*/ 295932 w 755460"/>
              <a:gd name="connsiteY9" fmla="*/ 562708 h 562708"/>
              <a:gd name="connsiteX10" fmla="*/ 295932 w 755460"/>
              <a:gd name="connsiteY10" fmla="*/ 562708 h 562708"/>
              <a:gd name="connsiteX11" fmla="*/ 183391 w 755460"/>
              <a:gd name="connsiteY11" fmla="*/ 520505 h 562708"/>
              <a:gd name="connsiteX12" fmla="*/ 98985 w 755460"/>
              <a:gd name="connsiteY12" fmla="*/ 422031 h 562708"/>
              <a:gd name="connsiteX13" fmla="*/ 70849 w 755460"/>
              <a:gd name="connsiteY13" fmla="*/ 393896 h 562708"/>
              <a:gd name="connsiteX14" fmla="*/ 28646 w 755460"/>
              <a:gd name="connsiteY14" fmla="*/ 267287 h 562708"/>
              <a:gd name="connsiteX15" fmla="*/ 14578 w 755460"/>
              <a:gd name="connsiteY15" fmla="*/ 225083 h 562708"/>
              <a:gd name="connsiteX16" fmla="*/ 511 w 755460"/>
              <a:gd name="connsiteY16" fmla="*/ 28136 h 562708"/>
              <a:gd name="connsiteX17" fmla="*/ 511 w 755460"/>
              <a:gd name="connsiteY17" fmla="*/ 28136 h 562708"/>
              <a:gd name="connsiteX0" fmla="*/ 511 w 755460"/>
              <a:gd name="connsiteY0" fmla="*/ 0 h 562708"/>
              <a:gd name="connsiteX1" fmla="*/ 746098 w 755460"/>
              <a:gd name="connsiteY1" fmla="*/ 0 h 562708"/>
              <a:gd name="connsiteX2" fmla="*/ 732031 w 755460"/>
              <a:gd name="connsiteY2" fmla="*/ 0 h 562708"/>
              <a:gd name="connsiteX3" fmla="*/ 732031 w 755460"/>
              <a:gd name="connsiteY3" fmla="*/ 0 h 562708"/>
              <a:gd name="connsiteX4" fmla="*/ 633557 w 755460"/>
              <a:gd name="connsiteY4" fmla="*/ 126610 h 562708"/>
              <a:gd name="connsiteX5" fmla="*/ 443399 w 755460"/>
              <a:gd name="connsiteY5" fmla="*/ 386178 h 562708"/>
              <a:gd name="connsiteX6" fmla="*/ 378662 w 755460"/>
              <a:gd name="connsiteY6" fmla="*/ 466438 h 562708"/>
              <a:gd name="connsiteX7" fmla="*/ 324068 w 755460"/>
              <a:gd name="connsiteY7" fmla="*/ 520505 h 562708"/>
              <a:gd name="connsiteX8" fmla="*/ 295932 w 755460"/>
              <a:gd name="connsiteY8" fmla="*/ 562708 h 562708"/>
              <a:gd name="connsiteX9" fmla="*/ 295932 w 755460"/>
              <a:gd name="connsiteY9" fmla="*/ 562708 h 562708"/>
              <a:gd name="connsiteX10" fmla="*/ 183391 w 755460"/>
              <a:gd name="connsiteY10" fmla="*/ 520505 h 562708"/>
              <a:gd name="connsiteX11" fmla="*/ 98985 w 755460"/>
              <a:gd name="connsiteY11" fmla="*/ 422031 h 562708"/>
              <a:gd name="connsiteX12" fmla="*/ 70849 w 755460"/>
              <a:gd name="connsiteY12" fmla="*/ 393896 h 562708"/>
              <a:gd name="connsiteX13" fmla="*/ 28646 w 755460"/>
              <a:gd name="connsiteY13" fmla="*/ 267287 h 562708"/>
              <a:gd name="connsiteX14" fmla="*/ 14578 w 755460"/>
              <a:gd name="connsiteY14" fmla="*/ 225083 h 562708"/>
              <a:gd name="connsiteX15" fmla="*/ 511 w 755460"/>
              <a:gd name="connsiteY15" fmla="*/ 28136 h 562708"/>
              <a:gd name="connsiteX16" fmla="*/ 511 w 755460"/>
              <a:gd name="connsiteY16" fmla="*/ 28136 h 562708"/>
              <a:gd name="connsiteX0" fmla="*/ 511 w 755460"/>
              <a:gd name="connsiteY0" fmla="*/ 0 h 562708"/>
              <a:gd name="connsiteX1" fmla="*/ 746098 w 755460"/>
              <a:gd name="connsiteY1" fmla="*/ 0 h 562708"/>
              <a:gd name="connsiteX2" fmla="*/ 732031 w 755460"/>
              <a:gd name="connsiteY2" fmla="*/ 0 h 562708"/>
              <a:gd name="connsiteX3" fmla="*/ 732031 w 755460"/>
              <a:gd name="connsiteY3" fmla="*/ 0 h 562708"/>
              <a:gd name="connsiteX4" fmla="*/ 633557 w 755460"/>
              <a:gd name="connsiteY4" fmla="*/ 126610 h 562708"/>
              <a:gd name="connsiteX5" fmla="*/ 378662 w 755460"/>
              <a:gd name="connsiteY5" fmla="*/ 466438 h 562708"/>
              <a:gd name="connsiteX6" fmla="*/ 324068 w 755460"/>
              <a:gd name="connsiteY6" fmla="*/ 520505 h 562708"/>
              <a:gd name="connsiteX7" fmla="*/ 295932 w 755460"/>
              <a:gd name="connsiteY7" fmla="*/ 562708 h 562708"/>
              <a:gd name="connsiteX8" fmla="*/ 295932 w 755460"/>
              <a:gd name="connsiteY8" fmla="*/ 562708 h 562708"/>
              <a:gd name="connsiteX9" fmla="*/ 183391 w 755460"/>
              <a:gd name="connsiteY9" fmla="*/ 520505 h 562708"/>
              <a:gd name="connsiteX10" fmla="*/ 98985 w 755460"/>
              <a:gd name="connsiteY10" fmla="*/ 422031 h 562708"/>
              <a:gd name="connsiteX11" fmla="*/ 70849 w 755460"/>
              <a:gd name="connsiteY11" fmla="*/ 393896 h 562708"/>
              <a:gd name="connsiteX12" fmla="*/ 28646 w 755460"/>
              <a:gd name="connsiteY12" fmla="*/ 267287 h 562708"/>
              <a:gd name="connsiteX13" fmla="*/ 14578 w 755460"/>
              <a:gd name="connsiteY13" fmla="*/ 225083 h 562708"/>
              <a:gd name="connsiteX14" fmla="*/ 511 w 755460"/>
              <a:gd name="connsiteY14" fmla="*/ 28136 h 562708"/>
              <a:gd name="connsiteX15" fmla="*/ 511 w 755460"/>
              <a:gd name="connsiteY15" fmla="*/ 28136 h 562708"/>
              <a:gd name="connsiteX0" fmla="*/ 511 w 755460"/>
              <a:gd name="connsiteY0" fmla="*/ 0 h 562708"/>
              <a:gd name="connsiteX1" fmla="*/ 746098 w 755460"/>
              <a:gd name="connsiteY1" fmla="*/ 0 h 562708"/>
              <a:gd name="connsiteX2" fmla="*/ 732031 w 755460"/>
              <a:gd name="connsiteY2" fmla="*/ 0 h 562708"/>
              <a:gd name="connsiteX3" fmla="*/ 732031 w 755460"/>
              <a:gd name="connsiteY3" fmla="*/ 0 h 562708"/>
              <a:gd name="connsiteX4" fmla="*/ 633557 w 755460"/>
              <a:gd name="connsiteY4" fmla="*/ 126610 h 562708"/>
              <a:gd name="connsiteX5" fmla="*/ 378662 w 755460"/>
              <a:gd name="connsiteY5" fmla="*/ 466438 h 562708"/>
              <a:gd name="connsiteX6" fmla="*/ 295932 w 755460"/>
              <a:gd name="connsiteY6" fmla="*/ 562708 h 562708"/>
              <a:gd name="connsiteX7" fmla="*/ 295932 w 755460"/>
              <a:gd name="connsiteY7" fmla="*/ 562708 h 562708"/>
              <a:gd name="connsiteX8" fmla="*/ 183391 w 755460"/>
              <a:gd name="connsiteY8" fmla="*/ 520505 h 562708"/>
              <a:gd name="connsiteX9" fmla="*/ 98985 w 755460"/>
              <a:gd name="connsiteY9" fmla="*/ 422031 h 562708"/>
              <a:gd name="connsiteX10" fmla="*/ 70849 w 755460"/>
              <a:gd name="connsiteY10" fmla="*/ 393896 h 562708"/>
              <a:gd name="connsiteX11" fmla="*/ 28646 w 755460"/>
              <a:gd name="connsiteY11" fmla="*/ 267287 h 562708"/>
              <a:gd name="connsiteX12" fmla="*/ 14578 w 755460"/>
              <a:gd name="connsiteY12" fmla="*/ 225083 h 562708"/>
              <a:gd name="connsiteX13" fmla="*/ 511 w 755460"/>
              <a:gd name="connsiteY13" fmla="*/ 28136 h 562708"/>
              <a:gd name="connsiteX14" fmla="*/ 511 w 755460"/>
              <a:gd name="connsiteY14" fmla="*/ 28136 h 562708"/>
              <a:gd name="connsiteX0" fmla="*/ 511 w 755460"/>
              <a:gd name="connsiteY0" fmla="*/ 0 h 562708"/>
              <a:gd name="connsiteX1" fmla="*/ 746098 w 755460"/>
              <a:gd name="connsiteY1" fmla="*/ 0 h 562708"/>
              <a:gd name="connsiteX2" fmla="*/ 732031 w 755460"/>
              <a:gd name="connsiteY2" fmla="*/ 0 h 562708"/>
              <a:gd name="connsiteX3" fmla="*/ 732031 w 755460"/>
              <a:gd name="connsiteY3" fmla="*/ 0 h 562708"/>
              <a:gd name="connsiteX4" fmla="*/ 633557 w 755460"/>
              <a:gd name="connsiteY4" fmla="*/ 126610 h 562708"/>
              <a:gd name="connsiteX5" fmla="*/ 378662 w 755460"/>
              <a:gd name="connsiteY5" fmla="*/ 466438 h 562708"/>
              <a:gd name="connsiteX6" fmla="*/ 295932 w 755460"/>
              <a:gd name="connsiteY6" fmla="*/ 562708 h 562708"/>
              <a:gd name="connsiteX7" fmla="*/ 295932 w 755460"/>
              <a:gd name="connsiteY7" fmla="*/ 562708 h 562708"/>
              <a:gd name="connsiteX8" fmla="*/ 183391 w 755460"/>
              <a:gd name="connsiteY8" fmla="*/ 520505 h 562708"/>
              <a:gd name="connsiteX9" fmla="*/ 98985 w 755460"/>
              <a:gd name="connsiteY9" fmla="*/ 422031 h 562708"/>
              <a:gd name="connsiteX10" fmla="*/ 70849 w 755460"/>
              <a:gd name="connsiteY10" fmla="*/ 393896 h 562708"/>
              <a:gd name="connsiteX11" fmla="*/ 28646 w 755460"/>
              <a:gd name="connsiteY11" fmla="*/ 267287 h 562708"/>
              <a:gd name="connsiteX12" fmla="*/ 14578 w 755460"/>
              <a:gd name="connsiteY12" fmla="*/ 225083 h 562708"/>
              <a:gd name="connsiteX13" fmla="*/ 511 w 755460"/>
              <a:gd name="connsiteY13" fmla="*/ 28136 h 562708"/>
              <a:gd name="connsiteX14" fmla="*/ 511 w 755460"/>
              <a:gd name="connsiteY14" fmla="*/ 28136 h 562708"/>
              <a:gd name="connsiteX15" fmla="*/ 511 w 755460"/>
              <a:gd name="connsiteY15" fmla="*/ 0 h 56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55460" h="562708">
                <a:moveTo>
                  <a:pt x="511" y="0"/>
                </a:moveTo>
                <a:lnTo>
                  <a:pt x="746098" y="0"/>
                </a:lnTo>
                <a:cubicBezTo>
                  <a:pt x="771889" y="2345"/>
                  <a:pt x="736720" y="0"/>
                  <a:pt x="732031" y="0"/>
                </a:cubicBezTo>
                <a:lnTo>
                  <a:pt x="732031" y="0"/>
                </a:lnTo>
                <a:cubicBezTo>
                  <a:pt x="699206" y="42203"/>
                  <a:pt x="692452" y="48870"/>
                  <a:pt x="633557" y="126610"/>
                </a:cubicBezTo>
                <a:cubicBezTo>
                  <a:pt x="574662" y="204350"/>
                  <a:pt x="434933" y="393755"/>
                  <a:pt x="378662" y="466438"/>
                </a:cubicBezTo>
                <a:cubicBezTo>
                  <a:pt x="322391" y="539121"/>
                  <a:pt x="309720" y="546663"/>
                  <a:pt x="295932" y="562708"/>
                </a:cubicBezTo>
                <a:lnTo>
                  <a:pt x="295932" y="562708"/>
                </a:lnTo>
                <a:cubicBezTo>
                  <a:pt x="258418" y="548640"/>
                  <a:pt x="217998" y="540692"/>
                  <a:pt x="183391" y="520505"/>
                </a:cubicBezTo>
                <a:cubicBezTo>
                  <a:pt x="132593" y="490873"/>
                  <a:pt x="130726" y="461707"/>
                  <a:pt x="98985" y="422031"/>
                </a:cubicBezTo>
                <a:cubicBezTo>
                  <a:pt x="90699" y="411674"/>
                  <a:pt x="80228" y="403274"/>
                  <a:pt x="70849" y="393896"/>
                </a:cubicBezTo>
                <a:lnTo>
                  <a:pt x="28646" y="267287"/>
                </a:lnTo>
                <a:lnTo>
                  <a:pt x="14578" y="225083"/>
                </a:lnTo>
                <a:cubicBezTo>
                  <a:pt x="-4131" y="94115"/>
                  <a:pt x="511" y="159768"/>
                  <a:pt x="511" y="28136"/>
                </a:cubicBezTo>
                <a:lnTo>
                  <a:pt x="511" y="28136"/>
                </a:lnTo>
                <a:lnTo>
                  <a:pt x="511" y="0"/>
                </a:lnTo>
                <a:close/>
              </a:path>
            </a:pathLst>
          </a:custGeom>
          <a:solidFill>
            <a:schemeClr val="accent2">
              <a:lumMod val="75000"/>
              <a:alpha val="52549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EE3FB3B2-DFC4-A64C-BCB7-E81C6F931A3D}"/>
              </a:ext>
            </a:extLst>
          </p:cNvPr>
          <p:cNvSpPr/>
          <p:nvPr/>
        </p:nvSpPr>
        <p:spPr>
          <a:xfrm rot="10800000">
            <a:off x="7924726" y="5123248"/>
            <a:ext cx="914400" cy="611391"/>
          </a:xfrm>
          <a:custGeom>
            <a:avLst/>
            <a:gdLst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309490 w 1181686"/>
              <a:gd name="connsiteY7" fmla="*/ 211015 h 590843"/>
              <a:gd name="connsiteX8" fmla="*/ 225083 w 1181686"/>
              <a:gd name="connsiteY8" fmla="*/ 323557 h 590843"/>
              <a:gd name="connsiteX9" fmla="*/ 196948 w 1181686"/>
              <a:gd name="connsiteY9" fmla="*/ 365760 h 590843"/>
              <a:gd name="connsiteX10" fmla="*/ 154745 w 1181686"/>
              <a:gd name="connsiteY10" fmla="*/ 407963 h 590843"/>
              <a:gd name="connsiteX11" fmla="*/ 84406 w 1181686"/>
              <a:gd name="connsiteY11" fmla="*/ 464234 h 590843"/>
              <a:gd name="connsiteX12" fmla="*/ 0 w 1181686"/>
              <a:gd name="connsiteY12" fmla="*/ 576775 h 590843"/>
              <a:gd name="connsiteX13" fmla="*/ 42203 w 1181686"/>
              <a:gd name="connsiteY13" fmla="*/ 590843 h 590843"/>
              <a:gd name="connsiteX14" fmla="*/ 239151 w 1181686"/>
              <a:gd name="connsiteY14" fmla="*/ 562707 h 590843"/>
              <a:gd name="connsiteX15" fmla="*/ 281354 w 1181686"/>
              <a:gd name="connsiteY15" fmla="*/ 548640 h 590843"/>
              <a:gd name="connsiteX16" fmla="*/ 351693 w 1181686"/>
              <a:gd name="connsiteY16" fmla="*/ 534572 h 590843"/>
              <a:gd name="connsiteX17" fmla="*/ 436099 w 1181686"/>
              <a:gd name="connsiteY17" fmla="*/ 506437 h 590843"/>
              <a:gd name="connsiteX18" fmla="*/ 478302 w 1181686"/>
              <a:gd name="connsiteY18" fmla="*/ 478301 h 590843"/>
              <a:gd name="connsiteX19" fmla="*/ 520505 w 1181686"/>
              <a:gd name="connsiteY19" fmla="*/ 464234 h 590843"/>
              <a:gd name="connsiteX20" fmla="*/ 590843 w 1181686"/>
              <a:gd name="connsiteY20" fmla="*/ 422030 h 590843"/>
              <a:gd name="connsiteX21" fmla="*/ 661182 w 1181686"/>
              <a:gd name="connsiteY21" fmla="*/ 379827 h 590843"/>
              <a:gd name="connsiteX22" fmla="*/ 745588 w 1181686"/>
              <a:gd name="connsiteY22" fmla="*/ 309489 h 590843"/>
              <a:gd name="connsiteX23" fmla="*/ 773723 w 1181686"/>
              <a:gd name="connsiteY23" fmla="*/ 267286 h 590843"/>
              <a:gd name="connsiteX24" fmla="*/ 844062 w 1181686"/>
              <a:gd name="connsiteY24" fmla="*/ 196947 h 590843"/>
              <a:gd name="connsiteX25" fmla="*/ 886265 w 1181686"/>
              <a:gd name="connsiteY25" fmla="*/ 70338 h 590843"/>
              <a:gd name="connsiteX26" fmla="*/ 914400 w 1181686"/>
              <a:gd name="connsiteY26" fmla="*/ 14067 h 590843"/>
              <a:gd name="connsiteX27" fmla="*/ 914400 w 1181686"/>
              <a:gd name="connsiteY27" fmla="*/ 56270 h 590843"/>
              <a:gd name="connsiteX0" fmla="*/ 1181686 w 1181686"/>
              <a:gd name="connsiteY0" fmla="*/ 14067 h 590843"/>
              <a:gd name="connsiteX1" fmla="*/ 1041010 w 1181686"/>
              <a:gd name="connsiteY1" fmla="*/ 28135 h 590843"/>
              <a:gd name="connsiteX2" fmla="*/ 647114 w 1181686"/>
              <a:gd name="connsiteY2" fmla="*/ 0 h 590843"/>
              <a:gd name="connsiteX3" fmla="*/ 450166 w 1181686"/>
              <a:gd name="connsiteY3" fmla="*/ 14067 h 590843"/>
              <a:gd name="connsiteX4" fmla="*/ 407963 w 1181686"/>
              <a:gd name="connsiteY4" fmla="*/ 84406 h 590843"/>
              <a:gd name="connsiteX5" fmla="*/ 365760 w 1181686"/>
              <a:gd name="connsiteY5" fmla="*/ 126609 h 590843"/>
              <a:gd name="connsiteX6" fmla="*/ 309490 w 1181686"/>
              <a:gd name="connsiteY6" fmla="*/ 211015 h 590843"/>
              <a:gd name="connsiteX7" fmla="*/ 225083 w 1181686"/>
              <a:gd name="connsiteY7" fmla="*/ 323557 h 590843"/>
              <a:gd name="connsiteX8" fmla="*/ 196948 w 1181686"/>
              <a:gd name="connsiteY8" fmla="*/ 365760 h 590843"/>
              <a:gd name="connsiteX9" fmla="*/ 154745 w 1181686"/>
              <a:gd name="connsiteY9" fmla="*/ 407963 h 590843"/>
              <a:gd name="connsiteX10" fmla="*/ 84406 w 1181686"/>
              <a:gd name="connsiteY10" fmla="*/ 464234 h 590843"/>
              <a:gd name="connsiteX11" fmla="*/ 0 w 1181686"/>
              <a:gd name="connsiteY11" fmla="*/ 576775 h 590843"/>
              <a:gd name="connsiteX12" fmla="*/ 42203 w 1181686"/>
              <a:gd name="connsiteY12" fmla="*/ 590843 h 590843"/>
              <a:gd name="connsiteX13" fmla="*/ 239151 w 1181686"/>
              <a:gd name="connsiteY13" fmla="*/ 562707 h 590843"/>
              <a:gd name="connsiteX14" fmla="*/ 281354 w 1181686"/>
              <a:gd name="connsiteY14" fmla="*/ 548640 h 590843"/>
              <a:gd name="connsiteX15" fmla="*/ 351693 w 1181686"/>
              <a:gd name="connsiteY15" fmla="*/ 534572 h 590843"/>
              <a:gd name="connsiteX16" fmla="*/ 436099 w 1181686"/>
              <a:gd name="connsiteY16" fmla="*/ 506437 h 590843"/>
              <a:gd name="connsiteX17" fmla="*/ 478302 w 1181686"/>
              <a:gd name="connsiteY17" fmla="*/ 478301 h 590843"/>
              <a:gd name="connsiteX18" fmla="*/ 520505 w 1181686"/>
              <a:gd name="connsiteY18" fmla="*/ 464234 h 590843"/>
              <a:gd name="connsiteX19" fmla="*/ 590843 w 1181686"/>
              <a:gd name="connsiteY19" fmla="*/ 422030 h 590843"/>
              <a:gd name="connsiteX20" fmla="*/ 661182 w 1181686"/>
              <a:gd name="connsiteY20" fmla="*/ 379827 h 590843"/>
              <a:gd name="connsiteX21" fmla="*/ 745588 w 1181686"/>
              <a:gd name="connsiteY21" fmla="*/ 309489 h 590843"/>
              <a:gd name="connsiteX22" fmla="*/ 773723 w 1181686"/>
              <a:gd name="connsiteY22" fmla="*/ 267286 h 590843"/>
              <a:gd name="connsiteX23" fmla="*/ 844062 w 1181686"/>
              <a:gd name="connsiteY23" fmla="*/ 196947 h 590843"/>
              <a:gd name="connsiteX24" fmla="*/ 886265 w 1181686"/>
              <a:gd name="connsiteY24" fmla="*/ 70338 h 590843"/>
              <a:gd name="connsiteX25" fmla="*/ 914400 w 1181686"/>
              <a:gd name="connsiteY25" fmla="*/ 14067 h 590843"/>
              <a:gd name="connsiteX26" fmla="*/ 914400 w 1181686"/>
              <a:gd name="connsiteY26" fmla="*/ 56270 h 590843"/>
              <a:gd name="connsiteX0" fmla="*/ 1181686 w 1181686"/>
              <a:gd name="connsiteY0" fmla="*/ 14067 h 590843"/>
              <a:gd name="connsiteX1" fmla="*/ 647114 w 1181686"/>
              <a:gd name="connsiteY1" fmla="*/ 0 h 590843"/>
              <a:gd name="connsiteX2" fmla="*/ 450166 w 1181686"/>
              <a:gd name="connsiteY2" fmla="*/ 14067 h 590843"/>
              <a:gd name="connsiteX3" fmla="*/ 407963 w 1181686"/>
              <a:gd name="connsiteY3" fmla="*/ 84406 h 590843"/>
              <a:gd name="connsiteX4" fmla="*/ 365760 w 1181686"/>
              <a:gd name="connsiteY4" fmla="*/ 126609 h 590843"/>
              <a:gd name="connsiteX5" fmla="*/ 309490 w 1181686"/>
              <a:gd name="connsiteY5" fmla="*/ 211015 h 590843"/>
              <a:gd name="connsiteX6" fmla="*/ 225083 w 1181686"/>
              <a:gd name="connsiteY6" fmla="*/ 323557 h 590843"/>
              <a:gd name="connsiteX7" fmla="*/ 196948 w 1181686"/>
              <a:gd name="connsiteY7" fmla="*/ 365760 h 590843"/>
              <a:gd name="connsiteX8" fmla="*/ 154745 w 1181686"/>
              <a:gd name="connsiteY8" fmla="*/ 407963 h 590843"/>
              <a:gd name="connsiteX9" fmla="*/ 84406 w 1181686"/>
              <a:gd name="connsiteY9" fmla="*/ 464234 h 590843"/>
              <a:gd name="connsiteX10" fmla="*/ 0 w 1181686"/>
              <a:gd name="connsiteY10" fmla="*/ 576775 h 590843"/>
              <a:gd name="connsiteX11" fmla="*/ 42203 w 1181686"/>
              <a:gd name="connsiteY11" fmla="*/ 590843 h 590843"/>
              <a:gd name="connsiteX12" fmla="*/ 239151 w 1181686"/>
              <a:gd name="connsiteY12" fmla="*/ 562707 h 590843"/>
              <a:gd name="connsiteX13" fmla="*/ 281354 w 1181686"/>
              <a:gd name="connsiteY13" fmla="*/ 548640 h 590843"/>
              <a:gd name="connsiteX14" fmla="*/ 351693 w 1181686"/>
              <a:gd name="connsiteY14" fmla="*/ 534572 h 590843"/>
              <a:gd name="connsiteX15" fmla="*/ 436099 w 1181686"/>
              <a:gd name="connsiteY15" fmla="*/ 506437 h 590843"/>
              <a:gd name="connsiteX16" fmla="*/ 478302 w 1181686"/>
              <a:gd name="connsiteY16" fmla="*/ 478301 h 590843"/>
              <a:gd name="connsiteX17" fmla="*/ 520505 w 1181686"/>
              <a:gd name="connsiteY17" fmla="*/ 464234 h 590843"/>
              <a:gd name="connsiteX18" fmla="*/ 590843 w 1181686"/>
              <a:gd name="connsiteY18" fmla="*/ 422030 h 590843"/>
              <a:gd name="connsiteX19" fmla="*/ 661182 w 1181686"/>
              <a:gd name="connsiteY19" fmla="*/ 379827 h 590843"/>
              <a:gd name="connsiteX20" fmla="*/ 745588 w 1181686"/>
              <a:gd name="connsiteY20" fmla="*/ 309489 h 590843"/>
              <a:gd name="connsiteX21" fmla="*/ 773723 w 1181686"/>
              <a:gd name="connsiteY21" fmla="*/ 267286 h 590843"/>
              <a:gd name="connsiteX22" fmla="*/ 844062 w 1181686"/>
              <a:gd name="connsiteY22" fmla="*/ 196947 h 590843"/>
              <a:gd name="connsiteX23" fmla="*/ 886265 w 1181686"/>
              <a:gd name="connsiteY23" fmla="*/ 70338 h 590843"/>
              <a:gd name="connsiteX24" fmla="*/ 914400 w 1181686"/>
              <a:gd name="connsiteY24" fmla="*/ 14067 h 590843"/>
              <a:gd name="connsiteX25" fmla="*/ 914400 w 1181686"/>
              <a:gd name="connsiteY25" fmla="*/ 56270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407963 w 914400"/>
              <a:gd name="connsiteY2" fmla="*/ 84406 h 590843"/>
              <a:gd name="connsiteX3" fmla="*/ 365760 w 914400"/>
              <a:gd name="connsiteY3" fmla="*/ 126609 h 590843"/>
              <a:gd name="connsiteX4" fmla="*/ 309490 w 914400"/>
              <a:gd name="connsiteY4" fmla="*/ 211015 h 590843"/>
              <a:gd name="connsiteX5" fmla="*/ 225083 w 914400"/>
              <a:gd name="connsiteY5" fmla="*/ 323557 h 590843"/>
              <a:gd name="connsiteX6" fmla="*/ 196948 w 914400"/>
              <a:gd name="connsiteY6" fmla="*/ 365760 h 590843"/>
              <a:gd name="connsiteX7" fmla="*/ 154745 w 914400"/>
              <a:gd name="connsiteY7" fmla="*/ 407963 h 590843"/>
              <a:gd name="connsiteX8" fmla="*/ 84406 w 914400"/>
              <a:gd name="connsiteY8" fmla="*/ 464234 h 590843"/>
              <a:gd name="connsiteX9" fmla="*/ 0 w 914400"/>
              <a:gd name="connsiteY9" fmla="*/ 576775 h 590843"/>
              <a:gd name="connsiteX10" fmla="*/ 42203 w 914400"/>
              <a:gd name="connsiteY10" fmla="*/ 590843 h 590843"/>
              <a:gd name="connsiteX11" fmla="*/ 239151 w 914400"/>
              <a:gd name="connsiteY11" fmla="*/ 562707 h 590843"/>
              <a:gd name="connsiteX12" fmla="*/ 281354 w 914400"/>
              <a:gd name="connsiteY12" fmla="*/ 548640 h 590843"/>
              <a:gd name="connsiteX13" fmla="*/ 351693 w 914400"/>
              <a:gd name="connsiteY13" fmla="*/ 534572 h 590843"/>
              <a:gd name="connsiteX14" fmla="*/ 436099 w 914400"/>
              <a:gd name="connsiteY14" fmla="*/ 506437 h 590843"/>
              <a:gd name="connsiteX15" fmla="*/ 478302 w 914400"/>
              <a:gd name="connsiteY15" fmla="*/ 478301 h 590843"/>
              <a:gd name="connsiteX16" fmla="*/ 520505 w 914400"/>
              <a:gd name="connsiteY16" fmla="*/ 464234 h 590843"/>
              <a:gd name="connsiteX17" fmla="*/ 590843 w 914400"/>
              <a:gd name="connsiteY17" fmla="*/ 422030 h 590843"/>
              <a:gd name="connsiteX18" fmla="*/ 661182 w 914400"/>
              <a:gd name="connsiteY18" fmla="*/ 379827 h 590843"/>
              <a:gd name="connsiteX19" fmla="*/ 745588 w 914400"/>
              <a:gd name="connsiteY19" fmla="*/ 309489 h 590843"/>
              <a:gd name="connsiteX20" fmla="*/ 773723 w 914400"/>
              <a:gd name="connsiteY20" fmla="*/ 267286 h 590843"/>
              <a:gd name="connsiteX21" fmla="*/ 844062 w 914400"/>
              <a:gd name="connsiteY21" fmla="*/ 196947 h 590843"/>
              <a:gd name="connsiteX22" fmla="*/ 886265 w 914400"/>
              <a:gd name="connsiteY22" fmla="*/ 70338 h 590843"/>
              <a:gd name="connsiteX23" fmla="*/ 914400 w 914400"/>
              <a:gd name="connsiteY23" fmla="*/ 14067 h 590843"/>
              <a:gd name="connsiteX24" fmla="*/ 914400 w 914400"/>
              <a:gd name="connsiteY24" fmla="*/ 56270 h 590843"/>
              <a:gd name="connsiteX0" fmla="*/ 647114 w 928099"/>
              <a:gd name="connsiteY0" fmla="*/ 5375 h 596218"/>
              <a:gd name="connsiteX1" fmla="*/ 450166 w 928099"/>
              <a:gd name="connsiteY1" fmla="*/ 19442 h 596218"/>
              <a:gd name="connsiteX2" fmla="*/ 407963 w 928099"/>
              <a:gd name="connsiteY2" fmla="*/ 89781 h 596218"/>
              <a:gd name="connsiteX3" fmla="*/ 365760 w 928099"/>
              <a:gd name="connsiteY3" fmla="*/ 131984 h 596218"/>
              <a:gd name="connsiteX4" fmla="*/ 309490 w 928099"/>
              <a:gd name="connsiteY4" fmla="*/ 216390 h 596218"/>
              <a:gd name="connsiteX5" fmla="*/ 225083 w 928099"/>
              <a:gd name="connsiteY5" fmla="*/ 328932 h 596218"/>
              <a:gd name="connsiteX6" fmla="*/ 196948 w 928099"/>
              <a:gd name="connsiteY6" fmla="*/ 371135 h 596218"/>
              <a:gd name="connsiteX7" fmla="*/ 154745 w 928099"/>
              <a:gd name="connsiteY7" fmla="*/ 413338 h 596218"/>
              <a:gd name="connsiteX8" fmla="*/ 84406 w 928099"/>
              <a:gd name="connsiteY8" fmla="*/ 469609 h 596218"/>
              <a:gd name="connsiteX9" fmla="*/ 0 w 928099"/>
              <a:gd name="connsiteY9" fmla="*/ 582150 h 596218"/>
              <a:gd name="connsiteX10" fmla="*/ 42203 w 928099"/>
              <a:gd name="connsiteY10" fmla="*/ 596218 h 596218"/>
              <a:gd name="connsiteX11" fmla="*/ 239151 w 928099"/>
              <a:gd name="connsiteY11" fmla="*/ 568082 h 596218"/>
              <a:gd name="connsiteX12" fmla="*/ 281354 w 928099"/>
              <a:gd name="connsiteY12" fmla="*/ 554015 h 596218"/>
              <a:gd name="connsiteX13" fmla="*/ 351693 w 928099"/>
              <a:gd name="connsiteY13" fmla="*/ 539947 h 596218"/>
              <a:gd name="connsiteX14" fmla="*/ 436099 w 928099"/>
              <a:gd name="connsiteY14" fmla="*/ 511812 h 596218"/>
              <a:gd name="connsiteX15" fmla="*/ 478302 w 928099"/>
              <a:gd name="connsiteY15" fmla="*/ 483676 h 596218"/>
              <a:gd name="connsiteX16" fmla="*/ 520505 w 928099"/>
              <a:gd name="connsiteY16" fmla="*/ 469609 h 596218"/>
              <a:gd name="connsiteX17" fmla="*/ 590843 w 928099"/>
              <a:gd name="connsiteY17" fmla="*/ 427405 h 596218"/>
              <a:gd name="connsiteX18" fmla="*/ 661182 w 928099"/>
              <a:gd name="connsiteY18" fmla="*/ 385202 h 596218"/>
              <a:gd name="connsiteX19" fmla="*/ 745588 w 928099"/>
              <a:gd name="connsiteY19" fmla="*/ 314864 h 596218"/>
              <a:gd name="connsiteX20" fmla="*/ 773723 w 928099"/>
              <a:gd name="connsiteY20" fmla="*/ 272661 h 596218"/>
              <a:gd name="connsiteX21" fmla="*/ 844062 w 928099"/>
              <a:gd name="connsiteY21" fmla="*/ 202322 h 596218"/>
              <a:gd name="connsiteX22" fmla="*/ 886265 w 928099"/>
              <a:gd name="connsiteY22" fmla="*/ 75713 h 596218"/>
              <a:gd name="connsiteX23" fmla="*/ 914400 w 928099"/>
              <a:gd name="connsiteY23" fmla="*/ 19442 h 596218"/>
              <a:gd name="connsiteX24" fmla="*/ 928099 w 928099"/>
              <a:gd name="connsiteY24" fmla="*/ 0 h 596218"/>
              <a:gd name="connsiteX0" fmla="*/ 647114 w 914400"/>
              <a:gd name="connsiteY0" fmla="*/ 5375 h 596218"/>
              <a:gd name="connsiteX1" fmla="*/ 450166 w 914400"/>
              <a:gd name="connsiteY1" fmla="*/ 19442 h 596218"/>
              <a:gd name="connsiteX2" fmla="*/ 407963 w 914400"/>
              <a:gd name="connsiteY2" fmla="*/ 89781 h 596218"/>
              <a:gd name="connsiteX3" fmla="*/ 365760 w 914400"/>
              <a:gd name="connsiteY3" fmla="*/ 131984 h 596218"/>
              <a:gd name="connsiteX4" fmla="*/ 309490 w 914400"/>
              <a:gd name="connsiteY4" fmla="*/ 216390 h 596218"/>
              <a:gd name="connsiteX5" fmla="*/ 225083 w 914400"/>
              <a:gd name="connsiteY5" fmla="*/ 328932 h 596218"/>
              <a:gd name="connsiteX6" fmla="*/ 196948 w 914400"/>
              <a:gd name="connsiteY6" fmla="*/ 371135 h 596218"/>
              <a:gd name="connsiteX7" fmla="*/ 154745 w 914400"/>
              <a:gd name="connsiteY7" fmla="*/ 413338 h 596218"/>
              <a:gd name="connsiteX8" fmla="*/ 84406 w 914400"/>
              <a:gd name="connsiteY8" fmla="*/ 469609 h 596218"/>
              <a:gd name="connsiteX9" fmla="*/ 0 w 914400"/>
              <a:gd name="connsiteY9" fmla="*/ 582150 h 596218"/>
              <a:gd name="connsiteX10" fmla="*/ 42203 w 914400"/>
              <a:gd name="connsiteY10" fmla="*/ 596218 h 596218"/>
              <a:gd name="connsiteX11" fmla="*/ 239151 w 914400"/>
              <a:gd name="connsiteY11" fmla="*/ 568082 h 596218"/>
              <a:gd name="connsiteX12" fmla="*/ 281354 w 914400"/>
              <a:gd name="connsiteY12" fmla="*/ 554015 h 596218"/>
              <a:gd name="connsiteX13" fmla="*/ 351693 w 914400"/>
              <a:gd name="connsiteY13" fmla="*/ 539947 h 596218"/>
              <a:gd name="connsiteX14" fmla="*/ 436099 w 914400"/>
              <a:gd name="connsiteY14" fmla="*/ 511812 h 596218"/>
              <a:gd name="connsiteX15" fmla="*/ 478302 w 914400"/>
              <a:gd name="connsiteY15" fmla="*/ 483676 h 596218"/>
              <a:gd name="connsiteX16" fmla="*/ 520505 w 914400"/>
              <a:gd name="connsiteY16" fmla="*/ 469609 h 596218"/>
              <a:gd name="connsiteX17" fmla="*/ 590843 w 914400"/>
              <a:gd name="connsiteY17" fmla="*/ 427405 h 596218"/>
              <a:gd name="connsiteX18" fmla="*/ 661182 w 914400"/>
              <a:gd name="connsiteY18" fmla="*/ 385202 h 596218"/>
              <a:gd name="connsiteX19" fmla="*/ 745588 w 914400"/>
              <a:gd name="connsiteY19" fmla="*/ 314864 h 596218"/>
              <a:gd name="connsiteX20" fmla="*/ 773723 w 914400"/>
              <a:gd name="connsiteY20" fmla="*/ 272661 h 596218"/>
              <a:gd name="connsiteX21" fmla="*/ 844062 w 914400"/>
              <a:gd name="connsiteY21" fmla="*/ 202322 h 596218"/>
              <a:gd name="connsiteX22" fmla="*/ 886265 w 914400"/>
              <a:gd name="connsiteY22" fmla="*/ 75713 h 596218"/>
              <a:gd name="connsiteX23" fmla="*/ 914400 w 914400"/>
              <a:gd name="connsiteY23" fmla="*/ 19442 h 596218"/>
              <a:gd name="connsiteX24" fmla="*/ 537681 w 914400"/>
              <a:gd name="connsiteY24" fmla="*/ 0 h 596218"/>
              <a:gd name="connsiteX0" fmla="*/ 647114 w 914400"/>
              <a:gd name="connsiteY0" fmla="*/ 5375 h 596218"/>
              <a:gd name="connsiteX1" fmla="*/ 450166 w 914400"/>
              <a:gd name="connsiteY1" fmla="*/ 19442 h 596218"/>
              <a:gd name="connsiteX2" fmla="*/ 407963 w 914400"/>
              <a:gd name="connsiteY2" fmla="*/ 89781 h 596218"/>
              <a:gd name="connsiteX3" fmla="*/ 365760 w 914400"/>
              <a:gd name="connsiteY3" fmla="*/ 131984 h 596218"/>
              <a:gd name="connsiteX4" fmla="*/ 309490 w 914400"/>
              <a:gd name="connsiteY4" fmla="*/ 216390 h 596218"/>
              <a:gd name="connsiteX5" fmla="*/ 225083 w 914400"/>
              <a:gd name="connsiteY5" fmla="*/ 328932 h 596218"/>
              <a:gd name="connsiteX6" fmla="*/ 196948 w 914400"/>
              <a:gd name="connsiteY6" fmla="*/ 371135 h 596218"/>
              <a:gd name="connsiteX7" fmla="*/ 154745 w 914400"/>
              <a:gd name="connsiteY7" fmla="*/ 413338 h 596218"/>
              <a:gd name="connsiteX8" fmla="*/ 84406 w 914400"/>
              <a:gd name="connsiteY8" fmla="*/ 469609 h 596218"/>
              <a:gd name="connsiteX9" fmla="*/ 0 w 914400"/>
              <a:gd name="connsiteY9" fmla="*/ 582150 h 596218"/>
              <a:gd name="connsiteX10" fmla="*/ 42203 w 914400"/>
              <a:gd name="connsiteY10" fmla="*/ 596218 h 596218"/>
              <a:gd name="connsiteX11" fmla="*/ 239151 w 914400"/>
              <a:gd name="connsiteY11" fmla="*/ 568082 h 596218"/>
              <a:gd name="connsiteX12" fmla="*/ 281354 w 914400"/>
              <a:gd name="connsiteY12" fmla="*/ 554015 h 596218"/>
              <a:gd name="connsiteX13" fmla="*/ 351693 w 914400"/>
              <a:gd name="connsiteY13" fmla="*/ 539947 h 596218"/>
              <a:gd name="connsiteX14" fmla="*/ 436099 w 914400"/>
              <a:gd name="connsiteY14" fmla="*/ 511812 h 596218"/>
              <a:gd name="connsiteX15" fmla="*/ 478302 w 914400"/>
              <a:gd name="connsiteY15" fmla="*/ 483676 h 596218"/>
              <a:gd name="connsiteX16" fmla="*/ 520505 w 914400"/>
              <a:gd name="connsiteY16" fmla="*/ 469609 h 596218"/>
              <a:gd name="connsiteX17" fmla="*/ 590843 w 914400"/>
              <a:gd name="connsiteY17" fmla="*/ 427405 h 596218"/>
              <a:gd name="connsiteX18" fmla="*/ 661182 w 914400"/>
              <a:gd name="connsiteY18" fmla="*/ 385202 h 596218"/>
              <a:gd name="connsiteX19" fmla="*/ 745588 w 914400"/>
              <a:gd name="connsiteY19" fmla="*/ 314864 h 596218"/>
              <a:gd name="connsiteX20" fmla="*/ 773723 w 914400"/>
              <a:gd name="connsiteY20" fmla="*/ 272661 h 596218"/>
              <a:gd name="connsiteX21" fmla="*/ 844062 w 914400"/>
              <a:gd name="connsiteY21" fmla="*/ 202322 h 596218"/>
              <a:gd name="connsiteX22" fmla="*/ 886265 w 914400"/>
              <a:gd name="connsiteY22" fmla="*/ 75713 h 596218"/>
              <a:gd name="connsiteX23" fmla="*/ 914400 w 914400"/>
              <a:gd name="connsiteY23" fmla="*/ 19442 h 596218"/>
              <a:gd name="connsiteX24" fmla="*/ 537681 w 914400"/>
              <a:gd name="connsiteY24" fmla="*/ 0 h 596218"/>
              <a:gd name="connsiteX25" fmla="*/ 647114 w 914400"/>
              <a:gd name="connsiteY25" fmla="*/ 5375 h 596218"/>
              <a:gd name="connsiteX0" fmla="*/ 647114 w 914400"/>
              <a:gd name="connsiteY0" fmla="*/ 13330 h 604173"/>
              <a:gd name="connsiteX1" fmla="*/ 450166 w 914400"/>
              <a:gd name="connsiteY1" fmla="*/ 27397 h 604173"/>
              <a:gd name="connsiteX2" fmla="*/ 407963 w 914400"/>
              <a:gd name="connsiteY2" fmla="*/ 97736 h 604173"/>
              <a:gd name="connsiteX3" fmla="*/ 365760 w 914400"/>
              <a:gd name="connsiteY3" fmla="*/ 139939 h 604173"/>
              <a:gd name="connsiteX4" fmla="*/ 309490 w 914400"/>
              <a:gd name="connsiteY4" fmla="*/ 224345 h 604173"/>
              <a:gd name="connsiteX5" fmla="*/ 225083 w 914400"/>
              <a:gd name="connsiteY5" fmla="*/ 336887 h 604173"/>
              <a:gd name="connsiteX6" fmla="*/ 196948 w 914400"/>
              <a:gd name="connsiteY6" fmla="*/ 379090 h 604173"/>
              <a:gd name="connsiteX7" fmla="*/ 154745 w 914400"/>
              <a:gd name="connsiteY7" fmla="*/ 421293 h 604173"/>
              <a:gd name="connsiteX8" fmla="*/ 84406 w 914400"/>
              <a:gd name="connsiteY8" fmla="*/ 477564 h 604173"/>
              <a:gd name="connsiteX9" fmla="*/ 0 w 914400"/>
              <a:gd name="connsiteY9" fmla="*/ 590105 h 604173"/>
              <a:gd name="connsiteX10" fmla="*/ 42203 w 914400"/>
              <a:gd name="connsiteY10" fmla="*/ 604173 h 604173"/>
              <a:gd name="connsiteX11" fmla="*/ 239151 w 914400"/>
              <a:gd name="connsiteY11" fmla="*/ 576037 h 604173"/>
              <a:gd name="connsiteX12" fmla="*/ 281354 w 914400"/>
              <a:gd name="connsiteY12" fmla="*/ 561970 h 604173"/>
              <a:gd name="connsiteX13" fmla="*/ 351693 w 914400"/>
              <a:gd name="connsiteY13" fmla="*/ 547902 h 604173"/>
              <a:gd name="connsiteX14" fmla="*/ 436099 w 914400"/>
              <a:gd name="connsiteY14" fmla="*/ 519767 h 604173"/>
              <a:gd name="connsiteX15" fmla="*/ 478302 w 914400"/>
              <a:gd name="connsiteY15" fmla="*/ 491631 h 604173"/>
              <a:gd name="connsiteX16" fmla="*/ 520505 w 914400"/>
              <a:gd name="connsiteY16" fmla="*/ 477564 h 604173"/>
              <a:gd name="connsiteX17" fmla="*/ 590843 w 914400"/>
              <a:gd name="connsiteY17" fmla="*/ 435360 h 604173"/>
              <a:gd name="connsiteX18" fmla="*/ 661182 w 914400"/>
              <a:gd name="connsiteY18" fmla="*/ 393157 h 604173"/>
              <a:gd name="connsiteX19" fmla="*/ 745588 w 914400"/>
              <a:gd name="connsiteY19" fmla="*/ 322819 h 604173"/>
              <a:gd name="connsiteX20" fmla="*/ 773723 w 914400"/>
              <a:gd name="connsiteY20" fmla="*/ 280616 h 604173"/>
              <a:gd name="connsiteX21" fmla="*/ 844062 w 914400"/>
              <a:gd name="connsiteY21" fmla="*/ 210277 h 604173"/>
              <a:gd name="connsiteX22" fmla="*/ 886265 w 914400"/>
              <a:gd name="connsiteY22" fmla="*/ 83668 h 604173"/>
              <a:gd name="connsiteX23" fmla="*/ 914400 w 914400"/>
              <a:gd name="connsiteY23" fmla="*/ 0 h 604173"/>
              <a:gd name="connsiteX24" fmla="*/ 537681 w 914400"/>
              <a:gd name="connsiteY24" fmla="*/ 7955 h 604173"/>
              <a:gd name="connsiteX25" fmla="*/ 647114 w 914400"/>
              <a:gd name="connsiteY25" fmla="*/ 13330 h 604173"/>
              <a:gd name="connsiteX0" fmla="*/ 647114 w 914400"/>
              <a:gd name="connsiteY0" fmla="*/ 13330 h 604173"/>
              <a:gd name="connsiteX1" fmla="*/ 450166 w 914400"/>
              <a:gd name="connsiteY1" fmla="*/ 27397 h 604173"/>
              <a:gd name="connsiteX2" fmla="*/ 407963 w 914400"/>
              <a:gd name="connsiteY2" fmla="*/ 97736 h 604173"/>
              <a:gd name="connsiteX3" fmla="*/ 365760 w 914400"/>
              <a:gd name="connsiteY3" fmla="*/ 139939 h 604173"/>
              <a:gd name="connsiteX4" fmla="*/ 309490 w 914400"/>
              <a:gd name="connsiteY4" fmla="*/ 224345 h 604173"/>
              <a:gd name="connsiteX5" fmla="*/ 225083 w 914400"/>
              <a:gd name="connsiteY5" fmla="*/ 336887 h 604173"/>
              <a:gd name="connsiteX6" fmla="*/ 196948 w 914400"/>
              <a:gd name="connsiteY6" fmla="*/ 379090 h 604173"/>
              <a:gd name="connsiteX7" fmla="*/ 154745 w 914400"/>
              <a:gd name="connsiteY7" fmla="*/ 421293 h 604173"/>
              <a:gd name="connsiteX8" fmla="*/ 84406 w 914400"/>
              <a:gd name="connsiteY8" fmla="*/ 477564 h 604173"/>
              <a:gd name="connsiteX9" fmla="*/ 0 w 914400"/>
              <a:gd name="connsiteY9" fmla="*/ 590105 h 604173"/>
              <a:gd name="connsiteX10" fmla="*/ 42203 w 914400"/>
              <a:gd name="connsiteY10" fmla="*/ 604173 h 604173"/>
              <a:gd name="connsiteX11" fmla="*/ 239151 w 914400"/>
              <a:gd name="connsiteY11" fmla="*/ 576037 h 604173"/>
              <a:gd name="connsiteX12" fmla="*/ 281354 w 914400"/>
              <a:gd name="connsiteY12" fmla="*/ 561970 h 604173"/>
              <a:gd name="connsiteX13" fmla="*/ 351693 w 914400"/>
              <a:gd name="connsiteY13" fmla="*/ 547902 h 604173"/>
              <a:gd name="connsiteX14" fmla="*/ 436099 w 914400"/>
              <a:gd name="connsiteY14" fmla="*/ 519767 h 604173"/>
              <a:gd name="connsiteX15" fmla="*/ 478302 w 914400"/>
              <a:gd name="connsiteY15" fmla="*/ 491631 h 604173"/>
              <a:gd name="connsiteX16" fmla="*/ 520505 w 914400"/>
              <a:gd name="connsiteY16" fmla="*/ 477564 h 604173"/>
              <a:gd name="connsiteX17" fmla="*/ 590843 w 914400"/>
              <a:gd name="connsiteY17" fmla="*/ 435360 h 604173"/>
              <a:gd name="connsiteX18" fmla="*/ 661182 w 914400"/>
              <a:gd name="connsiteY18" fmla="*/ 393157 h 604173"/>
              <a:gd name="connsiteX19" fmla="*/ 745588 w 914400"/>
              <a:gd name="connsiteY19" fmla="*/ 322819 h 604173"/>
              <a:gd name="connsiteX20" fmla="*/ 773723 w 914400"/>
              <a:gd name="connsiteY20" fmla="*/ 280616 h 604173"/>
              <a:gd name="connsiteX21" fmla="*/ 844062 w 914400"/>
              <a:gd name="connsiteY21" fmla="*/ 210277 h 604173"/>
              <a:gd name="connsiteX22" fmla="*/ 886265 w 914400"/>
              <a:gd name="connsiteY22" fmla="*/ 83668 h 604173"/>
              <a:gd name="connsiteX23" fmla="*/ 914400 w 914400"/>
              <a:gd name="connsiteY23" fmla="*/ 0 h 604173"/>
              <a:gd name="connsiteX24" fmla="*/ 647114 w 914400"/>
              <a:gd name="connsiteY24" fmla="*/ 13330 h 604173"/>
              <a:gd name="connsiteX0" fmla="*/ 647114 w 914400"/>
              <a:gd name="connsiteY0" fmla="*/ 13330 h 604173"/>
              <a:gd name="connsiteX1" fmla="*/ 443317 w 914400"/>
              <a:gd name="connsiteY1" fmla="*/ 10273 h 604173"/>
              <a:gd name="connsiteX2" fmla="*/ 407963 w 914400"/>
              <a:gd name="connsiteY2" fmla="*/ 97736 h 604173"/>
              <a:gd name="connsiteX3" fmla="*/ 365760 w 914400"/>
              <a:gd name="connsiteY3" fmla="*/ 139939 h 604173"/>
              <a:gd name="connsiteX4" fmla="*/ 309490 w 914400"/>
              <a:gd name="connsiteY4" fmla="*/ 224345 h 604173"/>
              <a:gd name="connsiteX5" fmla="*/ 225083 w 914400"/>
              <a:gd name="connsiteY5" fmla="*/ 336887 h 604173"/>
              <a:gd name="connsiteX6" fmla="*/ 196948 w 914400"/>
              <a:gd name="connsiteY6" fmla="*/ 379090 h 604173"/>
              <a:gd name="connsiteX7" fmla="*/ 154745 w 914400"/>
              <a:gd name="connsiteY7" fmla="*/ 421293 h 604173"/>
              <a:gd name="connsiteX8" fmla="*/ 84406 w 914400"/>
              <a:gd name="connsiteY8" fmla="*/ 477564 h 604173"/>
              <a:gd name="connsiteX9" fmla="*/ 0 w 914400"/>
              <a:gd name="connsiteY9" fmla="*/ 590105 h 604173"/>
              <a:gd name="connsiteX10" fmla="*/ 42203 w 914400"/>
              <a:gd name="connsiteY10" fmla="*/ 604173 h 604173"/>
              <a:gd name="connsiteX11" fmla="*/ 239151 w 914400"/>
              <a:gd name="connsiteY11" fmla="*/ 576037 h 604173"/>
              <a:gd name="connsiteX12" fmla="*/ 281354 w 914400"/>
              <a:gd name="connsiteY12" fmla="*/ 561970 h 604173"/>
              <a:gd name="connsiteX13" fmla="*/ 351693 w 914400"/>
              <a:gd name="connsiteY13" fmla="*/ 547902 h 604173"/>
              <a:gd name="connsiteX14" fmla="*/ 436099 w 914400"/>
              <a:gd name="connsiteY14" fmla="*/ 519767 h 604173"/>
              <a:gd name="connsiteX15" fmla="*/ 478302 w 914400"/>
              <a:gd name="connsiteY15" fmla="*/ 491631 h 604173"/>
              <a:gd name="connsiteX16" fmla="*/ 520505 w 914400"/>
              <a:gd name="connsiteY16" fmla="*/ 477564 h 604173"/>
              <a:gd name="connsiteX17" fmla="*/ 590843 w 914400"/>
              <a:gd name="connsiteY17" fmla="*/ 435360 h 604173"/>
              <a:gd name="connsiteX18" fmla="*/ 661182 w 914400"/>
              <a:gd name="connsiteY18" fmla="*/ 393157 h 604173"/>
              <a:gd name="connsiteX19" fmla="*/ 745588 w 914400"/>
              <a:gd name="connsiteY19" fmla="*/ 322819 h 604173"/>
              <a:gd name="connsiteX20" fmla="*/ 773723 w 914400"/>
              <a:gd name="connsiteY20" fmla="*/ 280616 h 604173"/>
              <a:gd name="connsiteX21" fmla="*/ 844062 w 914400"/>
              <a:gd name="connsiteY21" fmla="*/ 210277 h 604173"/>
              <a:gd name="connsiteX22" fmla="*/ 886265 w 914400"/>
              <a:gd name="connsiteY22" fmla="*/ 83668 h 604173"/>
              <a:gd name="connsiteX23" fmla="*/ 914400 w 914400"/>
              <a:gd name="connsiteY23" fmla="*/ 0 h 604173"/>
              <a:gd name="connsiteX24" fmla="*/ 647114 w 914400"/>
              <a:gd name="connsiteY24" fmla="*/ 13330 h 604173"/>
              <a:gd name="connsiteX0" fmla="*/ 657388 w 914400"/>
              <a:gd name="connsiteY0" fmla="*/ 0 h 611391"/>
              <a:gd name="connsiteX1" fmla="*/ 443317 w 914400"/>
              <a:gd name="connsiteY1" fmla="*/ 17491 h 611391"/>
              <a:gd name="connsiteX2" fmla="*/ 407963 w 914400"/>
              <a:gd name="connsiteY2" fmla="*/ 104954 h 611391"/>
              <a:gd name="connsiteX3" fmla="*/ 365760 w 914400"/>
              <a:gd name="connsiteY3" fmla="*/ 147157 h 611391"/>
              <a:gd name="connsiteX4" fmla="*/ 309490 w 914400"/>
              <a:gd name="connsiteY4" fmla="*/ 231563 h 611391"/>
              <a:gd name="connsiteX5" fmla="*/ 225083 w 914400"/>
              <a:gd name="connsiteY5" fmla="*/ 344105 h 611391"/>
              <a:gd name="connsiteX6" fmla="*/ 196948 w 914400"/>
              <a:gd name="connsiteY6" fmla="*/ 386308 h 611391"/>
              <a:gd name="connsiteX7" fmla="*/ 154745 w 914400"/>
              <a:gd name="connsiteY7" fmla="*/ 428511 h 611391"/>
              <a:gd name="connsiteX8" fmla="*/ 84406 w 914400"/>
              <a:gd name="connsiteY8" fmla="*/ 484782 h 611391"/>
              <a:gd name="connsiteX9" fmla="*/ 0 w 914400"/>
              <a:gd name="connsiteY9" fmla="*/ 597323 h 611391"/>
              <a:gd name="connsiteX10" fmla="*/ 42203 w 914400"/>
              <a:gd name="connsiteY10" fmla="*/ 611391 h 611391"/>
              <a:gd name="connsiteX11" fmla="*/ 239151 w 914400"/>
              <a:gd name="connsiteY11" fmla="*/ 583255 h 611391"/>
              <a:gd name="connsiteX12" fmla="*/ 281354 w 914400"/>
              <a:gd name="connsiteY12" fmla="*/ 569188 h 611391"/>
              <a:gd name="connsiteX13" fmla="*/ 351693 w 914400"/>
              <a:gd name="connsiteY13" fmla="*/ 555120 h 611391"/>
              <a:gd name="connsiteX14" fmla="*/ 436099 w 914400"/>
              <a:gd name="connsiteY14" fmla="*/ 526985 h 611391"/>
              <a:gd name="connsiteX15" fmla="*/ 478302 w 914400"/>
              <a:gd name="connsiteY15" fmla="*/ 498849 h 611391"/>
              <a:gd name="connsiteX16" fmla="*/ 520505 w 914400"/>
              <a:gd name="connsiteY16" fmla="*/ 484782 h 611391"/>
              <a:gd name="connsiteX17" fmla="*/ 590843 w 914400"/>
              <a:gd name="connsiteY17" fmla="*/ 442578 h 611391"/>
              <a:gd name="connsiteX18" fmla="*/ 661182 w 914400"/>
              <a:gd name="connsiteY18" fmla="*/ 400375 h 611391"/>
              <a:gd name="connsiteX19" fmla="*/ 745588 w 914400"/>
              <a:gd name="connsiteY19" fmla="*/ 330037 h 611391"/>
              <a:gd name="connsiteX20" fmla="*/ 773723 w 914400"/>
              <a:gd name="connsiteY20" fmla="*/ 287834 h 611391"/>
              <a:gd name="connsiteX21" fmla="*/ 844062 w 914400"/>
              <a:gd name="connsiteY21" fmla="*/ 217495 h 611391"/>
              <a:gd name="connsiteX22" fmla="*/ 886265 w 914400"/>
              <a:gd name="connsiteY22" fmla="*/ 90886 h 611391"/>
              <a:gd name="connsiteX23" fmla="*/ 914400 w 914400"/>
              <a:gd name="connsiteY23" fmla="*/ 7218 h 611391"/>
              <a:gd name="connsiteX24" fmla="*/ 657388 w 914400"/>
              <a:gd name="connsiteY24" fmla="*/ 0 h 611391"/>
              <a:gd name="connsiteX0" fmla="*/ 657388 w 914400"/>
              <a:gd name="connsiteY0" fmla="*/ 0 h 611391"/>
              <a:gd name="connsiteX1" fmla="*/ 443317 w 914400"/>
              <a:gd name="connsiteY1" fmla="*/ 17491 h 611391"/>
              <a:gd name="connsiteX2" fmla="*/ 365760 w 914400"/>
              <a:gd name="connsiteY2" fmla="*/ 147157 h 611391"/>
              <a:gd name="connsiteX3" fmla="*/ 309490 w 914400"/>
              <a:gd name="connsiteY3" fmla="*/ 231563 h 611391"/>
              <a:gd name="connsiteX4" fmla="*/ 225083 w 914400"/>
              <a:gd name="connsiteY4" fmla="*/ 344105 h 611391"/>
              <a:gd name="connsiteX5" fmla="*/ 196948 w 914400"/>
              <a:gd name="connsiteY5" fmla="*/ 386308 h 611391"/>
              <a:gd name="connsiteX6" fmla="*/ 154745 w 914400"/>
              <a:gd name="connsiteY6" fmla="*/ 428511 h 611391"/>
              <a:gd name="connsiteX7" fmla="*/ 84406 w 914400"/>
              <a:gd name="connsiteY7" fmla="*/ 484782 h 611391"/>
              <a:gd name="connsiteX8" fmla="*/ 0 w 914400"/>
              <a:gd name="connsiteY8" fmla="*/ 597323 h 611391"/>
              <a:gd name="connsiteX9" fmla="*/ 42203 w 914400"/>
              <a:gd name="connsiteY9" fmla="*/ 611391 h 611391"/>
              <a:gd name="connsiteX10" fmla="*/ 239151 w 914400"/>
              <a:gd name="connsiteY10" fmla="*/ 583255 h 611391"/>
              <a:gd name="connsiteX11" fmla="*/ 281354 w 914400"/>
              <a:gd name="connsiteY11" fmla="*/ 569188 h 611391"/>
              <a:gd name="connsiteX12" fmla="*/ 351693 w 914400"/>
              <a:gd name="connsiteY12" fmla="*/ 555120 h 611391"/>
              <a:gd name="connsiteX13" fmla="*/ 436099 w 914400"/>
              <a:gd name="connsiteY13" fmla="*/ 526985 h 611391"/>
              <a:gd name="connsiteX14" fmla="*/ 478302 w 914400"/>
              <a:gd name="connsiteY14" fmla="*/ 498849 h 611391"/>
              <a:gd name="connsiteX15" fmla="*/ 520505 w 914400"/>
              <a:gd name="connsiteY15" fmla="*/ 484782 h 611391"/>
              <a:gd name="connsiteX16" fmla="*/ 590843 w 914400"/>
              <a:gd name="connsiteY16" fmla="*/ 442578 h 611391"/>
              <a:gd name="connsiteX17" fmla="*/ 661182 w 914400"/>
              <a:gd name="connsiteY17" fmla="*/ 400375 h 611391"/>
              <a:gd name="connsiteX18" fmla="*/ 745588 w 914400"/>
              <a:gd name="connsiteY18" fmla="*/ 330037 h 611391"/>
              <a:gd name="connsiteX19" fmla="*/ 773723 w 914400"/>
              <a:gd name="connsiteY19" fmla="*/ 287834 h 611391"/>
              <a:gd name="connsiteX20" fmla="*/ 844062 w 914400"/>
              <a:gd name="connsiteY20" fmla="*/ 217495 h 611391"/>
              <a:gd name="connsiteX21" fmla="*/ 886265 w 914400"/>
              <a:gd name="connsiteY21" fmla="*/ 90886 h 611391"/>
              <a:gd name="connsiteX22" fmla="*/ 914400 w 914400"/>
              <a:gd name="connsiteY22" fmla="*/ 7218 h 611391"/>
              <a:gd name="connsiteX23" fmla="*/ 657388 w 914400"/>
              <a:gd name="connsiteY23" fmla="*/ 0 h 611391"/>
              <a:gd name="connsiteX0" fmla="*/ 657388 w 914400"/>
              <a:gd name="connsiteY0" fmla="*/ 4141 h 615532"/>
              <a:gd name="connsiteX1" fmla="*/ 443317 w 914400"/>
              <a:gd name="connsiteY1" fmla="*/ 21632 h 615532"/>
              <a:gd name="connsiteX2" fmla="*/ 309490 w 914400"/>
              <a:gd name="connsiteY2" fmla="*/ 235704 h 615532"/>
              <a:gd name="connsiteX3" fmla="*/ 225083 w 914400"/>
              <a:gd name="connsiteY3" fmla="*/ 348246 h 615532"/>
              <a:gd name="connsiteX4" fmla="*/ 196948 w 914400"/>
              <a:gd name="connsiteY4" fmla="*/ 390449 h 615532"/>
              <a:gd name="connsiteX5" fmla="*/ 154745 w 914400"/>
              <a:gd name="connsiteY5" fmla="*/ 432652 h 615532"/>
              <a:gd name="connsiteX6" fmla="*/ 84406 w 914400"/>
              <a:gd name="connsiteY6" fmla="*/ 488923 h 615532"/>
              <a:gd name="connsiteX7" fmla="*/ 0 w 914400"/>
              <a:gd name="connsiteY7" fmla="*/ 601464 h 615532"/>
              <a:gd name="connsiteX8" fmla="*/ 42203 w 914400"/>
              <a:gd name="connsiteY8" fmla="*/ 615532 h 615532"/>
              <a:gd name="connsiteX9" fmla="*/ 239151 w 914400"/>
              <a:gd name="connsiteY9" fmla="*/ 587396 h 615532"/>
              <a:gd name="connsiteX10" fmla="*/ 281354 w 914400"/>
              <a:gd name="connsiteY10" fmla="*/ 573329 h 615532"/>
              <a:gd name="connsiteX11" fmla="*/ 351693 w 914400"/>
              <a:gd name="connsiteY11" fmla="*/ 559261 h 615532"/>
              <a:gd name="connsiteX12" fmla="*/ 436099 w 914400"/>
              <a:gd name="connsiteY12" fmla="*/ 531126 h 615532"/>
              <a:gd name="connsiteX13" fmla="*/ 478302 w 914400"/>
              <a:gd name="connsiteY13" fmla="*/ 502990 h 615532"/>
              <a:gd name="connsiteX14" fmla="*/ 520505 w 914400"/>
              <a:gd name="connsiteY14" fmla="*/ 488923 h 615532"/>
              <a:gd name="connsiteX15" fmla="*/ 590843 w 914400"/>
              <a:gd name="connsiteY15" fmla="*/ 446719 h 615532"/>
              <a:gd name="connsiteX16" fmla="*/ 661182 w 914400"/>
              <a:gd name="connsiteY16" fmla="*/ 404516 h 615532"/>
              <a:gd name="connsiteX17" fmla="*/ 745588 w 914400"/>
              <a:gd name="connsiteY17" fmla="*/ 334178 h 615532"/>
              <a:gd name="connsiteX18" fmla="*/ 773723 w 914400"/>
              <a:gd name="connsiteY18" fmla="*/ 291975 h 615532"/>
              <a:gd name="connsiteX19" fmla="*/ 844062 w 914400"/>
              <a:gd name="connsiteY19" fmla="*/ 221636 h 615532"/>
              <a:gd name="connsiteX20" fmla="*/ 886265 w 914400"/>
              <a:gd name="connsiteY20" fmla="*/ 95027 h 615532"/>
              <a:gd name="connsiteX21" fmla="*/ 914400 w 914400"/>
              <a:gd name="connsiteY21" fmla="*/ 11359 h 615532"/>
              <a:gd name="connsiteX22" fmla="*/ 657388 w 914400"/>
              <a:gd name="connsiteY22" fmla="*/ 4141 h 615532"/>
              <a:gd name="connsiteX0" fmla="*/ 657388 w 914400"/>
              <a:gd name="connsiteY0" fmla="*/ 4141 h 615532"/>
              <a:gd name="connsiteX1" fmla="*/ 443317 w 914400"/>
              <a:gd name="connsiteY1" fmla="*/ 21632 h 615532"/>
              <a:gd name="connsiteX2" fmla="*/ 309490 w 914400"/>
              <a:gd name="connsiteY2" fmla="*/ 235704 h 615532"/>
              <a:gd name="connsiteX3" fmla="*/ 196948 w 914400"/>
              <a:gd name="connsiteY3" fmla="*/ 390449 h 615532"/>
              <a:gd name="connsiteX4" fmla="*/ 154745 w 914400"/>
              <a:gd name="connsiteY4" fmla="*/ 432652 h 615532"/>
              <a:gd name="connsiteX5" fmla="*/ 84406 w 914400"/>
              <a:gd name="connsiteY5" fmla="*/ 488923 h 615532"/>
              <a:gd name="connsiteX6" fmla="*/ 0 w 914400"/>
              <a:gd name="connsiteY6" fmla="*/ 601464 h 615532"/>
              <a:gd name="connsiteX7" fmla="*/ 42203 w 914400"/>
              <a:gd name="connsiteY7" fmla="*/ 615532 h 615532"/>
              <a:gd name="connsiteX8" fmla="*/ 239151 w 914400"/>
              <a:gd name="connsiteY8" fmla="*/ 587396 h 615532"/>
              <a:gd name="connsiteX9" fmla="*/ 281354 w 914400"/>
              <a:gd name="connsiteY9" fmla="*/ 573329 h 615532"/>
              <a:gd name="connsiteX10" fmla="*/ 351693 w 914400"/>
              <a:gd name="connsiteY10" fmla="*/ 559261 h 615532"/>
              <a:gd name="connsiteX11" fmla="*/ 436099 w 914400"/>
              <a:gd name="connsiteY11" fmla="*/ 531126 h 615532"/>
              <a:gd name="connsiteX12" fmla="*/ 478302 w 914400"/>
              <a:gd name="connsiteY12" fmla="*/ 502990 h 615532"/>
              <a:gd name="connsiteX13" fmla="*/ 520505 w 914400"/>
              <a:gd name="connsiteY13" fmla="*/ 488923 h 615532"/>
              <a:gd name="connsiteX14" fmla="*/ 590843 w 914400"/>
              <a:gd name="connsiteY14" fmla="*/ 446719 h 615532"/>
              <a:gd name="connsiteX15" fmla="*/ 661182 w 914400"/>
              <a:gd name="connsiteY15" fmla="*/ 404516 h 615532"/>
              <a:gd name="connsiteX16" fmla="*/ 745588 w 914400"/>
              <a:gd name="connsiteY16" fmla="*/ 334178 h 615532"/>
              <a:gd name="connsiteX17" fmla="*/ 773723 w 914400"/>
              <a:gd name="connsiteY17" fmla="*/ 291975 h 615532"/>
              <a:gd name="connsiteX18" fmla="*/ 844062 w 914400"/>
              <a:gd name="connsiteY18" fmla="*/ 221636 h 615532"/>
              <a:gd name="connsiteX19" fmla="*/ 886265 w 914400"/>
              <a:gd name="connsiteY19" fmla="*/ 95027 h 615532"/>
              <a:gd name="connsiteX20" fmla="*/ 914400 w 914400"/>
              <a:gd name="connsiteY20" fmla="*/ 11359 h 615532"/>
              <a:gd name="connsiteX21" fmla="*/ 657388 w 914400"/>
              <a:gd name="connsiteY21" fmla="*/ 4141 h 615532"/>
              <a:gd name="connsiteX0" fmla="*/ 657388 w 914400"/>
              <a:gd name="connsiteY0" fmla="*/ 4141 h 615532"/>
              <a:gd name="connsiteX1" fmla="*/ 443317 w 914400"/>
              <a:gd name="connsiteY1" fmla="*/ 21632 h 615532"/>
              <a:gd name="connsiteX2" fmla="*/ 309490 w 914400"/>
              <a:gd name="connsiteY2" fmla="*/ 235704 h 615532"/>
              <a:gd name="connsiteX3" fmla="*/ 154745 w 914400"/>
              <a:gd name="connsiteY3" fmla="*/ 432652 h 615532"/>
              <a:gd name="connsiteX4" fmla="*/ 84406 w 914400"/>
              <a:gd name="connsiteY4" fmla="*/ 488923 h 615532"/>
              <a:gd name="connsiteX5" fmla="*/ 0 w 914400"/>
              <a:gd name="connsiteY5" fmla="*/ 601464 h 615532"/>
              <a:gd name="connsiteX6" fmla="*/ 42203 w 914400"/>
              <a:gd name="connsiteY6" fmla="*/ 615532 h 615532"/>
              <a:gd name="connsiteX7" fmla="*/ 239151 w 914400"/>
              <a:gd name="connsiteY7" fmla="*/ 587396 h 615532"/>
              <a:gd name="connsiteX8" fmla="*/ 281354 w 914400"/>
              <a:gd name="connsiteY8" fmla="*/ 573329 h 615532"/>
              <a:gd name="connsiteX9" fmla="*/ 351693 w 914400"/>
              <a:gd name="connsiteY9" fmla="*/ 559261 h 615532"/>
              <a:gd name="connsiteX10" fmla="*/ 436099 w 914400"/>
              <a:gd name="connsiteY10" fmla="*/ 531126 h 615532"/>
              <a:gd name="connsiteX11" fmla="*/ 478302 w 914400"/>
              <a:gd name="connsiteY11" fmla="*/ 502990 h 615532"/>
              <a:gd name="connsiteX12" fmla="*/ 520505 w 914400"/>
              <a:gd name="connsiteY12" fmla="*/ 488923 h 615532"/>
              <a:gd name="connsiteX13" fmla="*/ 590843 w 914400"/>
              <a:gd name="connsiteY13" fmla="*/ 446719 h 615532"/>
              <a:gd name="connsiteX14" fmla="*/ 661182 w 914400"/>
              <a:gd name="connsiteY14" fmla="*/ 404516 h 615532"/>
              <a:gd name="connsiteX15" fmla="*/ 745588 w 914400"/>
              <a:gd name="connsiteY15" fmla="*/ 334178 h 615532"/>
              <a:gd name="connsiteX16" fmla="*/ 773723 w 914400"/>
              <a:gd name="connsiteY16" fmla="*/ 291975 h 615532"/>
              <a:gd name="connsiteX17" fmla="*/ 844062 w 914400"/>
              <a:gd name="connsiteY17" fmla="*/ 221636 h 615532"/>
              <a:gd name="connsiteX18" fmla="*/ 886265 w 914400"/>
              <a:gd name="connsiteY18" fmla="*/ 95027 h 615532"/>
              <a:gd name="connsiteX19" fmla="*/ 914400 w 914400"/>
              <a:gd name="connsiteY19" fmla="*/ 11359 h 615532"/>
              <a:gd name="connsiteX20" fmla="*/ 657388 w 914400"/>
              <a:gd name="connsiteY20" fmla="*/ 4141 h 615532"/>
              <a:gd name="connsiteX0" fmla="*/ 657388 w 914400"/>
              <a:gd name="connsiteY0" fmla="*/ 4141 h 615532"/>
              <a:gd name="connsiteX1" fmla="*/ 443317 w 914400"/>
              <a:gd name="connsiteY1" fmla="*/ 21632 h 615532"/>
              <a:gd name="connsiteX2" fmla="*/ 309490 w 914400"/>
              <a:gd name="connsiteY2" fmla="*/ 235704 h 615532"/>
              <a:gd name="connsiteX3" fmla="*/ 84406 w 914400"/>
              <a:gd name="connsiteY3" fmla="*/ 488923 h 615532"/>
              <a:gd name="connsiteX4" fmla="*/ 0 w 914400"/>
              <a:gd name="connsiteY4" fmla="*/ 601464 h 615532"/>
              <a:gd name="connsiteX5" fmla="*/ 42203 w 914400"/>
              <a:gd name="connsiteY5" fmla="*/ 615532 h 615532"/>
              <a:gd name="connsiteX6" fmla="*/ 239151 w 914400"/>
              <a:gd name="connsiteY6" fmla="*/ 587396 h 615532"/>
              <a:gd name="connsiteX7" fmla="*/ 281354 w 914400"/>
              <a:gd name="connsiteY7" fmla="*/ 573329 h 615532"/>
              <a:gd name="connsiteX8" fmla="*/ 351693 w 914400"/>
              <a:gd name="connsiteY8" fmla="*/ 559261 h 615532"/>
              <a:gd name="connsiteX9" fmla="*/ 436099 w 914400"/>
              <a:gd name="connsiteY9" fmla="*/ 531126 h 615532"/>
              <a:gd name="connsiteX10" fmla="*/ 478302 w 914400"/>
              <a:gd name="connsiteY10" fmla="*/ 502990 h 615532"/>
              <a:gd name="connsiteX11" fmla="*/ 520505 w 914400"/>
              <a:gd name="connsiteY11" fmla="*/ 488923 h 615532"/>
              <a:gd name="connsiteX12" fmla="*/ 590843 w 914400"/>
              <a:gd name="connsiteY12" fmla="*/ 446719 h 615532"/>
              <a:gd name="connsiteX13" fmla="*/ 661182 w 914400"/>
              <a:gd name="connsiteY13" fmla="*/ 404516 h 615532"/>
              <a:gd name="connsiteX14" fmla="*/ 745588 w 914400"/>
              <a:gd name="connsiteY14" fmla="*/ 334178 h 615532"/>
              <a:gd name="connsiteX15" fmla="*/ 773723 w 914400"/>
              <a:gd name="connsiteY15" fmla="*/ 291975 h 615532"/>
              <a:gd name="connsiteX16" fmla="*/ 844062 w 914400"/>
              <a:gd name="connsiteY16" fmla="*/ 221636 h 615532"/>
              <a:gd name="connsiteX17" fmla="*/ 886265 w 914400"/>
              <a:gd name="connsiteY17" fmla="*/ 95027 h 615532"/>
              <a:gd name="connsiteX18" fmla="*/ 914400 w 914400"/>
              <a:gd name="connsiteY18" fmla="*/ 11359 h 615532"/>
              <a:gd name="connsiteX19" fmla="*/ 657388 w 914400"/>
              <a:gd name="connsiteY19" fmla="*/ 4141 h 615532"/>
              <a:gd name="connsiteX0" fmla="*/ 657388 w 914400"/>
              <a:gd name="connsiteY0" fmla="*/ 4141 h 615532"/>
              <a:gd name="connsiteX1" fmla="*/ 443317 w 914400"/>
              <a:gd name="connsiteY1" fmla="*/ 21632 h 615532"/>
              <a:gd name="connsiteX2" fmla="*/ 309490 w 914400"/>
              <a:gd name="connsiteY2" fmla="*/ 235704 h 615532"/>
              <a:gd name="connsiteX3" fmla="*/ 0 w 914400"/>
              <a:gd name="connsiteY3" fmla="*/ 601464 h 615532"/>
              <a:gd name="connsiteX4" fmla="*/ 42203 w 914400"/>
              <a:gd name="connsiteY4" fmla="*/ 615532 h 615532"/>
              <a:gd name="connsiteX5" fmla="*/ 239151 w 914400"/>
              <a:gd name="connsiteY5" fmla="*/ 587396 h 615532"/>
              <a:gd name="connsiteX6" fmla="*/ 281354 w 914400"/>
              <a:gd name="connsiteY6" fmla="*/ 573329 h 615532"/>
              <a:gd name="connsiteX7" fmla="*/ 351693 w 914400"/>
              <a:gd name="connsiteY7" fmla="*/ 559261 h 615532"/>
              <a:gd name="connsiteX8" fmla="*/ 436099 w 914400"/>
              <a:gd name="connsiteY8" fmla="*/ 531126 h 615532"/>
              <a:gd name="connsiteX9" fmla="*/ 478302 w 914400"/>
              <a:gd name="connsiteY9" fmla="*/ 502990 h 615532"/>
              <a:gd name="connsiteX10" fmla="*/ 520505 w 914400"/>
              <a:gd name="connsiteY10" fmla="*/ 488923 h 615532"/>
              <a:gd name="connsiteX11" fmla="*/ 590843 w 914400"/>
              <a:gd name="connsiteY11" fmla="*/ 446719 h 615532"/>
              <a:gd name="connsiteX12" fmla="*/ 661182 w 914400"/>
              <a:gd name="connsiteY12" fmla="*/ 404516 h 615532"/>
              <a:gd name="connsiteX13" fmla="*/ 745588 w 914400"/>
              <a:gd name="connsiteY13" fmla="*/ 334178 h 615532"/>
              <a:gd name="connsiteX14" fmla="*/ 773723 w 914400"/>
              <a:gd name="connsiteY14" fmla="*/ 291975 h 615532"/>
              <a:gd name="connsiteX15" fmla="*/ 844062 w 914400"/>
              <a:gd name="connsiteY15" fmla="*/ 221636 h 615532"/>
              <a:gd name="connsiteX16" fmla="*/ 886265 w 914400"/>
              <a:gd name="connsiteY16" fmla="*/ 95027 h 615532"/>
              <a:gd name="connsiteX17" fmla="*/ 914400 w 914400"/>
              <a:gd name="connsiteY17" fmla="*/ 11359 h 615532"/>
              <a:gd name="connsiteX18" fmla="*/ 657388 w 914400"/>
              <a:gd name="connsiteY18" fmla="*/ 4141 h 615532"/>
              <a:gd name="connsiteX0" fmla="*/ 657388 w 914400"/>
              <a:gd name="connsiteY0" fmla="*/ 30567 h 641958"/>
              <a:gd name="connsiteX1" fmla="*/ 443317 w 914400"/>
              <a:gd name="connsiteY1" fmla="*/ 48058 h 641958"/>
              <a:gd name="connsiteX2" fmla="*/ 0 w 914400"/>
              <a:gd name="connsiteY2" fmla="*/ 627890 h 641958"/>
              <a:gd name="connsiteX3" fmla="*/ 42203 w 914400"/>
              <a:gd name="connsiteY3" fmla="*/ 641958 h 641958"/>
              <a:gd name="connsiteX4" fmla="*/ 239151 w 914400"/>
              <a:gd name="connsiteY4" fmla="*/ 613822 h 641958"/>
              <a:gd name="connsiteX5" fmla="*/ 281354 w 914400"/>
              <a:gd name="connsiteY5" fmla="*/ 599755 h 641958"/>
              <a:gd name="connsiteX6" fmla="*/ 351693 w 914400"/>
              <a:gd name="connsiteY6" fmla="*/ 585687 h 641958"/>
              <a:gd name="connsiteX7" fmla="*/ 436099 w 914400"/>
              <a:gd name="connsiteY7" fmla="*/ 557552 h 641958"/>
              <a:gd name="connsiteX8" fmla="*/ 478302 w 914400"/>
              <a:gd name="connsiteY8" fmla="*/ 529416 h 641958"/>
              <a:gd name="connsiteX9" fmla="*/ 520505 w 914400"/>
              <a:gd name="connsiteY9" fmla="*/ 515349 h 641958"/>
              <a:gd name="connsiteX10" fmla="*/ 590843 w 914400"/>
              <a:gd name="connsiteY10" fmla="*/ 473145 h 641958"/>
              <a:gd name="connsiteX11" fmla="*/ 661182 w 914400"/>
              <a:gd name="connsiteY11" fmla="*/ 430942 h 641958"/>
              <a:gd name="connsiteX12" fmla="*/ 745588 w 914400"/>
              <a:gd name="connsiteY12" fmla="*/ 360604 h 641958"/>
              <a:gd name="connsiteX13" fmla="*/ 773723 w 914400"/>
              <a:gd name="connsiteY13" fmla="*/ 318401 h 641958"/>
              <a:gd name="connsiteX14" fmla="*/ 844062 w 914400"/>
              <a:gd name="connsiteY14" fmla="*/ 248062 h 641958"/>
              <a:gd name="connsiteX15" fmla="*/ 886265 w 914400"/>
              <a:gd name="connsiteY15" fmla="*/ 121453 h 641958"/>
              <a:gd name="connsiteX16" fmla="*/ 914400 w 914400"/>
              <a:gd name="connsiteY16" fmla="*/ 37785 h 641958"/>
              <a:gd name="connsiteX17" fmla="*/ 657388 w 914400"/>
              <a:gd name="connsiteY17" fmla="*/ 30567 h 641958"/>
              <a:gd name="connsiteX0" fmla="*/ 657388 w 914400"/>
              <a:gd name="connsiteY0" fmla="*/ 0 h 611391"/>
              <a:gd name="connsiteX1" fmla="*/ 443317 w 914400"/>
              <a:gd name="connsiteY1" fmla="*/ 17491 h 611391"/>
              <a:gd name="connsiteX2" fmla="*/ 0 w 914400"/>
              <a:gd name="connsiteY2" fmla="*/ 597323 h 611391"/>
              <a:gd name="connsiteX3" fmla="*/ 42203 w 914400"/>
              <a:gd name="connsiteY3" fmla="*/ 611391 h 611391"/>
              <a:gd name="connsiteX4" fmla="*/ 239151 w 914400"/>
              <a:gd name="connsiteY4" fmla="*/ 583255 h 611391"/>
              <a:gd name="connsiteX5" fmla="*/ 281354 w 914400"/>
              <a:gd name="connsiteY5" fmla="*/ 569188 h 611391"/>
              <a:gd name="connsiteX6" fmla="*/ 351693 w 914400"/>
              <a:gd name="connsiteY6" fmla="*/ 555120 h 611391"/>
              <a:gd name="connsiteX7" fmla="*/ 436099 w 914400"/>
              <a:gd name="connsiteY7" fmla="*/ 526985 h 611391"/>
              <a:gd name="connsiteX8" fmla="*/ 478302 w 914400"/>
              <a:gd name="connsiteY8" fmla="*/ 498849 h 611391"/>
              <a:gd name="connsiteX9" fmla="*/ 520505 w 914400"/>
              <a:gd name="connsiteY9" fmla="*/ 484782 h 611391"/>
              <a:gd name="connsiteX10" fmla="*/ 590843 w 914400"/>
              <a:gd name="connsiteY10" fmla="*/ 442578 h 611391"/>
              <a:gd name="connsiteX11" fmla="*/ 661182 w 914400"/>
              <a:gd name="connsiteY11" fmla="*/ 400375 h 611391"/>
              <a:gd name="connsiteX12" fmla="*/ 745588 w 914400"/>
              <a:gd name="connsiteY12" fmla="*/ 330037 h 611391"/>
              <a:gd name="connsiteX13" fmla="*/ 773723 w 914400"/>
              <a:gd name="connsiteY13" fmla="*/ 287834 h 611391"/>
              <a:gd name="connsiteX14" fmla="*/ 844062 w 914400"/>
              <a:gd name="connsiteY14" fmla="*/ 217495 h 611391"/>
              <a:gd name="connsiteX15" fmla="*/ 886265 w 914400"/>
              <a:gd name="connsiteY15" fmla="*/ 90886 h 611391"/>
              <a:gd name="connsiteX16" fmla="*/ 914400 w 914400"/>
              <a:gd name="connsiteY16" fmla="*/ 7218 h 611391"/>
              <a:gd name="connsiteX17" fmla="*/ 657388 w 914400"/>
              <a:gd name="connsiteY17" fmla="*/ 0 h 611391"/>
              <a:gd name="connsiteX0" fmla="*/ 657388 w 914400"/>
              <a:gd name="connsiteY0" fmla="*/ 8730 h 620121"/>
              <a:gd name="connsiteX1" fmla="*/ 450166 w 914400"/>
              <a:gd name="connsiteY1" fmla="*/ 2248 h 620121"/>
              <a:gd name="connsiteX2" fmla="*/ 0 w 914400"/>
              <a:gd name="connsiteY2" fmla="*/ 606053 h 620121"/>
              <a:gd name="connsiteX3" fmla="*/ 42203 w 914400"/>
              <a:gd name="connsiteY3" fmla="*/ 620121 h 620121"/>
              <a:gd name="connsiteX4" fmla="*/ 239151 w 914400"/>
              <a:gd name="connsiteY4" fmla="*/ 591985 h 620121"/>
              <a:gd name="connsiteX5" fmla="*/ 281354 w 914400"/>
              <a:gd name="connsiteY5" fmla="*/ 577918 h 620121"/>
              <a:gd name="connsiteX6" fmla="*/ 351693 w 914400"/>
              <a:gd name="connsiteY6" fmla="*/ 563850 h 620121"/>
              <a:gd name="connsiteX7" fmla="*/ 436099 w 914400"/>
              <a:gd name="connsiteY7" fmla="*/ 535715 h 620121"/>
              <a:gd name="connsiteX8" fmla="*/ 478302 w 914400"/>
              <a:gd name="connsiteY8" fmla="*/ 507579 h 620121"/>
              <a:gd name="connsiteX9" fmla="*/ 520505 w 914400"/>
              <a:gd name="connsiteY9" fmla="*/ 493512 h 620121"/>
              <a:gd name="connsiteX10" fmla="*/ 590843 w 914400"/>
              <a:gd name="connsiteY10" fmla="*/ 451308 h 620121"/>
              <a:gd name="connsiteX11" fmla="*/ 661182 w 914400"/>
              <a:gd name="connsiteY11" fmla="*/ 409105 h 620121"/>
              <a:gd name="connsiteX12" fmla="*/ 745588 w 914400"/>
              <a:gd name="connsiteY12" fmla="*/ 338767 h 620121"/>
              <a:gd name="connsiteX13" fmla="*/ 773723 w 914400"/>
              <a:gd name="connsiteY13" fmla="*/ 296564 h 620121"/>
              <a:gd name="connsiteX14" fmla="*/ 844062 w 914400"/>
              <a:gd name="connsiteY14" fmla="*/ 226225 h 620121"/>
              <a:gd name="connsiteX15" fmla="*/ 886265 w 914400"/>
              <a:gd name="connsiteY15" fmla="*/ 99616 h 620121"/>
              <a:gd name="connsiteX16" fmla="*/ 914400 w 914400"/>
              <a:gd name="connsiteY16" fmla="*/ 15948 h 620121"/>
              <a:gd name="connsiteX17" fmla="*/ 657388 w 914400"/>
              <a:gd name="connsiteY17" fmla="*/ 8730 h 620121"/>
              <a:gd name="connsiteX0" fmla="*/ 657388 w 914400"/>
              <a:gd name="connsiteY0" fmla="*/ 0 h 611391"/>
              <a:gd name="connsiteX1" fmla="*/ 429617 w 914400"/>
              <a:gd name="connsiteY1" fmla="*/ 7217 h 611391"/>
              <a:gd name="connsiteX2" fmla="*/ 0 w 914400"/>
              <a:gd name="connsiteY2" fmla="*/ 597323 h 611391"/>
              <a:gd name="connsiteX3" fmla="*/ 42203 w 914400"/>
              <a:gd name="connsiteY3" fmla="*/ 611391 h 611391"/>
              <a:gd name="connsiteX4" fmla="*/ 239151 w 914400"/>
              <a:gd name="connsiteY4" fmla="*/ 583255 h 611391"/>
              <a:gd name="connsiteX5" fmla="*/ 281354 w 914400"/>
              <a:gd name="connsiteY5" fmla="*/ 569188 h 611391"/>
              <a:gd name="connsiteX6" fmla="*/ 351693 w 914400"/>
              <a:gd name="connsiteY6" fmla="*/ 555120 h 611391"/>
              <a:gd name="connsiteX7" fmla="*/ 436099 w 914400"/>
              <a:gd name="connsiteY7" fmla="*/ 526985 h 611391"/>
              <a:gd name="connsiteX8" fmla="*/ 478302 w 914400"/>
              <a:gd name="connsiteY8" fmla="*/ 498849 h 611391"/>
              <a:gd name="connsiteX9" fmla="*/ 520505 w 914400"/>
              <a:gd name="connsiteY9" fmla="*/ 484782 h 611391"/>
              <a:gd name="connsiteX10" fmla="*/ 590843 w 914400"/>
              <a:gd name="connsiteY10" fmla="*/ 442578 h 611391"/>
              <a:gd name="connsiteX11" fmla="*/ 661182 w 914400"/>
              <a:gd name="connsiteY11" fmla="*/ 400375 h 611391"/>
              <a:gd name="connsiteX12" fmla="*/ 745588 w 914400"/>
              <a:gd name="connsiteY12" fmla="*/ 330037 h 611391"/>
              <a:gd name="connsiteX13" fmla="*/ 773723 w 914400"/>
              <a:gd name="connsiteY13" fmla="*/ 287834 h 611391"/>
              <a:gd name="connsiteX14" fmla="*/ 844062 w 914400"/>
              <a:gd name="connsiteY14" fmla="*/ 217495 h 611391"/>
              <a:gd name="connsiteX15" fmla="*/ 886265 w 914400"/>
              <a:gd name="connsiteY15" fmla="*/ 90886 h 611391"/>
              <a:gd name="connsiteX16" fmla="*/ 914400 w 914400"/>
              <a:gd name="connsiteY16" fmla="*/ 7218 h 611391"/>
              <a:gd name="connsiteX17" fmla="*/ 657388 w 914400"/>
              <a:gd name="connsiteY17" fmla="*/ 0 h 611391"/>
              <a:gd name="connsiteX0" fmla="*/ 657388 w 914400"/>
              <a:gd name="connsiteY0" fmla="*/ 0 h 611391"/>
              <a:gd name="connsiteX1" fmla="*/ 429617 w 914400"/>
              <a:gd name="connsiteY1" fmla="*/ 7217 h 611391"/>
              <a:gd name="connsiteX2" fmla="*/ 0 w 914400"/>
              <a:gd name="connsiteY2" fmla="*/ 597323 h 611391"/>
              <a:gd name="connsiteX3" fmla="*/ 42203 w 914400"/>
              <a:gd name="connsiteY3" fmla="*/ 611391 h 611391"/>
              <a:gd name="connsiteX4" fmla="*/ 239151 w 914400"/>
              <a:gd name="connsiteY4" fmla="*/ 583255 h 611391"/>
              <a:gd name="connsiteX5" fmla="*/ 281354 w 914400"/>
              <a:gd name="connsiteY5" fmla="*/ 569188 h 611391"/>
              <a:gd name="connsiteX6" fmla="*/ 351693 w 914400"/>
              <a:gd name="connsiteY6" fmla="*/ 555120 h 611391"/>
              <a:gd name="connsiteX7" fmla="*/ 436099 w 914400"/>
              <a:gd name="connsiteY7" fmla="*/ 526985 h 611391"/>
              <a:gd name="connsiteX8" fmla="*/ 478302 w 914400"/>
              <a:gd name="connsiteY8" fmla="*/ 498849 h 611391"/>
              <a:gd name="connsiteX9" fmla="*/ 520505 w 914400"/>
              <a:gd name="connsiteY9" fmla="*/ 484782 h 611391"/>
              <a:gd name="connsiteX10" fmla="*/ 590843 w 914400"/>
              <a:gd name="connsiteY10" fmla="*/ 442578 h 611391"/>
              <a:gd name="connsiteX11" fmla="*/ 661182 w 914400"/>
              <a:gd name="connsiteY11" fmla="*/ 400375 h 611391"/>
              <a:gd name="connsiteX12" fmla="*/ 745588 w 914400"/>
              <a:gd name="connsiteY12" fmla="*/ 330037 h 611391"/>
              <a:gd name="connsiteX13" fmla="*/ 773723 w 914400"/>
              <a:gd name="connsiteY13" fmla="*/ 287834 h 611391"/>
              <a:gd name="connsiteX14" fmla="*/ 844062 w 914400"/>
              <a:gd name="connsiteY14" fmla="*/ 217495 h 611391"/>
              <a:gd name="connsiteX15" fmla="*/ 886265 w 914400"/>
              <a:gd name="connsiteY15" fmla="*/ 90886 h 611391"/>
              <a:gd name="connsiteX16" fmla="*/ 914400 w 914400"/>
              <a:gd name="connsiteY16" fmla="*/ 7218 h 611391"/>
              <a:gd name="connsiteX17" fmla="*/ 657388 w 914400"/>
              <a:gd name="connsiteY17" fmla="*/ 0 h 611391"/>
              <a:gd name="connsiteX0" fmla="*/ 657388 w 914400"/>
              <a:gd name="connsiteY0" fmla="*/ 0 h 611391"/>
              <a:gd name="connsiteX1" fmla="*/ 429617 w 914400"/>
              <a:gd name="connsiteY1" fmla="*/ 7217 h 611391"/>
              <a:gd name="connsiteX2" fmla="*/ 0 w 914400"/>
              <a:gd name="connsiteY2" fmla="*/ 597323 h 611391"/>
              <a:gd name="connsiteX3" fmla="*/ 42203 w 914400"/>
              <a:gd name="connsiteY3" fmla="*/ 611391 h 611391"/>
              <a:gd name="connsiteX4" fmla="*/ 239151 w 914400"/>
              <a:gd name="connsiteY4" fmla="*/ 583255 h 611391"/>
              <a:gd name="connsiteX5" fmla="*/ 281354 w 914400"/>
              <a:gd name="connsiteY5" fmla="*/ 569188 h 611391"/>
              <a:gd name="connsiteX6" fmla="*/ 351693 w 914400"/>
              <a:gd name="connsiteY6" fmla="*/ 555120 h 611391"/>
              <a:gd name="connsiteX7" fmla="*/ 436099 w 914400"/>
              <a:gd name="connsiteY7" fmla="*/ 526985 h 611391"/>
              <a:gd name="connsiteX8" fmla="*/ 478302 w 914400"/>
              <a:gd name="connsiteY8" fmla="*/ 498849 h 611391"/>
              <a:gd name="connsiteX9" fmla="*/ 520505 w 914400"/>
              <a:gd name="connsiteY9" fmla="*/ 484782 h 611391"/>
              <a:gd name="connsiteX10" fmla="*/ 590843 w 914400"/>
              <a:gd name="connsiteY10" fmla="*/ 442578 h 611391"/>
              <a:gd name="connsiteX11" fmla="*/ 661182 w 914400"/>
              <a:gd name="connsiteY11" fmla="*/ 400375 h 611391"/>
              <a:gd name="connsiteX12" fmla="*/ 773723 w 914400"/>
              <a:gd name="connsiteY12" fmla="*/ 287834 h 611391"/>
              <a:gd name="connsiteX13" fmla="*/ 844062 w 914400"/>
              <a:gd name="connsiteY13" fmla="*/ 217495 h 611391"/>
              <a:gd name="connsiteX14" fmla="*/ 886265 w 914400"/>
              <a:gd name="connsiteY14" fmla="*/ 90886 h 611391"/>
              <a:gd name="connsiteX15" fmla="*/ 914400 w 914400"/>
              <a:gd name="connsiteY15" fmla="*/ 7218 h 611391"/>
              <a:gd name="connsiteX16" fmla="*/ 657388 w 914400"/>
              <a:gd name="connsiteY16" fmla="*/ 0 h 611391"/>
              <a:gd name="connsiteX0" fmla="*/ 657388 w 914400"/>
              <a:gd name="connsiteY0" fmla="*/ 0 h 611391"/>
              <a:gd name="connsiteX1" fmla="*/ 429617 w 914400"/>
              <a:gd name="connsiteY1" fmla="*/ 7217 h 611391"/>
              <a:gd name="connsiteX2" fmla="*/ 0 w 914400"/>
              <a:gd name="connsiteY2" fmla="*/ 597323 h 611391"/>
              <a:gd name="connsiteX3" fmla="*/ 42203 w 914400"/>
              <a:gd name="connsiteY3" fmla="*/ 611391 h 611391"/>
              <a:gd name="connsiteX4" fmla="*/ 239151 w 914400"/>
              <a:gd name="connsiteY4" fmla="*/ 583255 h 611391"/>
              <a:gd name="connsiteX5" fmla="*/ 281354 w 914400"/>
              <a:gd name="connsiteY5" fmla="*/ 569188 h 611391"/>
              <a:gd name="connsiteX6" fmla="*/ 351693 w 914400"/>
              <a:gd name="connsiteY6" fmla="*/ 555120 h 611391"/>
              <a:gd name="connsiteX7" fmla="*/ 436099 w 914400"/>
              <a:gd name="connsiteY7" fmla="*/ 526985 h 611391"/>
              <a:gd name="connsiteX8" fmla="*/ 478302 w 914400"/>
              <a:gd name="connsiteY8" fmla="*/ 498849 h 611391"/>
              <a:gd name="connsiteX9" fmla="*/ 520505 w 914400"/>
              <a:gd name="connsiteY9" fmla="*/ 484782 h 611391"/>
              <a:gd name="connsiteX10" fmla="*/ 661182 w 914400"/>
              <a:gd name="connsiteY10" fmla="*/ 400375 h 611391"/>
              <a:gd name="connsiteX11" fmla="*/ 773723 w 914400"/>
              <a:gd name="connsiteY11" fmla="*/ 287834 h 611391"/>
              <a:gd name="connsiteX12" fmla="*/ 844062 w 914400"/>
              <a:gd name="connsiteY12" fmla="*/ 217495 h 611391"/>
              <a:gd name="connsiteX13" fmla="*/ 886265 w 914400"/>
              <a:gd name="connsiteY13" fmla="*/ 90886 h 611391"/>
              <a:gd name="connsiteX14" fmla="*/ 914400 w 914400"/>
              <a:gd name="connsiteY14" fmla="*/ 7218 h 611391"/>
              <a:gd name="connsiteX15" fmla="*/ 657388 w 914400"/>
              <a:gd name="connsiteY15" fmla="*/ 0 h 611391"/>
              <a:gd name="connsiteX0" fmla="*/ 657388 w 914400"/>
              <a:gd name="connsiteY0" fmla="*/ 0 h 611391"/>
              <a:gd name="connsiteX1" fmla="*/ 429617 w 914400"/>
              <a:gd name="connsiteY1" fmla="*/ 7217 h 611391"/>
              <a:gd name="connsiteX2" fmla="*/ 0 w 914400"/>
              <a:gd name="connsiteY2" fmla="*/ 597323 h 611391"/>
              <a:gd name="connsiteX3" fmla="*/ 42203 w 914400"/>
              <a:gd name="connsiteY3" fmla="*/ 611391 h 611391"/>
              <a:gd name="connsiteX4" fmla="*/ 239151 w 914400"/>
              <a:gd name="connsiteY4" fmla="*/ 583255 h 611391"/>
              <a:gd name="connsiteX5" fmla="*/ 281354 w 914400"/>
              <a:gd name="connsiteY5" fmla="*/ 569188 h 611391"/>
              <a:gd name="connsiteX6" fmla="*/ 351693 w 914400"/>
              <a:gd name="connsiteY6" fmla="*/ 555120 h 611391"/>
              <a:gd name="connsiteX7" fmla="*/ 436099 w 914400"/>
              <a:gd name="connsiteY7" fmla="*/ 526985 h 611391"/>
              <a:gd name="connsiteX8" fmla="*/ 520505 w 914400"/>
              <a:gd name="connsiteY8" fmla="*/ 484782 h 611391"/>
              <a:gd name="connsiteX9" fmla="*/ 661182 w 914400"/>
              <a:gd name="connsiteY9" fmla="*/ 400375 h 611391"/>
              <a:gd name="connsiteX10" fmla="*/ 773723 w 914400"/>
              <a:gd name="connsiteY10" fmla="*/ 287834 h 611391"/>
              <a:gd name="connsiteX11" fmla="*/ 844062 w 914400"/>
              <a:gd name="connsiteY11" fmla="*/ 217495 h 611391"/>
              <a:gd name="connsiteX12" fmla="*/ 886265 w 914400"/>
              <a:gd name="connsiteY12" fmla="*/ 90886 h 611391"/>
              <a:gd name="connsiteX13" fmla="*/ 914400 w 914400"/>
              <a:gd name="connsiteY13" fmla="*/ 7218 h 611391"/>
              <a:gd name="connsiteX14" fmla="*/ 657388 w 914400"/>
              <a:gd name="connsiteY14" fmla="*/ 0 h 611391"/>
              <a:gd name="connsiteX0" fmla="*/ 657388 w 914400"/>
              <a:gd name="connsiteY0" fmla="*/ 0 h 611391"/>
              <a:gd name="connsiteX1" fmla="*/ 429617 w 914400"/>
              <a:gd name="connsiteY1" fmla="*/ 7217 h 611391"/>
              <a:gd name="connsiteX2" fmla="*/ 0 w 914400"/>
              <a:gd name="connsiteY2" fmla="*/ 597323 h 611391"/>
              <a:gd name="connsiteX3" fmla="*/ 42203 w 914400"/>
              <a:gd name="connsiteY3" fmla="*/ 611391 h 611391"/>
              <a:gd name="connsiteX4" fmla="*/ 239151 w 914400"/>
              <a:gd name="connsiteY4" fmla="*/ 583255 h 611391"/>
              <a:gd name="connsiteX5" fmla="*/ 281354 w 914400"/>
              <a:gd name="connsiteY5" fmla="*/ 569188 h 611391"/>
              <a:gd name="connsiteX6" fmla="*/ 436099 w 914400"/>
              <a:gd name="connsiteY6" fmla="*/ 526985 h 611391"/>
              <a:gd name="connsiteX7" fmla="*/ 520505 w 914400"/>
              <a:gd name="connsiteY7" fmla="*/ 484782 h 611391"/>
              <a:gd name="connsiteX8" fmla="*/ 661182 w 914400"/>
              <a:gd name="connsiteY8" fmla="*/ 400375 h 611391"/>
              <a:gd name="connsiteX9" fmla="*/ 773723 w 914400"/>
              <a:gd name="connsiteY9" fmla="*/ 287834 h 611391"/>
              <a:gd name="connsiteX10" fmla="*/ 844062 w 914400"/>
              <a:gd name="connsiteY10" fmla="*/ 217495 h 611391"/>
              <a:gd name="connsiteX11" fmla="*/ 886265 w 914400"/>
              <a:gd name="connsiteY11" fmla="*/ 90886 h 611391"/>
              <a:gd name="connsiteX12" fmla="*/ 914400 w 914400"/>
              <a:gd name="connsiteY12" fmla="*/ 7218 h 611391"/>
              <a:gd name="connsiteX13" fmla="*/ 657388 w 914400"/>
              <a:gd name="connsiteY13" fmla="*/ 0 h 6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14400" h="611391">
                <a:moveTo>
                  <a:pt x="657388" y="0"/>
                </a:moveTo>
                <a:cubicBezTo>
                  <a:pt x="591739" y="4689"/>
                  <a:pt x="536652" y="-1529"/>
                  <a:pt x="429617" y="7217"/>
                </a:cubicBezTo>
                <a:cubicBezTo>
                  <a:pt x="333751" y="137593"/>
                  <a:pt x="66852" y="498340"/>
                  <a:pt x="0" y="597323"/>
                </a:cubicBezTo>
                <a:cubicBezTo>
                  <a:pt x="14068" y="602012"/>
                  <a:pt x="27374" y="611391"/>
                  <a:pt x="42203" y="611391"/>
                </a:cubicBezTo>
                <a:cubicBezTo>
                  <a:pt x="63499" y="611391"/>
                  <a:pt x="207650" y="590255"/>
                  <a:pt x="239151" y="583255"/>
                </a:cubicBezTo>
                <a:cubicBezTo>
                  <a:pt x="253626" y="580038"/>
                  <a:pt x="248529" y="578566"/>
                  <a:pt x="281354" y="569188"/>
                </a:cubicBezTo>
                <a:cubicBezTo>
                  <a:pt x="314179" y="559810"/>
                  <a:pt x="396241" y="541053"/>
                  <a:pt x="436099" y="526985"/>
                </a:cubicBezTo>
                <a:cubicBezTo>
                  <a:pt x="475958" y="512917"/>
                  <a:pt x="482991" y="505884"/>
                  <a:pt x="520505" y="484782"/>
                </a:cubicBezTo>
                <a:cubicBezTo>
                  <a:pt x="558019" y="463680"/>
                  <a:pt x="618979" y="433200"/>
                  <a:pt x="661182" y="400375"/>
                </a:cubicBezTo>
                <a:cubicBezTo>
                  <a:pt x="703385" y="367550"/>
                  <a:pt x="743243" y="318314"/>
                  <a:pt x="773723" y="287834"/>
                </a:cubicBezTo>
                <a:lnTo>
                  <a:pt x="844062" y="217495"/>
                </a:lnTo>
                <a:lnTo>
                  <a:pt x="886265" y="90886"/>
                </a:lnTo>
                <a:cubicBezTo>
                  <a:pt x="902430" y="42392"/>
                  <a:pt x="889848" y="31772"/>
                  <a:pt x="914400" y="7218"/>
                </a:cubicBezTo>
                <a:lnTo>
                  <a:pt x="657388" y="0"/>
                </a:lnTo>
                <a:close/>
              </a:path>
            </a:pathLst>
          </a:custGeom>
          <a:solidFill>
            <a:srgbClr val="7030A0">
              <a:alpha val="52157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latin typeface="Myriad Pro" panose="020B0503030403020204" pitchFamily="34" charset="0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6A6F4B8C-190D-3343-825B-98DBF4850E60}"/>
              </a:ext>
            </a:extLst>
          </p:cNvPr>
          <p:cNvGrpSpPr/>
          <p:nvPr/>
        </p:nvGrpSpPr>
        <p:grpSpPr>
          <a:xfrm>
            <a:off x="6367939" y="5722922"/>
            <a:ext cx="5645727" cy="385851"/>
            <a:chOff x="6698673" y="4180564"/>
            <a:chExt cx="5645727" cy="385851"/>
          </a:xfrm>
        </p:grpSpPr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4A3C4862-16C3-0F44-8C6F-4DAE1C208D48}"/>
                </a:ext>
              </a:extLst>
            </p:cNvPr>
            <p:cNvCxnSpPr>
              <a:cxnSpLocks/>
            </p:cNvCxnSpPr>
            <p:nvPr/>
          </p:nvCxnSpPr>
          <p:spPr>
            <a:xfrm>
              <a:off x="7004858" y="4180564"/>
              <a:ext cx="5187142" cy="0"/>
            </a:xfrm>
            <a:prstGeom prst="line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BFFE498D-3B91-E94E-8A6E-733596BB4E35}"/>
                    </a:ext>
                  </a:extLst>
                </p:cNvPr>
                <p:cNvSpPr txBox="1"/>
                <p:nvPr/>
              </p:nvSpPr>
              <p:spPr>
                <a:xfrm>
                  <a:off x="11873346" y="4197083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A9B4B9D8-2F53-E540-A830-4411CF27967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873346" y="4197083"/>
                  <a:ext cx="471054" cy="36933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1EFA4E3E-A36C-D84E-98F7-F941CDA638DD}"/>
                    </a:ext>
                  </a:extLst>
                </p:cNvPr>
                <p:cNvSpPr txBox="1"/>
                <p:nvPr/>
              </p:nvSpPr>
              <p:spPr>
                <a:xfrm>
                  <a:off x="6698673" y="4197083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BCEC2859-A625-444E-A091-701585FC409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98673" y="4197083"/>
                  <a:ext cx="471054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4CA9FF4A-6C29-D14B-A7F3-0619952FED79}"/>
              </a:ext>
            </a:extLst>
          </p:cNvPr>
          <p:cNvGrpSpPr/>
          <p:nvPr/>
        </p:nvGrpSpPr>
        <p:grpSpPr>
          <a:xfrm>
            <a:off x="6347157" y="3080213"/>
            <a:ext cx="5576455" cy="464775"/>
            <a:chOff x="6677891" y="1537855"/>
            <a:chExt cx="5576455" cy="464775"/>
          </a:xfrm>
        </p:grpSpPr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87BE4618-E64D-834E-9877-59EA2696F651}"/>
                </a:ext>
              </a:extLst>
            </p:cNvPr>
            <p:cNvCxnSpPr>
              <a:cxnSpLocks/>
            </p:cNvCxnSpPr>
            <p:nvPr/>
          </p:nvCxnSpPr>
          <p:spPr>
            <a:xfrm>
              <a:off x="7004858" y="2002630"/>
              <a:ext cx="5187142" cy="0"/>
            </a:xfrm>
            <a:prstGeom prst="line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B8747CBE-EC23-3145-9835-B017F8AD6A87}"/>
                    </a:ext>
                  </a:extLst>
                </p:cNvPr>
                <p:cNvSpPr txBox="1"/>
                <p:nvPr/>
              </p:nvSpPr>
              <p:spPr>
                <a:xfrm>
                  <a:off x="6677891" y="1537855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5F3B3327-5E61-5B43-9371-ECED0BD2B19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77891" y="1537855"/>
                  <a:ext cx="471054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42B1FE47-12E9-664C-B502-13BED6CD43FF}"/>
                    </a:ext>
                  </a:extLst>
                </p:cNvPr>
                <p:cNvSpPr txBox="1"/>
                <p:nvPr/>
              </p:nvSpPr>
              <p:spPr>
                <a:xfrm>
                  <a:off x="11783292" y="1576342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FED0D124-1B53-D143-99AF-D8AF5A480AC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783292" y="1576342"/>
                  <a:ext cx="471054" cy="369332"/>
                </a:xfrm>
                <a:prstGeom prst="rect">
                  <a:avLst/>
                </a:prstGeom>
                <a:blipFill>
                  <a:blip r:embed="rId5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A5338D88-833F-D84A-A52D-B8BB1688549D}"/>
              </a:ext>
            </a:extLst>
          </p:cNvPr>
          <p:cNvGrpSpPr/>
          <p:nvPr/>
        </p:nvGrpSpPr>
        <p:grpSpPr>
          <a:xfrm>
            <a:off x="7403972" y="2094351"/>
            <a:ext cx="3993574" cy="4769605"/>
            <a:chOff x="7748153" y="551993"/>
            <a:chExt cx="3993574" cy="4769605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1CBFB4E3-AAB5-724E-8BC2-B907610AD3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60327" y="845127"/>
              <a:ext cx="3193474" cy="41148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6" name="TextBox 65">
                  <a:extLst>
                    <a:ext uri="{FF2B5EF4-FFF2-40B4-BE49-F238E27FC236}">
                      <a16:creationId xmlns:a16="http://schemas.microsoft.com/office/drawing/2014/main" id="{B04B02AB-11BD-864F-B8C4-BFBB4EBA8F9A}"/>
                    </a:ext>
                  </a:extLst>
                </p:cNvPr>
                <p:cNvSpPr txBox="1"/>
                <p:nvPr/>
              </p:nvSpPr>
              <p:spPr>
                <a:xfrm>
                  <a:off x="7748153" y="4952266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C396C303-68DB-8849-967B-02BF962DF98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48153" y="4952266"/>
                  <a:ext cx="471054" cy="369332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AB51231C-E378-014D-A21A-1DF46EE0CBF6}"/>
                    </a:ext>
                  </a:extLst>
                </p:cNvPr>
                <p:cNvSpPr txBox="1"/>
                <p:nvPr/>
              </p:nvSpPr>
              <p:spPr>
                <a:xfrm>
                  <a:off x="11270673" y="551993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B8FA77D6-FE89-2F4F-B754-B5222E9FFA1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270673" y="551993"/>
                  <a:ext cx="471054" cy="36933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8" name="Text Placeholder 2">
            <a:extLst>
              <a:ext uri="{FF2B5EF4-FFF2-40B4-BE49-F238E27FC236}">
                <a16:creationId xmlns:a16="http://schemas.microsoft.com/office/drawing/2014/main" id="{77229FD8-EF8B-0349-A9E6-2E042B7AFD49}"/>
              </a:ext>
            </a:extLst>
          </p:cNvPr>
          <p:cNvSpPr txBox="1">
            <a:spLocks/>
          </p:cNvSpPr>
          <p:nvPr/>
        </p:nvSpPr>
        <p:spPr>
          <a:xfrm>
            <a:off x="168275" y="3865150"/>
            <a:ext cx="6213287" cy="2629473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b="0" dirty="0">
                <a:solidFill>
                  <a:srgbClr val="FF0000"/>
                </a:solidFill>
                <a:latin typeface="Myriad Pro" panose="020B0503030403020204" pitchFamily="34" charset="0"/>
              </a:rPr>
              <a:t>Réciproque : Si dans une figure, deux angles alternes-internes ou deux angles correspondants sont égaux, alors les droites qui les forment sont parallèles.</a:t>
            </a:r>
          </a:p>
        </p:txBody>
      </p:sp>
    </p:spTree>
    <p:extLst>
      <p:ext uri="{BB962C8B-B14F-4D97-AF65-F5344CB8AC3E}">
        <p14:creationId xmlns:p14="http://schemas.microsoft.com/office/powerpoint/2010/main" val="379905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4" grpId="1" animBg="1"/>
      <p:bldP spid="47" grpId="0" animBg="1"/>
      <p:bldP spid="47" grpId="1" animBg="1"/>
      <p:bldP spid="34" grpId="0" animBg="1"/>
      <p:bldP spid="42" grpId="0" animBg="1"/>
      <p:bldP spid="42" grpId="1" animBg="1"/>
      <p:bldP spid="43" grpId="0" animBg="1"/>
      <p:bldP spid="43" grpId="1" animBg="1"/>
      <p:bldP spid="45" grpId="0" animBg="1"/>
      <p:bldP spid="45" grpId="1" animBg="1"/>
      <p:bldP spid="46" grpId="0" animBg="1"/>
      <p:bldP spid="46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6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droites Parallèles et Angles</a:t>
            </a: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-3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B2331B5-88A9-2C4D-A56A-5F4A8C94C79C}"/>
              </a:ext>
            </a:extLst>
          </p:cNvPr>
          <p:cNvGrpSpPr/>
          <p:nvPr/>
        </p:nvGrpSpPr>
        <p:grpSpPr>
          <a:xfrm>
            <a:off x="6525491" y="1449466"/>
            <a:ext cx="5666509" cy="4860010"/>
            <a:chOff x="2880806" y="1744544"/>
            <a:chExt cx="5666509" cy="4860010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C2E322F8-1F26-784C-8B76-0BED0A3E7964}"/>
                </a:ext>
              </a:extLst>
            </p:cNvPr>
            <p:cNvGrpSpPr/>
            <p:nvPr/>
          </p:nvGrpSpPr>
          <p:grpSpPr>
            <a:xfrm>
              <a:off x="2901588" y="5278854"/>
              <a:ext cx="5645727" cy="385851"/>
              <a:chOff x="6698673" y="4180564"/>
              <a:chExt cx="5645727" cy="385851"/>
            </a:xfrm>
          </p:grpSpPr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DBC92137-CA7C-F34D-93B1-191464B7A9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04858" y="4180564"/>
                <a:ext cx="51871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8" name="TextBox 57">
                    <a:extLst>
                      <a:ext uri="{FF2B5EF4-FFF2-40B4-BE49-F238E27FC236}">
                        <a16:creationId xmlns:a16="http://schemas.microsoft.com/office/drawing/2014/main" id="{6EDFC7BC-96FF-A14D-874C-CDB257AF43C6}"/>
                      </a:ext>
                    </a:extLst>
                  </p:cNvPr>
                  <p:cNvSpPr txBox="1"/>
                  <p:nvPr/>
                </p:nvSpPr>
                <p:spPr>
                  <a:xfrm>
                    <a:off x="11873346" y="4197083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507CD3D0-368C-B64C-A74C-94D810842B5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873346" y="4197083"/>
                    <a:ext cx="471054" cy="369332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9" name="TextBox 58">
                    <a:extLst>
                      <a:ext uri="{FF2B5EF4-FFF2-40B4-BE49-F238E27FC236}">
                        <a16:creationId xmlns:a16="http://schemas.microsoft.com/office/drawing/2014/main" id="{27940950-5471-2E46-84F1-014E4B9036DC}"/>
                      </a:ext>
                    </a:extLst>
                  </p:cNvPr>
                  <p:cNvSpPr txBox="1"/>
                  <p:nvPr/>
                </p:nvSpPr>
                <p:spPr>
                  <a:xfrm>
                    <a:off x="6698673" y="4197083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CCBC4F39-AE40-E143-A9FC-069B68A366C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698673" y="4197083"/>
                    <a:ext cx="471054" cy="369332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EB35E890-843F-1C41-9C13-E03BD708CA36}"/>
                </a:ext>
              </a:extLst>
            </p:cNvPr>
            <p:cNvGrpSpPr/>
            <p:nvPr/>
          </p:nvGrpSpPr>
          <p:grpSpPr>
            <a:xfrm>
              <a:off x="2880806" y="2636145"/>
              <a:ext cx="5576455" cy="464775"/>
              <a:chOff x="6677891" y="1537855"/>
              <a:chExt cx="5576455" cy="464775"/>
            </a:xfrm>
          </p:grpSpPr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A2B3D60C-BE7D-B742-A30C-553B502BF7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04858" y="2002630"/>
                <a:ext cx="51871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5" name="TextBox 54">
                    <a:extLst>
                      <a:ext uri="{FF2B5EF4-FFF2-40B4-BE49-F238E27FC236}">
                        <a16:creationId xmlns:a16="http://schemas.microsoft.com/office/drawing/2014/main" id="{272A437B-F681-5345-B8A0-EE6B9BB84D12}"/>
                      </a:ext>
                    </a:extLst>
                  </p:cNvPr>
                  <p:cNvSpPr txBox="1"/>
                  <p:nvPr/>
                </p:nvSpPr>
                <p:spPr>
                  <a:xfrm>
                    <a:off x="6677891" y="1537855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A40D7EE5-D5BD-F44E-A3CB-04F8397224E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677891" y="1537855"/>
                    <a:ext cx="471054" cy="369332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6" name="TextBox 55">
                    <a:extLst>
                      <a:ext uri="{FF2B5EF4-FFF2-40B4-BE49-F238E27FC236}">
                        <a16:creationId xmlns:a16="http://schemas.microsoft.com/office/drawing/2014/main" id="{86517800-7D13-A248-A225-FDD5EF74620D}"/>
                      </a:ext>
                    </a:extLst>
                  </p:cNvPr>
                  <p:cNvSpPr txBox="1"/>
                  <p:nvPr/>
                </p:nvSpPr>
                <p:spPr>
                  <a:xfrm>
                    <a:off x="11783292" y="1576342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00DE9A64-6337-7F46-841D-178ABA4010E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783292" y="1576342"/>
                    <a:ext cx="471054" cy="369332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b="-10000"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54E5C569-9A51-EC42-AA1F-0859F51DF82B}"/>
                </a:ext>
              </a:extLst>
            </p:cNvPr>
            <p:cNvGrpSpPr/>
            <p:nvPr/>
          </p:nvGrpSpPr>
          <p:grpSpPr>
            <a:xfrm>
              <a:off x="4885998" y="1744544"/>
              <a:ext cx="2583752" cy="4860010"/>
              <a:chOff x="8696530" y="646254"/>
              <a:chExt cx="2583752" cy="4860010"/>
            </a:xfrm>
          </p:grpSpPr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D581D742-45A1-5B4A-8FF8-8D3952A5AE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26055" y="921325"/>
                <a:ext cx="2167895" cy="4215607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151CF6C3-2806-7B48-A060-E6587B37F255}"/>
                      </a:ext>
                    </a:extLst>
                  </p:cNvPr>
                  <p:cNvSpPr txBox="1"/>
                  <p:nvPr/>
                </p:nvSpPr>
                <p:spPr>
                  <a:xfrm>
                    <a:off x="10809228" y="5136932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151CF6C3-2806-7B48-A060-E6587B37F25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09228" y="5136932"/>
                    <a:ext cx="471054" cy="369332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3" name="TextBox 52">
                    <a:extLst>
                      <a:ext uri="{FF2B5EF4-FFF2-40B4-BE49-F238E27FC236}">
                        <a16:creationId xmlns:a16="http://schemas.microsoft.com/office/drawing/2014/main" id="{29DC3E55-C8E3-9B4E-86CC-2C65978FC52D}"/>
                      </a:ext>
                    </a:extLst>
                  </p:cNvPr>
                  <p:cNvSpPr txBox="1"/>
                  <p:nvPr/>
                </p:nvSpPr>
                <p:spPr>
                  <a:xfrm>
                    <a:off x="8696530" y="646254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53" name="TextBox 52">
                    <a:extLst>
                      <a:ext uri="{FF2B5EF4-FFF2-40B4-BE49-F238E27FC236}">
                        <a16:creationId xmlns:a16="http://schemas.microsoft.com/office/drawing/2014/main" id="{29DC3E55-C8E3-9B4E-86CC-2C65978FC52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96530" y="646254"/>
                    <a:ext cx="471054" cy="369332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C17B7CB1-005E-2747-9D7F-2382B2F1229B}"/>
                </a:ext>
              </a:extLst>
            </p:cNvPr>
            <p:cNvGrpSpPr/>
            <p:nvPr/>
          </p:nvGrpSpPr>
          <p:grpSpPr>
            <a:xfrm>
              <a:off x="4901745" y="2700911"/>
              <a:ext cx="625449" cy="434625"/>
              <a:chOff x="8698830" y="1602621"/>
              <a:chExt cx="625449" cy="434625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9" name="TextBox 48">
                    <a:extLst>
                      <a:ext uri="{FF2B5EF4-FFF2-40B4-BE49-F238E27FC236}">
                        <a16:creationId xmlns:a16="http://schemas.microsoft.com/office/drawing/2014/main" id="{B4FD9A22-B4B3-7C44-A337-91BD4B60AC70}"/>
                      </a:ext>
                    </a:extLst>
                  </p:cNvPr>
                  <p:cNvSpPr txBox="1"/>
                  <p:nvPr/>
                </p:nvSpPr>
                <p:spPr>
                  <a:xfrm>
                    <a:off x="8698830" y="1602621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49" name="TextBox 48">
                    <a:extLst>
                      <a:ext uri="{FF2B5EF4-FFF2-40B4-BE49-F238E27FC236}">
                        <a16:creationId xmlns:a16="http://schemas.microsoft.com/office/drawing/2014/main" id="{B4FD9A22-B4B3-7C44-A337-91BD4B60AC7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98830" y="1602621"/>
                    <a:ext cx="471054" cy="369332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C43BB636-920F-CA4F-A7E9-383692D37C18}"/>
                  </a:ext>
                </a:extLst>
              </p:cNvPr>
              <p:cNvSpPr/>
              <p:nvPr/>
            </p:nvSpPr>
            <p:spPr>
              <a:xfrm flipH="1">
                <a:off x="9231576" y="1956774"/>
                <a:ext cx="92703" cy="80472"/>
              </a:xfrm>
              <a:prstGeom prst="ellips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>
                  <a:latin typeface="Myriad Pro" panose="020B0503030403020204" pitchFamily="34" charset="0"/>
                </a:endParaRPr>
              </a:p>
            </p:txBody>
          </p: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69CB635-CFD5-DF41-B3A6-2BAF10EC1F94}"/>
                </a:ext>
              </a:extLst>
            </p:cNvPr>
            <p:cNvSpPr txBox="1"/>
            <p:nvPr/>
          </p:nvSpPr>
          <p:spPr>
            <a:xfrm>
              <a:off x="5416376" y="2685732"/>
              <a:ext cx="703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dirty="0">
                  <a:solidFill>
                    <a:srgbClr val="0097D7"/>
                  </a:solidFill>
                  <a:latin typeface="Myriad Pro" panose="020B0503030403020204" pitchFamily="34" charset="0"/>
                </a:rPr>
                <a:t>125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9AF0DFAD-9214-1C47-A520-3353F75E5D9A}"/>
                </a:ext>
              </a:extLst>
            </p:cNvPr>
            <p:cNvGrpSpPr/>
            <p:nvPr/>
          </p:nvGrpSpPr>
          <p:grpSpPr>
            <a:xfrm>
              <a:off x="6561226" y="5260890"/>
              <a:ext cx="613594" cy="403815"/>
              <a:chOff x="10375170" y="4165768"/>
              <a:chExt cx="613594" cy="403815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id="{8722A814-88E9-C44A-B888-CE0914CAE893}"/>
                      </a:ext>
                    </a:extLst>
                  </p:cNvPr>
                  <p:cNvSpPr txBox="1"/>
                  <p:nvPr/>
                </p:nvSpPr>
                <p:spPr>
                  <a:xfrm>
                    <a:off x="10517710" y="4200251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id="{8722A814-88E9-C44A-B888-CE0914CAE89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517710" y="4200251"/>
                    <a:ext cx="471054" cy="369332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0C187561-3230-684F-8924-A2F6E2897845}"/>
                  </a:ext>
                </a:extLst>
              </p:cNvPr>
              <p:cNvSpPr/>
              <p:nvPr/>
            </p:nvSpPr>
            <p:spPr>
              <a:xfrm>
                <a:off x="10375170" y="4165768"/>
                <a:ext cx="85185" cy="90589"/>
              </a:xfrm>
              <a:prstGeom prst="ellips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>
                  <a:latin typeface="Myriad Pro" panose="020B0503030403020204" pitchFamily="34" charset="0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B8F01DA-FCB7-B147-B39A-1A1F811AAB81}"/>
                  </a:ext>
                </a:extLst>
              </p:cNvPr>
              <p:cNvSpPr txBox="1"/>
              <p:nvPr/>
            </p:nvSpPr>
            <p:spPr>
              <a:xfrm>
                <a:off x="211540" y="1634132"/>
                <a:ext cx="7307082" cy="41767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latin typeface="Myriad Pro" panose="020B0503030403020204" pitchFamily="34" charset="0"/>
                  </a:rPr>
                  <a:t>(</a:t>
                </a:r>
                <a:r>
                  <a:rPr lang="fr-FR" sz="2000" dirty="0" err="1">
                    <a:latin typeface="Myriad Pro" panose="020B0503030403020204" pitchFamily="34" charset="0"/>
                  </a:rPr>
                  <a:t>xy</a:t>
                </a:r>
                <a:r>
                  <a:rPr lang="fr-FR" sz="2000" dirty="0">
                    <a:latin typeface="Myriad Pro" panose="020B0503030403020204" pitchFamily="34" charset="0"/>
                  </a:rPr>
                  <a:t>) et (</a:t>
                </a:r>
                <a:r>
                  <a:rPr lang="fr-FR" sz="2000" dirty="0" err="1">
                    <a:latin typeface="Myriad Pro" panose="020B0503030403020204" pitchFamily="34" charset="0"/>
                  </a:rPr>
                  <a:t>uv</a:t>
                </a:r>
                <a:r>
                  <a:rPr lang="fr-FR" sz="2000" dirty="0">
                    <a:latin typeface="Myriad Pro" panose="020B0503030403020204" pitchFamily="34" charset="0"/>
                  </a:rPr>
                  <a:t>) sont deux droites parallèles coupées par une sécante (st) comme l’indique la figure ci-contre.</a:t>
                </a:r>
              </a:p>
              <a:p>
                <a:r>
                  <a:rPr lang="fr-FR" sz="2000" dirty="0">
                    <a:latin typeface="Myriad Pro" panose="020B0503030403020204" pitchFamily="34" charset="0"/>
                  </a:rPr>
                  <a:t>Calculer les angles qui suivent: </a:t>
                </a:r>
              </a:p>
              <a:p>
                <a:pPr>
                  <a:lnSpc>
                    <a:spcPct val="250000"/>
                  </a:lnSpc>
                </a:pPr>
                <a14:m>
                  <m:oMath xmlns:m="http://schemas.openxmlformats.org/officeDocument/2006/math"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fr-FR" sz="2000" dirty="0">
                    <a:latin typeface="Myriad Pro" panose="020B0503030403020204" pitchFamily="34" charset="0"/>
                  </a:rPr>
                  <a:t>=</a:t>
                </a:r>
              </a:p>
              <a:p>
                <a:pPr>
                  <a:lnSpc>
                    <a:spcPct val="250000"/>
                  </a:lnSpc>
                </a:pPr>
                <a14:m>
                  <m:oMath xmlns:m="http://schemas.openxmlformats.org/officeDocument/2006/math">
                    <m:r>
                      <a:rPr lang="fr-F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fr-F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fr-F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fr-FR" sz="2000" b="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=</a:t>
                </a:r>
              </a:p>
              <a:p>
                <a:pPr>
                  <a:lnSpc>
                    <a:spcPct val="250000"/>
                  </a:lnSpc>
                </a:pPr>
                <a14:m>
                  <m:oMath xmlns:m="http://schemas.openxmlformats.org/officeDocument/2006/math">
                    <m:r>
                      <a:rPr lang="fr-F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𝑢</m:t>
                    </m:r>
                    <m:acc>
                      <m:accPr>
                        <m:chr m:val="̂"/>
                        <m:ctrlPr>
                          <a:rPr lang="fr-F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fr-F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=</a:t>
                </a:r>
              </a:p>
              <a:p>
                <a:pPr>
                  <a:lnSpc>
                    <a:spcPct val="250000"/>
                  </a:lnSpc>
                </a:pPr>
                <a14:m>
                  <m:oMath xmlns:m="http://schemas.openxmlformats.org/officeDocument/2006/math">
                    <m:r>
                      <a:rPr lang="fr-F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acc>
                      <m:accPr>
                        <m:chr m:val="̂"/>
                        <m:ctrlPr>
                          <a:rPr lang="fr-F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fr-F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=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B8F01DA-FCB7-B147-B39A-1A1F811AAB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540" y="1634132"/>
                <a:ext cx="7307082" cy="4176784"/>
              </a:xfrm>
              <a:prstGeom prst="rect">
                <a:avLst/>
              </a:prstGeom>
              <a:blipFill>
                <a:blip r:embed="rId12"/>
                <a:stretch>
                  <a:fillRect l="-918" t="-584" r="-141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EA9F2150-68F1-4B41-B40A-18BF596B72B0}"/>
              </a:ext>
            </a:extLst>
          </p:cNvPr>
          <p:cNvSpPr txBox="1"/>
          <p:nvPr/>
        </p:nvSpPr>
        <p:spPr>
          <a:xfrm>
            <a:off x="10290194" y="4449721"/>
            <a:ext cx="712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solidFill>
                  <a:srgbClr val="FF0000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08ED201-3F6C-0A40-BD7E-EC06EE5AD290}"/>
                  </a:ext>
                </a:extLst>
              </p:cNvPr>
              <p:cNvSpPr txBox="1"/>
              <p:nvPr/>
            </p:nvSpPr>
            <p:spPr>
              <a:xfrm>
                <a:off x="1252387" y="2827259"/>
                <a:ext cx="6169801" cy="410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𝑠</m:t>
                    </m:r>
                    <m:acc>
                      <m:accPr>
                        <m:chr m:val="̂"/>
                        <m:ctrlP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125</m:t>
                    </m:r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x-none" sz="2000" dirty="0">
                    <a:solidFill>
                      <a:srgbClr val="FF0000"/>
                    </a:solidFill>
                  </a:rPr>
                  <a:t> (</a:t>
                </a:r>
                <a:r>
                  <a:rPr lang="x-none" sz="2000" i="1" dirty="0">
                    <a:solidFill>
                      <a:srgbClr val="FF0000"/>
                    </a:solidFill>
                  </a:rPr>
                  <a:t>angles correspondants (xy)//(uv))</a:t>
                </a:r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08ED201-3F6C-0A40-BD7E-EC06EE5AD2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2387" y="2827259"/>
                <a:ext cx="6169801" cy="410562"/>
              </a:xfrm>
              <a:prstGeom prst="rect">
                <a:avLst/>
              </a:prstGeom>
              <a:blipFill>
                <a:blip r:embed="rId13"/>
                <a:stretch>
                  <a:fillRect t="-5970" b="-2686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Box 60">
            <a:extLst>
              <a:ext uri="{FF2B5EF4-FFF2-40B4-BE49-F238E27FC236}">
                <a16:creationId xmlns:a16="http://schemas.microsoft.com/office/drawing/2014/main" id="{0F74B42B-6936-834B-8476-A08D73C7EC42}"/>
              </a:ext>
            </a:extLst>
          </p:cNvPr>
          <p:cNvSpPr txBox="1"/>
          <p:nvPr/>
        </p:nvSpPr>
        <p:spPr>
          <a:xfrm>
            <a:off x="9548935" y="4458290"/>
            <a:ext cx="712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solidFill>
                  <a:srgbClr val="FF0000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1A969DB1-A06B-C741-9E94-BED8683266A6}"/>
                  </a:ext>
                </a:extLst>
              </p:cNvPr>
              <p:cNvSpPr txBox="1"/>
              <p:nvPr/>
            </p:nvSpPr>
            <p:spPr>
              <a:xfrm>
                <a:off x="1166948" y="3664741"/>
                <a:ext cx="8276052" cy="7475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180</m:t>
                      </m:r>
                      <m:r>
                        <a:rPr lang="en-US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°−</m:t>
                      </m:r>
                      <m:r>
                        <a:rPr lang="en-US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125</m:t>
                      </m:r>
                      <m:r>
                        <a:rPr lang="en-US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°=</m:t>
                      </m:r>
                      <m:r>
                        <a:rPr lang="en-US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55</m:t>
                      </m:r>
                      <m:r>
                        <a:rPr lang="en-US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US" sz="2000" b="0" i="1" dirty="0">
                  <a:solidFill>
                    <a:srgbClr val="FF0000"/>
                  </a:solidFill>
                  <a:latin typeface="Myriad Pro" panose="020B050303040302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acc>
                            <m:accPr>
                              <m:chr m:val="̂"/>
                              <m:ctrlPr>
                                <a:rPr lang="en-US" sz="2000" b="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b="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acc>
                          <m:r>
                            <a:rPr lang="en-US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en-US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𝑒𝑡</m:t>
                          </m:r>
                          <m:r>
                            <a:rPr lang="en-US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acc>
                            <m:accPr>
                              <m:chr m:val="̂"/>
                              <m:ctrlPr>
                                <a:rPr lang="en-US" sz="2000" b="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b="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acc>
                          <m:r>
                            <a:rPr lang="en-US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𝑠𝑜𝑛𝑡</m:t>
                          </m:r>
                          <m:r>
                            <a:rPr lang="en-US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𝑎𝑑𝑗𝑎𝑐𝑒𝑛𝑡𝑠</m:t>
                          </m:r>
                          <m:r>
                            <a:rPr lang="en-US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𝑠𝑢𝑝𝑝𝑙𝑒𝑚𝑒𝑛𝑡𝑎𝑖𝑟𝑒𝑠</m:t>
                          </m:r>
                        </m:e>
                      </m:d>
                    </m:oMath>
                  </m:oMathPara>
                </a14:m>
                <a:endParaRPr lang="x-none" sz="2000" i="1" dirty="0">
                  <a:solidFill>
                    <a:srgbClr val="FF0066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1A969DB1-A06B-C741-9E94-BED8683266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6948" y="3664741"/>
                <a:ext cx="8276052" cy="747512"/>
              </a:xfrm>
              <a:prstGeom prst="rect">
                <a:avLst/>
              </a:prstGeom>
              <a:blipFill>
                <a:blip r:embed="rId14"/>
                <a:stretch>
                  <a:fillRect b="-48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" name="TextBox 62">
            <a:extLst>
              <a:ext uri="{FF2B5EF4-FFF2-40B4-BE49-F238E27FC236}">
                <a16:creationId xmlns:a16="http://schemas.microsoft.com/office/drawing/2014/main" id="{70641C5A-3B4C-F04E-B3E4-51A93DC812A3}"/>
              </a:ext>
            </a:extLst>
          </p:cNvPr>
          <p:cNvSpPr txBox="1"/>
          <p:nvPr/>
        </p:nvSpPr>
        <p:spPr>
          <a:xfrm>
            <a:off x="9813781" y="5072919"/>
            <a:ext cx="712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solidFill>
                  <a:srgbClr val="FF0000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43997FB3-9892-0643-842D-FF3DFEAF7ADB}"/>
                  </a:ext>
                </a:extLst>
              </p:cNvPr>
              <p:cNvSpPr txBox="1"/>
              <p:nvPr/>
            </p:nvSpPr>
            <p:spPr>
              <a:xfrm>
                <a:off x="1166948" y="4502051"/>
                <a:ext cx="6169801" cy="4084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125</m:t>
                    </m:r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x-none" sz="2000" dirty="0">
                    <a:solidFill>
                      <a:srgbClr val="FF0000"/>
                    </a:solidFill>
                  </a:rPr>
                  <a:t> ( </a:t>
                </a:r>
                <a:r>
                  <a:rPr lang="x-none" sz="2000" i="1" dirty="0">
                    <a:solidFill>
                      <a:srgbClr val="FF0000"/>
                    </a:solidFill>
                  </a:rPr>
                  <a:t>angles opposés par le sommet)</a:t>
                </a:r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43997FB3-9892-0643-842D-FF3DFEAF7A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6948" y="4502051"/>
                <a:ext cx="6169801" cy="408445"/>
              </a:xfrm>
              <a:prstGeom prst="rect">
                <a:avLst/>
              </a:prstGeom>
              <a:blipFill>
                <a:blip r:embed="rId15"/>
                <a:stretch>
                  <a:fillRect t="-8955" b="-2686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" name="TextBox 64">
            <a:extLst>
              <a:ext uri="{FF2B5EF4-FFF2-40B4-BE49-F238E27FC236}">
                <a16:creationId xmlns:a16="http://schemas.microsoft.com/office/drawing/2014/main" id="{BDC2B6F9-43B1-5240-A440-B7051B324162}"/>
              </a:ext>
            </a:extLst>
          </p:cNvPr>
          <p:cNvSpPr txBox="1"/>
          <p:nvPr/>
        </p:nvSpPr>
        <p:spPr>
          <a:xfrm>
            <a:off x="10641408" y="5038203"/>
            <a:ext cx="712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solidFill>
                  <a:srgbClr val="FF0000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773F5F15-4496-C44F-B231-1C66FF25909E}"/>
                  </a:ext>
                </a:extLst>
              </p:cNvPr>
              <p:cNvSpPr txBox="1"/>
              <p:nvPr/>
            </p:nvSpPr>
            <p:spPr>
              <a:xfrm>
                <a:off x="1078910" y="5211531"/>
                <a:ext cx="6169801" cy="4084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55</m:t>
                    </m:r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x-none" sz="2000" dirty="0">
                    <a:solidFill>
                      <a:srgbClr val="FF0000"/>
                    </a:solidFill>
                  </a:rPr>
                  <a:t> (</a:t>
                </a:r>
                <a:r>
                  <a:rPr lang="x-none" sz="2000" i="1" dirty="0">
                    <a:solidFill>
                      <a:srgbClr val="FF0000"/>
                    </a:solidFill>
                  </a:rPr>
                  <a:t>angles opposés par le sommet)</a:t>
                </a:r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773F5F15-4496-C44F-B231-1C66FF2590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8910" y="5211531"/>
                <a:ext cx="6169801" cy="408445"/>
              </a:xfrm>
              <a:prstGeom prst="rect">
                <a:avLst/>
              </a:prstGeom>
              <a:blipFill>
                <a:blip r:embed="rId16"/>
                <a:stretch>
                  <a:fillRect t="-8955" b="-2686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Arc 66">
            <a:extLst>
              <a:ext uri="{FF2B5EF4-FFF2-40B4-BE49-F238E27FC236}">
                <a16:creationId xmlns:a16="http://schemas.microsoft.com/office/drawing/2014/main" id="{422295A8-762E-FF42-8C54-E08586459461}"/>
              </a:ext>
            </a:extLst>
          </p:cNvPr>
          <p:cNvSpPr/>
          <p:nvPr/>
        </p:nvSpPr>
        <p:spPr>
          <a:xfrm rot="13850595" flipH="1" flipV="1">
            <a:off x="9441142" y="4214108"/>
            <a:ext cx="1364494" cy="1394556"/>
          </a:xfrm>
          <a:prstGeom prst="arc">
            <a:avLst>
              <a:gd name="adj1" fmla="val 7502917"/>
              <a:gd name="adj2" fmla="val 18852534"/>
            </a:avLst>
          </a:prstGeom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8" name="Arc 67">
            <a:extLst>
              <a:ext uri="{FF2B5EF4-FFF2-40B4-BE49-F238E27FC236}">
                <a16:creationId xmlns:a16="http://schemas.microsoft.com/office/drawing/2014/main" id="{6F9EFABC-5DA6-C64F-A0B2-A608354A8FA0}"/>
              </a:ext>
            </a:extLst>
          </p:cNvPr>
          <p:cNvSpPr/>
          <p:nvPr/>
        </p:nvSpPr>
        <p:spPr>
          <a:xfrm rot="13850595" flipH="1" flipV="1">
            <a:off x="8609079" y="2161472"/>
            <a:ext cx="1364494" cy="1394556"/>
          </a:xfrm>
          <a:prstGeom prst="arc">
            <a:avLst>
              <a:gd name="adj1" fmla="val 10893556"/>
              <a:gd name="adj2" fmla="val 18233937"/>
            </a:avLst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>
              <a:solidFill>
                <a:schemeClr val="accent1"/>
              </a:solidFill>
            </a:endParaRPr>
          </a:p>
        </p:txBody>
      </p:sp>
      <p:sp>
        <p:nvSpPr>
          <p:cNvPr id="69" name="Arc 68">
            <a:extLst>
              <a:ext uri="{FF2B5EF4-FFF2-40B4-BE49-F238E27FC236}">
                <a16:creationId xmlns:a16="http://schemas.microsoft.com/office/drawing/2014/main" id="{D9E2054A-4D9E-B249-AFDC-D1653F4B0A99}"/>
              </a:ext>
            </a:extLst>
          </p:cNvPr>
          <p:cNvSpPr/>
          <p:nvPr/>
        </p:nvSpPr>
        <p:spPr>
          <a:xfrm rot="13928931" flipH="1" flipV="1">
            <a:off x="9639514" y="4267015"/>
            <a:ext cx="1364494" cy="1394556"/>
          </a:xfrm>
          <a:prstGeom prst="arc">
            <a:avLst>
              <a:gd name="adj1" fmla="val 11060688"/>
              <a:gd name="adj2" fmla="val 18619072"/>
            </a:avLst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 dirty="0">
              <a:solidFill>
                <a:schemeClr val="accent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FF8695-F37D-6547-97EE-1C48F4BF5AB7}"/>
              </a:ext>
            </a:extLst>
          </p:cNvPr>
          <p:cNvSpPr txBox="1"/>
          <p:nvPr/>
        </p:nvSpPr>
        <p:spPr>
          <a:xfrm>
            <a:off x="355600" y="1047794"/>
            <a:ext cx="294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b="1" dirty="0">
                <a:solidFill>
                  <a:srgbClr val="00B0F0"/>
                </a:solidFill>
                <a:latin typeface="Myriad Pro" panose="020B0503030403020204" pitchFamily="34" charset="0"/>
              </a:rPr>
              <a:t>Application 1: </a:t>
            </a:r>
          </a:p>
        </p:txBody>
      </p:sp>
    </p:spTree>
    <p:extLst>
      <p:ext uri="{BB962C8B-B14F-4D97-AF65-F5344CB8AC3E}">
        <p14:creationId xmlns:p14="http://schemas.microsoft.com/office/powerpoint/2010/main" val="317750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60" grpId="0"/>
      <p:bldP spid="61" grpId="0"/>
      <p:bldP spid="61" grpId="1"/>
      <p:bldP spid="62" grpId="0" uiExpand="1" build="p"/>
      <p:bldP spid="63" grpId="0"/>
      <p:bldP spid="63" grpId="1"/>
      <p:bldP spid="64" grpId="0"/>
      <p:bldP spid="65" grpId="0"/>
      <p:bldP spid="65" grpId="1"/>
      <p:bldP spid="66" grpId="0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817706" y="5001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droites Parallèles et 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-814651" y="1034953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EA352027-9006-2C49-BDC3-8A0E4B16716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6925" y="1787604"/>
                <a:ext cx="6808409" cy="4991441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x-none" sz="2000" dirty="0">
                    <a:latin typeface="Myriad Pro" panose="020B0503030403020204" pitchFamily="34" charset="0"/>
                  </a:rPr>
                  <a:t>ABC </a:t>
                </a:r>
                <a:r>
                  <a:rPr lang="en-US" sz="2000" dirty="0" err="1">
                    <a:latin typeface="Myriad Pro" panose="020B0503030403020204" pitchFamily="34" charset="0"/>
                  </a:rPr>
                  <a:t>est</a:t>
                </a:r>
                <a:r>
                  <a:rPr lang="en-US" sz="2000" dirty="0">
                    <a:latin typeface="Myriad Pro" panose="020B0503030403020204" pitchFamily="34" charset="0"/>
                  </a:rPr>
                  <a:t> un triangle.</a:t>
                </a:r>
                <a:endParaRPr lang="x-none" sz="2000" dirty="0">
                  <a:latin typeface="Myriad Pro" panose="020B0503030403020204" pitchFamily="34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GB" sz="2000" dirty="0">
                    <a:latin typeface="Myriad Pro" panose="020B0503030403020204" pitchFamily="34" charset="0"/>
                  </a:rPr>
                  <a:t>La</a:t>
                </a:r>
                <a:r>
                  <a:rPr lang="x-none" sz="2000" b="1" dirty="0">
                    <a:latin typeface="Myriad Pro" panose="020B0503030403020204" pitchFamily="34" charset="0"/>
                  </a:rPr>
                  <a:t> </a:t>
                </a:r>
                <a:r>
                  <a:rPr lang="x-none" sz="2000" dirty="0">
                    <a:latin typeface="Myriad Pro" panose="020B0503030403020204" pitchFamily="34" charset="0"/>
                  </a:rPr>
                  <a:t>bis</a:t>
                </a:r>
                <a:r>
                  <a:rPr lang="en-US" sz="2000" dirty="0">
                    <a:latin typeface="Myriad Pro" panose="020B0503030403020204" pitchFamily="34" charset="0"/>
                  </a:rPr>
                  <a:t>s</a:t>
                </a:r>
                <a:r>
                  <a:rPr lang="x-none" sz="2000" dirty="0">
                    <a:latin typeface="Myriad Pro" panose="020B0503030403020204" pitchFamily="34" charset="0"/>
                  </a:rPr>
                  <a:t>ectr</a:t>
                </a:r>
                <a:r>
                  <a:rPr lang="en-US" sz="2000" dirty="0">
                    <a:latin typeface="Myriad Pro" panose="020B0503030403020204" pitchFamily="34" charset="0"/>
                  </a:rPr>
                  <a:t>ice</a:t>
                </a:r>
                <a:r>
                  <a:rPr lang="x-none" sz="2000" dirty="0">
                    <a:latin typeface="Myriad Pro" panose="020B0503030403020204" pitchFamily="34" charset="0"/>
                  </a:rPr>
                  <a:t> </a:t>
                </a:r>
                <a:r>
                  <a:rPr lang="en-US" sz="2000" dirty="0">
                    <a:latin typeface="Myriad Pro" panose="020B0503030403020204" pitchFamily="34" charset="0"/>
                  </a:rPr>
                  <a:t>de</a:t>
                </a:r>
                <a:r>
                  <a:rPr lang="x-none" sz="2000" dirty="0">
                    <a:latin typeface="Myriad Pro" panose="020B0503030403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x-none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𝐴𝐶𝐵</m:t>
                        </m:r>
                      </m:e>
                    </m:acc>
                  </m:oMath>
                </a14:m>
                <a:r>
                  <a:rPr lang="x-none" sz="2000" dirty="0">
                    <a:latin typeface="Myriad Pro" panose="020B0503030403020204" pitchFamily="34" charset="0"/>
                  </a:rPr>
                  <a:t> c</a:t>
                </a:r>
                <a:r>
                  <a:rPr lang="en-US" sz="2000" dirty="0" err="1">
                    <a:latin typeface="Myriad Pro" panose="020B0503030403020204" pitchFamily="34" charset="0"/>
                  </a:rPr>
                  <a:t>oupe</a:t>
                </a:r>
                <a:r>
                  <a:rPr lang="x-none" sz="2000" dirty="0">
                    <a:latin typeface="Myriad Pro" panose="020B0503030403020204" pitchFamily="34" charset="0"/>
                  </a:rPr>
                  <a:t> [AB] </a:t>
                </a:r>
                <a:r>
                  <a:rPr lang="en-US" sz="2000" dirty="0" err="1">
                    <a:latin typeface="Myriad Pro" panose="020B0503030403020204" pitchFamily="34" charset="0"/>
                  </a:rPr>
                  <a:t>en</a:t>
                </a:r>
                <a:r>
                  <a:rPr lang="x-none" sz="2000" dirty="0">
                    <a:latin typeface="Myriad Pro" panose="020B0503030403020204" pitchFamily="34" charset="0"/>
                  </a:rPr>
                  <a:t> M.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GB" sz="2000" dirty="0">
                    <a:latin typeface="Myriad Pro" panose="020B0503030403020204" pitchFamily="34" charset="0"/>
                  </a:rPr>
                  <a:t>La</a:t>
                </a:r>
                <a:r>
                  <a:rPr lang="x-none" sz="2000" dirty="0">
                    <a:latin typeface="Myriad Pro" panose="020B0503030403020204" pitchFamily="34" charset="0"/>
                  </a:rPr>
                  <a:t> parall</a:t>
                </a:r>
                <a:r>
                  <a:rPr lang="en-US" sz="2000" dirty="0">
                    <a:latin typeface="Myriad Pro" panose="020B0503030403020204" pitchFamily="34" charset="0"/>
                  </a:rPr>
                  <a:t>è</a:t>
                </a:r>
                <a:r>
                  <a:rPr lang="x-none" sz="2000" dirty="0">
                    <a:latin typeface="Myriad Pro" panose="020B0503030403020204" pitchFamily="34" charset="0"/>
                  </a:rPr>
                  <a:t>l</a:t>
                </a:r>
                <a:r>
                  <a:rPr lang="en-US" sz="2000" dirty="0">
                    <a:latin typeface="Myriad Pro" panose="020B0503030403020204" pitchFamily="34" charset="0"/>
                  </a:rPr>
                  <a:t>e</a:t>
                </a:r>
                <a:r>
                  <a:rPr lang="x-none" sz="2000" dirty="0">
                    <a:latin typeface="Myriad Pro" panose="020B0503030403020204" pitchFamily="34" charset="0"/>
                  </a:rPr>
                  <a:t> </a:t>
                </a:r>
                <a:r>
                  <a:rPr lang="en-US" sz="2000" dirty="0">
                    <a:latin typeface="Myriad Pro" panose="020B0503030403020204" pitchFamily="34" charset="0"/>
                  </a:rPr>
                  <a:t>à</a:t>
                </a:r>
                <a:r>
                  <a:rPr lang="x-none" sz="2000" dirty="0">
                    <a:latin typeface="Myriad Pro" panose="020B0503030403020204" pitchFamily="34" charset="0"/>
                  </a:rPr>
                  <a:t> (BC) </a:t>
                </a:r>
                <a:r>
                  <a:rPr lang="en-US" sz="2000" dirty="0">
                    <a:latin typeface="Myriad Pro" panose="020B0503030403020204" pitchFamily="34" charset="0"/>
                  </a:rPr>
                  <a:t>passant par</a:t>
                </a:r>
                <a:r>
                  <a:rPr lang="x-none" sz="2000" dirty="0">
                    <a:latin typeface="Myriad Pro" panose="020B0503030403020204" pitchFamily="34" charset="0"/>
                  </a:rPr>
                  <a:t> M c</a:t>
                </a:r>
                <a:r>
                  <a:rPr lang="en-US" sz="2000" dirty="0" err="1">
                    <a:latin typeface="Myriad Pro" panose="020B0503030403020204" pitchFamily="34" charset="0"/>
                  </a:rPr>
                  <a:t>oupe</a:t>
                </a:r>
                <a:r>
                  <a:rPr lang="x-none" sz="2000" dirty="0">
                    <a:latin typeface="Myriad Pro" panose="020B0503030403020204" pitchFamily="34" charset="0"/>
                  </a:rPr>
                  <a:t> [AC] </a:t>
                </a:r>
                <a:r>
                  <a:rPr lang="en-US" sz="2000" dirty="0" err="1">
                    <a:latin typeface="Myriad Pro" panose="020B0503030403020204" pitchFamily="34" charset="0"/>
                  </a:rPr>
                  <a:t>en</a:t>
                </a:r>
                <a:r>
                  <a:rPr lang="x-none" sz="2000" dirty="0">
                    <a:latin typeface="Myriad Pro" panose="020B0503030403020204" pitchFamily="34" charset="0"/>
                  </a:rPr>
                  <a:t> F.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sz="2000" dirty="0" err="1">
                    <a:latin typeface="Myriad Pro" panose="020B0503030403020204" pitchFamily="34" charset="0"/>
                  </a:rPr>
                  <a:t>Montrer</a:t>
                </a:r>
                <a:r>
                  <a:rPr lang="en-US" sz="2000" dirty="0">
                    <a:latin typeface="Myriad Pro" panose="020B0503030403020204" pitchFamily="34" charset="0"/>
                  </a:rPr>
                  <a:t> que </a:t>
                </a:r>
                <a:r>
                  <a:rPr lang="x-none" sz="2000" dirty="0">
                    <a:latin typeface="Myriad Pro" panose="020B0503030403020204" pitchFamily="34" charset="0"/>
                  </a:rPr>
                  <a:t>FMC </a:t>
                </a:r>
                <a:r>
                  <a:rPr lang="en-US" sz="2000" dirty="0" err="1">
                    <a:latin typeface="Myriad Pro" panose="020B0503030403020204" pitchFamily="34" charset="0"/>
                  </a:rPr>
                  <a:t>est</a:t>
                </a:r>
                <a:r>
                  <a:rPr lang="en-US" sz="2000" dirty="0">
                    <a:latin typeface="Myriad Pro" panose="020B0503030403020204" pitchFamily="34" charset="0"/>
                  </a:rPr>
                  <a:t> un triangle</a:t>
                </a:r>
                <a:r>
                  <a:rPr lang="x-none" sz="2000" dirty="0">
                    <a:latin typeface="Myriad Pro" panose="020B0503030403020204" pitchFamily="34" charset="0"/>
                  </a:rPr>
                  <a:t> isoc</a:t>
                </a:r>
                <a:r>
                  <a:rPr lang="en-US" sz="2000" dirty="0">
                    <a:latin typeface="Myriad Pro" panose="020B0503030403020204" pitchFamily="34" charset="0"/>
                  </a:rPr>
                  <a:t>è</a:t>
                </a:r>
                <a:r>
                  <a:rPr lang="x-none" sz="2000" dirty="0">
                    <a:latin typeface="Myriad Pro" panose="020B0503030403020204" pitchFamily="34" charset="0"/>
                  </a:rPr>
                  <a:t>le.</a:t>
                </a:r>
              </a:p>
              <a:p>
                <a:pPr marL="14288" indent="0">
                  <a:buFont typeface="Arial" panose="020B0604020202020204" pitchFamily="34" charset="0"/>
                  <a:buNone/>
                </a:pP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S</a:t>
                </a:r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olution:</a:t>
                </a:r>
              </a:p>
              <a:p>
                <a:pPr marL="14288" indent="0">
                  <a:buFont typeface="Arial" panose="020B0604020202020204" pitchFamily="34" charset="0"/>
                  <a:buNone/>
                </a:pPr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(MF) // (BC) (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par </a:t>
                </a:r>
                <a:r>
                  <a:rPr lang="en-US" sz="2000" dirty="0" err="1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donnée</a:t>
                </a:r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) </a:t>
                </a:r>
              </a:p>
              <a:p>
                <a:pPr marL="1468438" indent="0">
                  <a:buFont typeface="Arial" panose="020B0604020202020204" pitchFamily="34" charset="0"/>
                  <a:buNone/>
                </a:pPr>
                <a:r>
                  <a:rPr lang="en-GB" sz="2000" dirty="0" err="1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Alors</a:t>
                </a:r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𝐹</m:t>
                    </m:r>
                    <m:acc>
                      <m:accPr>
                        <m:chr m:val="̂"/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</m:acc>
                    <m:r>
                      <a:rPr lang="en-US" sz="20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0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acc>
                      <m:accPr>
                        <m:chr m:val="̂"/>
                        <m:ctrlPr>
                          <a:rPr lang="en-US" sz="200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0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(angles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alternes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-internes</a:t>
                </a:r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)</a:t>
                </a:r>
              </a:p>
              <a:p>
                <a:pPr marL="136525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acc>
                      <m:accPr>
                        <m:chr m:val="̂"/>
                        <m:ctrlPr>
                          <a:rPr lang="en-US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𝐹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(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par </a:t>
                </a:r>
                <a:r>
                  <a:rPr lang="en-US" sz="2000" dirty="0" err="1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effet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de la </a:t>
                </a:r>
                <a:r>
                  <a:rPr lang="en-US" sz="2000" dirty="0" err="1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bissectrice</a:t>
                </a:r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) </a:t>
                </a:r>
              </a:p>
              <a:p>
                <a:pPr marL="1514475" indent="0">
                  <a:buFont typeface="Arial" panose="020B0604020202020204" pitchFamily="34" charset="0"/>
                  <a:buNone/>
                </a:pPr>
                <a:r>
                  <a:rPr lang="en-GB" sz="2000" dirty="0" err="1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Alors</a:t>
                </a:r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𝐹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</m:acc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acc>
                      <m:accPr>
                        <m:chr m:val="̂"/>
                        <m:ctrlPr>
                          <a:rPr lang="en-US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0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(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par</a:t>
                </a:r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transitivit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é</a:t>
                </a:r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)</a:t>
                </a:r>
              </a:p>
              <a:p>
                <a:pPr marL="136525" indent="0">
                  <a:buFont typeface="Arial" panose="020B0604020202020204" pitchFamily="34" charset="0"/>
                  <a:buNone/>
                </a:pP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Par la suite</a:t>
                </a:r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, FMC </a:t>
                </a:r>
                <a:r>
                  <a:rPr lang="en-US" sz="2000" dirty="0" err="1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est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un triangle</a:t>
                </a:r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isoc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è</a:t>
                </a:r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le 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de </a:t>
                </a:r>
                <a:r>
                  <a:rPr lang="en-US" sz="2000" dirty="0" err="1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sommet</a:t>
                </a:r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principal F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, </a:t>
                </a:r>
                <a:r>
                  <a:rPr lang="en-US" sz="2000" dirty="0" err="1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comme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ayant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deux </a:t>
                </a:r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angles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égaux</a:t>
                </a:r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. </a:t>
                </a:r>
              </a:p>
            </p:txBody>
          </p:sp>
        </mc:Choice>
        <mc:Fallback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EA352027-9006-2C49-BDC3-8A0E4B1671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925" y="1787604"/>
                <a:ext cx="6808409" cy="4991441"/>
              </a:xfrm>
              <a:prstGeom prst="rect">
                <a:avLst/>
              </a:prstGeom>
              <a:blipFill>
                <a:blip r:embed="rId3"/>
                <a:stretch>
                  <a:fillRect l="-895" t="-10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" name="Group 16">
            <a:extLst>
              <a:ext uri="{FF2B5EF4-FFF2-40B4-BE49-F238E27FC236}">
                <a16:creationId xmlns:a16="http://schemas.microsoft.com/office/drawing/2014/main" id="{2977A241-5375-1548-8D64-BB0F22EC5142}"/>
              </a:ext>
            </a:extLst>
          </p:cNvPr>
          <p:cNvGrpSpPr/>
          <p:nvPr/>
        </p:nvGrpSpPr>
        <p:grpSpPr>
          <a:xfrm>
            <a:off x="5747173" y="1308744"/>
            <a:ext cx="4633435" cy="3209193"/>
            <a:chOff x="6437837" y="1230923"/>
            <a:chExt cx="4633435" cy="3209193"/>
          </a:xfrm>
        </p:grpSpPr>
        <p:sp>
          <p:nvSpPr>
            <p:cNvPr id="18" name="Triangle 17">
              <a:extLst>
                <a:ext uri="{FF2B5EF4-FFF2-40B4-BE49-F238E27FC236}">
                  <a16:creationId xmlns:a16="http://schemas.microsoft.com/office/drawing/2014/main" id="{4D81FB54-717B-EB4A-869D-9A3CF9C251E3}"/>
                </a:ext>
              </a:extLst>
            </p:cNvPr>
            <p:cNvSpPr/>
            <p:nvPr/>
          </p:nvSpPr>
          <p:spPr>
            <a:xfrm>
              <a:off x="6710290" y="1725525"/>
              <a:ext cx="3953022" cy="2360123"/>
            </a:xfrm>
            <a:prstGeom prst="triangl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4789B14-E453-D443-924B-194BDBED0B44}"/>
                </a:ext>
              </a:extLst>
            </p:cNvPr>
            <p:cNvSpPr txBox="1"/>
            <p:nvPr/>
          </p:nvSpPr>
          <p:spPr>
            <a:xfrm>
              <a:off x="8468751" y="1230923"/>
              <a:ext cx="4360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2000" dirty="0">
                  <a:latin typeface="Myriad Pro" panose="020B0503030403020204" pitchFamily="34" charset="0"/>
                </a:rPr>
                <a:t>A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A95C1E3-15E8-8E4B-99F4-F2597A6C4D3D}"/>
                </a:ext>
              </a:extLst>
            </p:cNvPr>
            <p:cNvSpPr txBox="1"/>
            <p:nvPr/>
          </p:nvSpPr>
          <p:spPr>
            <a:xfrm>
              <a:off x="10635173" y="4040006"/>
              <a:ext cx="4360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2000" dirty="0">
                  <a:latin typeface="Myriad Pro" panose="020B0503030403020204" pitchFamily="34" charset="0"/>
                </a:rPr>
                <a:t>C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6E4E298-DAFA-F74F-9E40-05D405740C4A}"/>
                </a:ext>
              </a:extLst>
            </p:cNvPr>
            <p:cNvSpPr txBox="1"/>
            <p:nvPr/>
          </p:nvSpPr>
          <p:spPr>
            <a:xfrm>
              <a:off x="6437837" y="3685713"/>
              <a:ext cx="4360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2000" dirty="0">
                  <a:latin typeface="Myriad Pro" panose="020B0503030403020204" pitchFamily="34" charset="0"/>
                </a:rPr>
                <a:t>B</a:t>
              </a:r>
            </a:p>
          </p:txBody>
        </p:sp>
      </p:grp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798B699-DC62-3C4D-849A-C173AE211160}"/>
              </a:ext>
            </a:extLst>
          </p:cNvPr>
          <p:cNvCxnSpPr/>
          <p:nvPr/>
        </p:nvCxnSpPr>
        <p:spPr>
          <a:xfrm flipH="1" flipV="1">
            <a:off x="6019626" y="2295715"/>
            <a:ext cx="3953022" cy="186775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9F91BF7-EABB-1C4E-92A6-2FF4842CD054}"/>
              </a:ext>
            </a:extLst>
          </p:cNvPr>
          <p:cNvSpPr txBox="1"/>
          <p:nvPr/>
        </p:nvSpPr>
        <p:spPr>
          <a:xfrm>
            <a:off x="6833066" y="2269767"/>
            <a:ext cx="4360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000" dirty="0">
                <a:latin typeface="Myriad Pro" panose="020B0503030403020204" pitchFamily="34" charset="0"/>
              </a:rPr>
              <a:t>M</a:t>
            </a:r>
          </a:p>
        </p:txBody>
      </p:sp>
      <p:pic>
        <p:nvPicPr>
          <p:cNvPr id="24" name="Picture 23" descr="A picture containing text, device&#10;&#10;Description automatically generated">
            <a:extLst>
              <a:ext uri="{FF2B5EF4-FFF2-40B4-BE49-F238E27FC236}">
                <a16:creationId xmlns:a16="http://schemas.microsoft.com/office/drawing/2014/main" id="{368B3BF4-5B53-E94D-9D1C-BD0FBB81F8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459076" y="1704201"/>
            <a:ext cx="4970867" cy="2582728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8BA2CDF-A7B5-B340-8596-F524ADF2E10F}"/>
              </a:ext>
            </a:extLst>
          </p:cNvPr>
          <p:cNvCxnSpPr>
            <a:cxnSpLocks/>
          </p:cNvCxnSpPr>
          <p:nvPr/>
        </p:nvCxnSpPr>
        <p:spPr>
          <a:xfrm>
            <a:off x="6019626" y="2818083"/>
            <a:ext cx="4766462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0E04FAE-F1FB-F643-AD48-2C90D8435251}"/>
              </a:ext>
            </a:extLst>
          </p:cNvPr>
          <p:cNvSpPr txBox="1"/>
          <p:nvPr/>
        </p:nvSpPr>
        <p:spPr>
          <a:xfrm>
            <a:off x="8794052" y="2314215"/>
            <a:ext cx="4360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000" dirty="0">
                <a:latin typeface="Myriad Pro" panose="020B0503030403020204" pitchFamily="34" charset="0"/>
              </a:rPr>
              <a:t>F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3754F5F-CEAD-8B42-B77E-0141110B04CD}"/>
              </a:ext>
            </a:extLst>
          </p:cNvPr>
          <p:cNvSpPr/>
          <p:nvPr/>
        </p:nvSpPr>
        <p:spPr>
          <a:xfrm>
            <a:off x="7679613" y="2860287"/>
            <a:ext cx="112542" cy="17748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A734781-786A-8846-B358-18FCC03924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3684" y="3927107"/>
            <a:ext cx="127000" cy="1905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8A6D12F-B9D2-FB46-985D-E16FF437D0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97165" y="3674794"/>
            <a:ext cx="127000" cy="190500"/>
          </a:xfrm>
          <a:prstGeom prst="rect">
            <a:avLst/>
          </a:prstGeom>
        </p:spPr>
      </p:pic>
      <p:sp>
        <p:nvSpPr>
          <p:cNvPr id="30" name="Triangle 29">
            <a:extLst>
              <a:ext uri="{FF2B5EF4-FFF2-40B4-BE49-F238E27FC236}">
                <a16:creationId xmlns:a16="http://schemas.microsoft.com/office/drawing/2014/main" id="{8B4A4BE5-1F08-9840-BF79-4CC8180DF466}"/>
              </a:ext>
            </a:extLst>
          </p:cNvPr>
          <p:cNvSpPr/>
          <p:nvPr/>
        </p:nvSpPr>
        <p:spPr>
          <a:xfrm rot="1489311">
            <a:off x="7164382" y="2808325"/>
            <a:ext cx="3099311" cy="720666"/>
          </a:xfrm>
          <a:prstGeom prst="triangle">
            <a:avLst/>
          </a:prstGeom>
          <a:solidFill>
            <a:srgbClr val="D6B100">
              <a:alpha val="4902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B01885C-872D-8A43-976C-337BE4539EDF}"/>
              </a:ext>
            </a:extLst>
          </p:cNvPr>
          <p:cNvSpPr/>
          <p:nvPr/>
        </p:nvSpPr>
        <p:spPr>
          <a:xfrm>
            <a:off x="320010" y="2528489"/>
            <a:ext cx="6076081" cy="39572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E4E2F1D-FA44-234F-A2D1-696FAECB5535}"/>
              </a:ext>
            </a:extLst>
          </p:cNvPr>
          <p:cNvSpPr/>
          <p:nvPr/>
        </p:nvSpPr>
        <p:spPr>
          <a:xfrm>
            <a:off x="320010" y="2120760"/>
            <a:ext cx="5034040" cy="39572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56FB78B-ACAC-2846-A039-3188005102EC}"/>
              </a:ext>
            </a:extLst>
          </p:cNvPr>
          <p:cNvSpPr txBox="1"/>
          <p:nvPr/>
        </p:nvSpPr>
        <p:spPr>
          <a:xfrm>
            <a:off x="443148" y="1071578"/>
            <a:ext cx="294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b="1" dirty="0">
                <a:solidFill>
                  <a:srgbClr val="00B0F0"/>
                </a:solidFill>
                <a:latin typeface="Myriad Pro" panose="020B0503030403020204" pitchFamily="34" charset="0"/>
              </a:rPr>
              <a:t>Application 2: </a:t>
            </a:r>
          </a:p>
        </p:txBody>
      </p:sp>
    </p:spTree>
    <p:extLst>
      <p:ext uri="{BB962C8B-B14F-4D97-AF65-F5344CB8AC3E}">
        <p14:creationId xmlns:p14="http://schemas.microsoft.com/office/powerpoint/2010/main" val="148021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 animBg="1"/>
      <p:bldP spid="30" grpId="0" animBg="1"/>
      <p:bldP spid="3" grpId="0" animBg="1"/>
      <p:bldP spid="3" grpId="1" animBg="1"/>
      <p:bldP spid="32" grpId="0" animBg="1"/>
      <p:bldP spid="3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5E768D5-6B5C-4E4A-B60C-F1CE0C315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451404"/>
            <a:ext cx="5886994" cy="39624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A896C7B-B845-E747-A320-83C9FBB0D1A3}"/>
              </a:ext>
            </a:extLst>
          </p:cNvPr>
          <p:cNvSpPr txBox="1">
            <a:spLocks/>
          </p:cNvSpPr>
          <p:nvPr/>
        </p:nvSpPr>
        <p:spPr>
          <a:xfrm>
            <a:off x="752855" y="-699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droites Parallèles et Angles</a:t>
            </a: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5731C1C-0204-9644-A933-876BAAFF5E82}"/>
              </a:ext>
            </a:extLst>
          </p:cNvPr>
          <p:cNvCxnSpPr/>
          <p:nvPr/>
        </p:nvCxnSpPr>
        <p:spPr>
          <a:xfrm>
            <a:off x="4303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AB44416-C05E-0240-ADFA-51E8E42D0854}"/>
                  </a:ext>
                </a:extLst>
              </p:cNvPr>
              <p:cNvSpPr txBox="1"/>
              <p:nvPr/>
            </p:nvSpPr>
            <p:spPr>
              <a:xfrm>
                <a:off x="383404" y="1359189"/>
                <a:ext cx="9120814" cy="17030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latin typeface="Myriad Pro" panose="020B0503030403020204" pitchFamily="34" charset="0"/>
                  </a:rPr>
                  <a:t>Dans la figue ci-contre:</a:t>
                </a:r>
              </a:p>
              <a:p>
                <a:r>
                  <a:rPr lang="fr-FR" sz="2000" dirty="0">
                    <a:latin typeface="Myriad Pro" panose="020B0503030403020204" pitchFamily="34" charset="0"/>
                  </a:rPr>
                  <a:t>(AB) et (CD) sont deux droites coupées par une sécante (EF) telles que : </a:t>
                </a:r>
              </a:p>
              <a:p>
                <a14:m>
                  <m:oMath xmlns:m="http://schemas.openxmlformats.org/officeDocument/2006/math"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</m:acc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𝐸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130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° 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𝑒𝑡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𝐺</m:t>
                    </m:r>
                    <m:acc>
                      <m:accPr>
                        <m:chr m:val="̂"/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acc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50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fr-FR" sz="2000" dirty="0">
                    <a:latin typeface="Myriad Pro" panose="020B0503030403020204" pitchFamily="34" charset="0"/>
                  </a:rPr>
                  <a:t> </a:t>
                </a:r>
              </a:p>
              <a:p>
                <a:r>
                  <a:rPr lang="fr-FR" sz="2000" dirty="0">
                    <a:latin typeface="Myriad Pro" panose="020B0503030403020204" pitchFamily="34" charset="0"/>
                  </a:rPr>
                  <a:t>Montrer que (AB) est parallèle à (CD). </a:t>
                </a:r>
              </a:p>
              <a:p>
                <a:endParaRPr lang="x-none" sz="24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AB44416-C05E-0240-ADFA-51E8E42D08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404" y="1359189"/>
                <a:ext cx="9120814" cy="1703095"/>
              </a:xfrm>
              <a:prstGeom prst="rect">
                <a:avLst/>
              </a:prstGeom>
              <a:blipFill>
                <a:blip r:embed="rId3"/>
                <a:stretch>
                  <a:fillRect l="-735" t="-17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663DC55D-7852-F94E-86D5-EDBB4D6B636B}"/>
              </a:ext>
            </a:extLst>
          </p:cNvPr>
          <p:cNvSpPr txBox="1"/>
          <p:nvPr/>
        </p:nvSpPr>
        <p:spPr>
          <a:xfrm>
            <a:off x="355600" y="1047794"/>
            <a:ext cx="294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b="1" dirty="0">
                <a:solidFill>
                  <a:srgbClr val="00B0F0"/>
                </a:solidFill>
                <a:latin typeface="Myriad Pro" panose="020B0503030403020204" pitchFamily="34" charset="0"/>
              </a:rPr>
              <a:t>Application 3</a:t>
            </a:r>
            <a:r>
              <a:rPr lang="x-none" sz="2400" dirty="0">
                <a:latin typeface="Myriad Pro" panose="020B0503030403020204" pitchFamily="34" charset="0"/>
              </a:rPr>
              <a:t>: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259CA0-F569-084C-8AFD-DA8C288ED46E}"/>
              </a:ext>
            </a:extLst>
          </p:cNvPr>
          <p:cNvSpPr txBox="1"/>
          <p:nvPr/>
        </p:nvSpPr>
        <p:spPr>
          <a:xfrm>
            <a:off x="355600" y="2848827"/>
            <a:ext cx="294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solidFill>
                  <a:srgbClr val="FF0000"/>
                </a:solidFill>
                <a:latin typeface="Myriad Pro" panose="020B0503030403020204" pitchFamily="34" charset="0"/>
              </a:rPr>
              <a:t>Solution: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72ABF8E-11C4-AD4C-B99B-79A90A54968B}"/>
                  </a:ext>
                </a:extLst>
              </p:cNvPr>
              <p:cNvSpPr txBox="1"/>
              <p:nvPr/>
            </p:nvSpPr>
            <p:spPr>
              <a:xfrm>
                <a:off x="209005" y="3340101"/>
                <a:ext cx="7230885" cy="2593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solidFill>
                      <a:srgbClr val="FF0000"/>
                    </a:solidFill>
                  </a:rPr>
                  <a:t>E, G et F sont trois points alignés , donc: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acc>
                        <m:accPr>
                          <m:chr m:val="̂"/>
                          <m:ctrlPr>
                            <a:rPr lang="fr-F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</m:acc>
                      <m:r>
                        <a:rPr lang="fr-F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fr-F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acc>
                        <m:accPr>
                          <m:chr m:val="̂"/>
                          <m:ctrlPr>
                            <a:rPr lang="fr-FR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</m:acc>
                      <m:r>
                        <a:rPr lang="fr-FR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fr-F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fr-F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180</m:t>
                      </m:r>
                      <m:r>
                        <a:rPr lang="fr-F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° </m:t>
                      </m:r>
                      <m:d>
                        <m:dPr>
                          <m:ctrlPr>
                            <a:rPr lang="fr-F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𝑎𝑑𝑗𝑎𝑐𝑒𝑛𝑡𝑠</m:t>
                          </m:r>
                          <m:r>
                            <a:rPr lang="fr-F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𝑠𝑢𝑝𝑝𝑙𝑒𝑚𝑒𝑛𝑡𝑎𝑖𝑟𝑒𝑠</m:t>
                          </m:r>
                        </m:e>
                      </m:d>
                    </m:oMath>
                  </m:oMathPara>
                </a14:m>
                <a:endParaRPr lang="fr-FR" sz="2000" dirty="0">
                  <a:solidFill>
                    <a:srgbClr val="FF0000"/>
                  </a:solidFill>
                </a:endParaRPr>
              </a:p>
              <a:p>
                <a:r>
                  <a:rPr lang="fr-FR" sz="2000" dirty="0">
                    <a:solidFill>
                      <a:srgbClr val="FF0000"/>
                    </a:solidFill>
                  </a:rPr>
                  <a:t>alors, </a:t>
                </a:r>
                <a14:m>
                  <m:oMath xmlns:m="http://schemas.openxmlformats.org/officeDocument/2006/math">
                    <m:r>
                      <a:rPr lang="fr-FR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</m:acc>
                    <m:r>
                      <a:rPr lang="fr-FR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𝐹</m:t>
                    </m:r>
                    <m:r>
                      <a:rPr lang="fr-FR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 </m:t>
                    </m:r>
                    <m:r>
                      <a:rPr lang="fr-FR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50</m:t>
                    </m:r>
                    <m:r>
                      <a:rPr lang="fr-FR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</a:rPr>
                  <a:t> . </a:t>
                </a:r>
              </a:p>
              <a:p>
                <a:endParaRPr lang="fr-FR" sz="2000" dirty="0">
                  <a:solidFill>
                    <a:srgbClr val="FF0000"/>
                  </a:solidFill>
                </a:endParaRPr>
              </a:p>
              <a:p>
                <a:r>
                  <a:rPr lang="fr-FR" sz="2000" b="0" dirty="0">
                    <a:solidFill>
                      <a:srgbClr val="FF0000"/>
                    </a:solidFill>
                  </a:rPr>
                  <a:t>Or, </a:t>
                </a:r>
                <a14:m>
                  <m:oMath xmlns:m="http://schemas.openxmlformats.org/officeDocument/2006/math"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acc>
                      <m:accPr>
                        <m:chr m:val="̂"/>
                        <m:ctrlP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acc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𝐷</m:t>
                    </m:r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50</m:t>
                    </m:r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</a:rPr>
                  <a:t> (par hypothèse)</a:t>
                </a:r>
              </a:p>
              <a:p>
                <a:r>
                  <a:rPr lang="fr-FR" sz="2000" dirty="0">
                    <a:solidFill>
                      <a:srgbClr val="FF0000"/>
                    </a:solidFill>
                  </a:rPr>
                  <a:t>alors, </a:t>
                </a:r>
                <a14:m>
                  <m:oMath xmlns:m="http://schemas.openxmlformats.org/officeDocument/2006/math">
                    <m:r>
                      <a:rPr lang="fr-FR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fr-FR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</m:acc>
                    <m:r>
                      <a:rPr lang="fr-FR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𝐹</m:t>
                    </m:r>
                    <m:r>
                      <a:rPr lang="fr-FR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acc>
                      <m:accPr>
                        <m:chr m:val="̂"/>
                        <m:ctrlPr>
                          <a:rPr lang="fr-FR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acc>
                    <m:r>
                      <a:rPr lang="fr-FR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</a:rPr>
                  <a:t> ; et ils sont deux angles alternes- internes formés par les droites (AB) et (CD) coupées par la sécante (EF). </a:t>
                </a:r>
              </a:p>
              <a:p>
                <a:r>
                  <a:rPr lang="fr-FR" sz="2000" dirty="0">
                    <a:solidFill>
                      <a:srgbClr val="FF0000"/>
                    </a:solidFill>
                  </a:rPr>
                  <a:t>D’où, (AB) // (CD).  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72ABF8E-11C4-AD4C-B99B-79A90A5496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005" y="3340101"/>
                <a:ext cx="7230885" cy="2593852"/>
              </a:xfrm>
              <a:prstGeom prst="rect">
                <a:avLst/>
              </a:prstGeom>
              <a:blipFill>
                <a:blip r:embed="rId4"/>
                <a:stretch>
                  <a:fillRect l="-843" t="-1412" b="-329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304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| Somme des angles dans un triangle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3276561-B548-5A45-944E-A398448ED055}"/>
              </a:ext>
            </a:extLst>
          </p:cNvPr>
          <p:cNvGrpSpPr/>
          <p:nvPr/>
        </p:nvGrpSpPr>
        <p:grpSpPr>
          <a:xfrm>
            <a:off x="6789537" y="1797950"/>
            <a:ext cx="5412077" cy="523220"/>
            <a:chOff x="6789537" y="1797950"/>
            <a:chExt cx="5412077" cy="52322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7418766-99C5-C04C-B4B0-F270E1DEB26B}"/>
                </a:ext>
              </a:extLst>
            </p:cNvPr>
            <p:cNvCxnSpPr/>
            <p:nvPr/>
          </p:nvCxnSpPr>
          <p:spPr>
            <a:xfrm>
              <a:off x="7047914" y="2321170"/>
              <a:ext cx="4856636" cy="0"/>
            </a:xfrm>
            <a:prstGeom prst="line">
              <a:avLst/>
            </a:prstGeom>
            <a:ln w="571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4312E50-F004-484D-A8B9-D2DFC1927AC8}"/>
                </a:ext>
              </a:extLst>
            </p:cNvPr>
            <p:cNvSpPr txBox="1"/>
            <p:nvPr/>
          </p:nvSpPr>
          <p:spPr>
            <a:xfrm>
              <a:off x="6789537" y="1797950"/>
              <a:ext cx="5064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2800" dirty="0">
                  <a:latin typeface="Myriad Pro" panose="020B0503030403020204" pitchFamily="34" charset="0"/>
                </a:rPr>
                <a:t>x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1C6446D-BE27-084B-943B-74E0C3B856E1}"/>
                </a:ext>
              </a:extLst>
            </p:cNvPr>
            <p:cNvSpPr txBox="1"/>
            <p:nvPr/>
          </p:nvSpPr>
          <p:spPr>
            <a:xfrm>
              <a:off x="11695178" y="1797950"/>
              <a:ext cx="5064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2800" dirty="0">
                  <a:latin typeface="Myriad Pro" panose="020B0503030403020204" pitchFamily="34" charset="0"/>
                </a:rPr>
                <a:t>y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6D0F1B38-3A84-084E-9F89-D3A67A0EA06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3184" y="1462348"/>
                <a:ext cx="10515600" cy="4988349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fr-FR" sz="2400" dirty="0">
                    <a:latin typeface="Myriad Pro" panose="020B0503030403020204" pitchFamily="34" charset="0"/>
                  </a:rPr>
                  <a:t>Somme des angles dans un triangle.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fr-FR" sz="2000" dirty="0">
                    <a:latin typeface="Myriad Pro" panose="020B0503030403020204" pitchFamily="34" charset="0"/>
                  </a:rPr>
                  <a:t>ABC est un triangle quelconque.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fr-FR" sz="2000" dirty="0">
                    <a:latin typeface="Myriad Pro" panose="020B0503030403020204" pitchFamily="34" charset="0"/>
                  </a:rPr>
                  <a:t>(</a:t>
                </a:r>
                <a:r>
                  <a:rPr lang="fr-FR" sz="2000" dirty="0" err="1">
                    <a:latin typeface="Myriad Pro" panose="020B0503030403020204" pitchFamily="34" charset="0"/>
                  </a:rPr>
                  <a:t>xy</a:t>
                </a:r>
                <a:r>
                  <a:rPr lang="fr-FR" sz="2000" dirty="0">
                    <a:latin typeface="Myriad Pro" panose="020B0503030403020204" pitchFamily="34" charset="0"/>
                  </a:rPr>
                  <a:t>) est la parallèle à (BC) passant par A.</a:t>
                </a:r>
              </a:p>
              <a:p>
                <a:pPr marL="514350" indent="-514350">
                  <a:buFont typeface="Arial" panose="020B0604020202020204" pitchFamily="34" charset="0"/>
                  <a:buAutoNum type="arabicParenR"/>
                </a:pPr>
                <a:r>
                  <a:rPr lang="fr-FR" sz="2000" dirty="0">
                    <a:latin typeface="Myriad Pro" panose="020B0503030403020204" pitchFamily="34" charset="0"/>
                  </a:rPr>
                  <a:t>Comparer: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fr-FR" sz="2000" dirty="0">
                    <a:latin typeface="Myriad Pro" panose="020B0503030403020204" pitchFamily="34" charset="0"/>
                  </a:rPr>
                  <a:t>     </a:t>
                </a:r>
                <a14:m>
                  <m:oMath xmlns:m="http://schemas.openxmlformats.org/officeDocument/2006/math">
                    <m:r>
                      <a:rPr lang="fr-FR" sz="2000" i="1" smtClean="0">
                        <a:latin typeface="Cambria Math" panose="02040503050406030204" pitchFamily="18" charset="0"/>
                      </a:rPr>
                      <m:t>𝑥</m:t>
                    </m:r>
                    <m:acc>
                      <m:accPr>
                        <m:chr m:val="̂"/>
                        <m:ctrlPr>
                          <a:rPr lang="fr-FR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fr-FR" sz="200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fr-FR" sz="2000" dirty="0">
                    <a:latin typeface="Myriad Pro" panose="020B0503030403020204" pitchFamily="34" charset="0"/>
                  </a:rPr>
                  <a:t> ____ </a:t>
                </a:r>
                <a14:m>
                  <m:oMath xmlns:m="http://schemas.openxmlformats.org/officeDocument/2006/math">
                    <m:r>
                      <a:rPr lang="fr-FR" sz="2000" i="1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fr-FR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fr-FR" sz="2000" i="1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endParaRPr lang="fr-FR" sz="2000" dirty="0">
                  <a:latin typeface="Myriad Pro" panose="020B0503030403020204" pitchFamily="34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fr-FR" sz="2000" dirty="0">
                    <a:latin typeface="Myriad Pro" panose="020B0503030403020204" pitchFamily="34" charset="0"/>
                  </a:rPr>
                  <a:t>     </a:t>
                </a:r>
                <a14:m>
                  <m:oMath xmlns:m="http://schemas.openxmlformats.org/officeDocument/2006/math">
                    <m:r>
                      <a:rPr lang="fr-FR" sz="2000" i="1" smtClean="0">
                        <a:latin typeface="Cambria Math" panose="02040503050406030204" pitchFamily="18" charset="0"/>
                      </a:rPr>
                      <m:t>𝑦</m:t>
                    </m:r>
                    <m:acc>
                      <m:accPr>
                        <m:chr m:val="̂"/>
                        <m:ctrlPr>
                          <a:rPr lang="fr-FR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fr-FR" sz="2000" i="1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fr-FR" sz="2000" dirty="0">
                    <a:latin typeface="Myriad Pro" panose="020B0503030403020204" pitchFamily="34" charset="0"/>
                  </a:rPr>
                  <a:t> ____ </a:t>
                </a:r>
                <a14:m>
                  <m:oMath xmlns:m="http://schemas.openxmlformats.org/officeDocument/2006/math">
                    <m:r>
                      <a:rPr lang="fr-FR" sz="2000" i="1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fr-FR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fr-FR" sz="200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fr-FR" sz="2000" dirty="0">
                  <a:latin typeface="Myriad Pro" panose="020B0503030403020204" pitchFamily="34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fr-FR" sz="2400" dirty="0">
                    <a:latin typeface="Myriad Pro" panose="020B0503030403020204" pitchFamily="34" charset="0"/>
                  </a:rPr>
                  <a:t>2) </a:t>
                </a:r>
                <a:r>
                  <a:rPr lang="fr-FR" sz="2000" dirty="0">
                    <a:latin typeface="Myriad Pro" panose="020B0503030403020204" pitchFamily="34" charset="0"/>
                  </a:rPr>
                  <a:t>Calculer </a:t>
                </a:r>
                <a14:m>
                  <m:oMath xmlns:m="http://schemas.openxmlformats.org/officeDocument/2006/math">
                    <m:r>
                      <a:rPr lang="fr-FR" sz="2000" i="1" smtClean="0">
                        <a:latin typeface="Cambria Math" panose="02040503050406030204" pitchFamily="18" charset="0"/>
                      </a:rPr>
                      <m:t>𝑥</m:t>
                    </m:r>
                    <m:acc>
                      <m:accPr>
                        <m:chr m:val="̂"/>
                        <m:ctrlPr>
                          <a:rPr lang="fr-FR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fr-FR" sz="200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fr-FR" sz="200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2000" i="1" smtClean="0">
                        <a:latin typeface="Cambria Math" panose="02040503050406030204" pitchFamily="18" charset="0"/>
                      </a:rPr>
                      <m:t>𝐵</m:t>
                    </m:r>
                    <m:acc>
                      <m:accPr>
                        <m:chr m:val="̂"/>
                        <m:ctrlPr>
                          <a:rPr lang="fr-FR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fr-FR" sz="200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fr-FR" sz="200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2000" i="1" smtClean="0">
                        <a:latin typeface="Cambria Math" panose="02040503050406030204" pitchFamily="18" charset="0"/>
                      </a:rPr>
                      <m:t>𝐶</m:t>
                    </m:r>
                    <m:acc>
                      <m:accPr>
                        <m:chr m:val="̂"/>
                        <m:ctrlPr>
                          <a:rPr lang="fr-FR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fr-FR" sz="200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fr-FR" sz="200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fr-FR" sz="2000" dirty="0">
                  <a:latin typeface="Myriad Pro" panose="020B0503030403020204" pitchFamily="34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fr-FR" sz="2400" dirty="0">
                    <a:latin typeface="Myriad Pro" panose="020B0503030403020204" pitchFamily="34" charset="0"/>
                  </a:rPr>
                  <a:t>3) </a:t>
                </a:r>
                <a:r>
                  <a:rPr lang="fr-FR" sz="2000" dirty="0">
                    <a:latin typeface="Myriad Pro" panose="020B0503030403020204" pitchFamily="34" charset="0"/>
                  </a:rPr>
                  <a:t>Déduire la somme des angles dans le triangle ABC.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fr-FR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fr-FR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𝐶</m:t>
                    </m:r>
                    <m:r>
                      <a:rPr lang="fr-FR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𝐶</m:t>
                    </m:r>
                    <m:acc>
                      <m:accPr>
                        <m:chr m:val="̂"/>
                        <m:ctrlP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fr-FR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fr-FR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fr-FR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fr-FR" sz="24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6D0F1B38-3A84-084E-9F89-D3A67A0EA0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184" y="1462348"/>
                <a:ext cx="10515600" cy="4988349"/>
              </a:xfrm>
              <a:prstGeom prst="rect">
                <a:avLst/>
              </a:prstGeom>
              <a:blipFill>
                <a:blip r:embed="rId3"/>
                <a:stretch>
                  <a:fillRect l="-928" t="-15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3" name="Group 32">
            <a:extLst>
              <a:ext uri="{FF2B5EF4-FFF2-40B4-BE49-F238E27FC236}">
                <a16:creationId xmlns:a16="http://schemas.microsoft.com/office/drawing/2014/main" id="{8A08E285-6A7D-D844-9C07-CE6D021B8BC7}"/>
              </a:ext>
            </a:extLst>
          </p:cNvPr>
          <p:cNvGrpSpPr/>
          <p:nvPr/>
        </p:nvGrpSpPr>
        <p:grpSpPr>
          <a:xfrm>
            <a:off x="7848834" y="1774013"/>
            <a:ext cx="3631575" cy="3518156"/>
            <a:chOff x="7848834" y="1774013"/>
            <a:chExt cx="3631575" cy="3518156"/>
          </a:xfrm>
        </p:grpSpPr>
        <p:sp>
          <p:nvSpPr>
            <p:cNvPr id="34" name="Triangle 33">
              <a:extLst>
                <a:ext uri="{FF2B5EF4-FFF2-40B4-BE49-F238E27FC236}">
                  <a16:creationId xmlns:a16="http://schemas.microsoft.com/office/drawing/2014/main" id="{DECD0C79-83E4-E44F-88D8-71E6C890DCEB}"/>
                </a:ext>
              </a:extLst>
            </p:cNvPr>
            <p:cNvSpPr/>
            <p:nvPr/>
          </p:nvSpPr>
          <p:spPr>
            <a:xfrm>
              <a:off x="8102052" y="2321170"/>
              <a:ext cx="2954216" cy="2447779"/>
            </a:xfrm>
            <a:prstGeom prst="triangle">
              <a:avLst>
                <a:gd name="adj" fmla="val 73333"/>
              </a:avLst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4CCCCA7-BEB1-9D4B-89D8-FBB2BB27E469}"/>
                </a:ext>
              </a:extLst>
            </p:cNvPr>
            <p:cNvSpPr txBox="1"/>
            <p:nvPr/>
          </p:nvSpPr>
          <p:spPr>
            <a:xfrm>
              <a:off x="10058400" y="1774013"/>
              <a:ext cx="5064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2800" dirty="0">
                  <a:latin typeface="Myriad Pro" panose="020B0503030403020204" pitchFamily="34" charset="0"/>
                </a:rPr>
                <a:t>A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CAB21E9-9E80-9B4D-9F84-2FD52D298BED}"/>
                </a:ext>
              </a:extLst>
            </p:cNvPr>
            <p:cNvSpPr txBox="1"/>
            <p:nvPr/>
          </p:nvSpPr>
          <p:spPr>
            <a:xfrm>
              <a:off x="10973973" y="4768949"/>
              <a:ext cx="5064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2800" dirty="0">
                  <a:latin typeface="Myriad Pro" panose="020B0503030403020204" pitchFamily="34" charset="0"/>
                </a:rPr>
                <a:t>C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F4909A6-321D-C145-BA75-D6755FCB84EA}"/>
                </a:ext>
              </a:extLst>
            </p:cNvPr>
            <p:cNvSpPr txBox="1"/>
            <p:nvPr/>
          </p:nvSpPr>
          <p:spPr>
            <a:xfrm>
              <a:off x="7848834" y="4768949"/>
              <a:ext cx="5064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2800" dirty="0">
                  <a:latin typeface="Myriad Pro" panose="020B0503030403020204" pitchFamily="34" charset="0"/>
                </a:rPr>
                <a:t>B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DFCA00B-1F31-D342-B4B4-7199F157B9B1}"/>
              </a:ext>
            </a:extLst>
          </p:cNvPr>
          <p:cNvGrpSpPr/>
          <p:nvPr/>
        </p:nvGrpSpPr>
        <p:grpSpPr>
          <a:xfrm>
            <a:off x="8761824" y="2152357"/>
            <a:ext cx="199296" cy="335281"/>
            <a:chOff x="8761824" y="2152357"/>
            <a:chExt cx="199296" cy="335281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1848419B-51D8-E241-B1E8-8A2FF8F4F0DF}"/>
                </a:ext>
              </a:extLst>
            </p:cNvPr>
            <p:cNvCxnSpPr/>
            <p:nvPr/>
          </p:nvCxnSpPr>
          <p:spPr>
            <a:xfrm>
              <a:off x="8764172" y="2152357"/>
              <a:ext cx="196948" cy="168813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B5B81DAD-A1EB-F643-AF7B-D229BC663D7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1824" y="2318825"/>
              <a:ext cx="196948" cy="168813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BFB9C12-24EB-E34F-B43D-EFE21147AB66}"/>
              </a:ext>
            </a:extLst>
          </p:cNvPr>
          <p:cNvGrpSpPr/>
          <p:nvPr/>
        </p:nvGrpSpPr>
        <p:grpSpPr>
          <a:xfrm>
            <a:off x="9422067" y="4601308"/>
            <a:ext cx="199296" cy="335281"/>
            <a:chOff x="8761824" y="2152357"/>
            <a:chExt cx="199296" cy="335281"/>
          </a:xfrm>
        </p:grpSpPr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A14CBE58-6DBB-2946-A3D9-4F6DDD1740E5}"/>
                </a:ext>
              </a:extLst>
            </p:cNvPr>
            <p:cNvCxnSpPr/>
            <p:nvPr/>
          </p:nvCxnSpPr>
          <p:spPr>
            <a:xfrm>
              <a:off x="8764172" y="2152357"/>
              <a:ext cx="196948" cy="168813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744F78C9-6CEF-3F47-B20B-D4153DF24EC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1824" y="2318825"/>
              <a:ext cx="196948" cy="168813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B453E802-EE56-084A-B6A3-7619F030AF38}"/>
              </a:ext>
            </a:extLst>
          </p:cNvPr>
          <p:cNvSpPr txBox="1"/>
          <p:nvPr/>
        </p:nvSpPr>
        <p:spPr>
          <a:xfrm>
            <a:off x="1137967" y="3039842"/>
            <a:ext cx="393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8D3D92D-3A73-9741-9087-4783BF75DDE5}"/>
              </a:ext>
            </a:extLst>
          </p:cNvPr>
          <p:cNvSpPr txBox="1"/>
          <p:nvPr/>
        </p:nvSpPr>
        <p:spPr>
          <a:xfrm>
            <a:off x="1137966" y="3467478"/>
            <a:ext cx="393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</a:t>
            </a:r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D787D1D2-F3D9-2044-977D-D6A5FA370368}"/>
              </a:ext>
            </a:extLst>
          </p:cNvPr>
          <p:cNvSpPr/>
          <p:nvPr/>
        </p:nvSpPr>
        <p:spPr>
          <a:xfrm>
            <a:off x="9562942" y="2345230"/>
            <a:ext cx="625999" cy="459814"/>
          </a:xfrm>
          <a:custGeom>
            <a:avLst/>
            <a:gdLst>
              <a:gd name="connsiteX0" fmla="*/ 28136 w 604911"/>
              <a:gd name="connsiteY0" fmla="*/ 76491 h 568860"/>
              <a:gd name="connsiteX1" fmla="*/ 28136 w 604911"/>
              <a:gd name="connsiteY1" fmla="*/ 76491 h 568860"/>
              <a:gd name="connsiteX2" fmla="*/ 196948 w 604911"/>
              <a:gd name="connsiteY2" fmla="*/ 90559 h 568860"/>
              <a:gd name="connsiteX3" fmla="*/ 604911 w 604911"/>
              <a:gd name="connsiteY3" fmla="*/ 90559 h 568860"/>
              <a:gd name="connsiteX4" fmla="*/ 562708 w 604911"/>
              <a:gd name="connsiteY4" fmla="*/ 118694 h 568860"/>
              <a:gd name="connsiteX5" fmla="*/ 506437 w 604911"/>
              <a:gd name="connsiteY5" fmla="*/ 189033 h 568860"/>
              <a:gd name="connsiteX6" fmla="*/ 478302 w 604911"/>
              <a:gd name="connsiteY6" fmla="*/ 231236 h 568860"/>
              <a:gd name="connsiteX7" fmla="*/ 422031 w 604911"/>
              <a:gd name="connsiteY7" fmla="*/ 287507 h 568860"/>
              <a:gd name="connsiteX8" fmla="*/ 393896 w 604911"/>
              <a:gd name="connsiteY8" fmla="*/ 329710 h 568860"/>
              <a:gd name="connsiteX9" fmla="*/ 323557 w 604911"/>
              <a:gd name="connsiteY9" fmla="*/ 400048 h 568860"/>
              <a:gd name="connsiteX10" fmla="*/ 295422 w 604911"/>
              <a:gd name="connsiteY10" fmla="*/ 442251 h 568860"/>
              <a:gd name="connsiteX11" fmla="*/ 225083 w 604911"/>
              <a:gd name="connsiteY11" fmla="*/ 512590 h 568860"/>
              <a:gd name="connsiteX12" fmla="*/ 196948 w 604911"/>
              <a:gd name="connsiteY12" fmla="*/ 554793 h 568860"/>
              <a:gd name="connsiteX13" fmla="*/ 154745 w 604911"/>
              <a:gd name="connsiteY13" fmla="*/ 568860 h 568860"/>
              <a:gd name="connsiteX14" fmla="*/ 126609 w 604911"/>
              <a:gd name="connsiteY14" fmla="*/ 540725 h 568860"/>
              <a:gd name="connsiteX15" fmla="*/ 42203 w 604911"/>
              <a:gd name="connsiteY15" fmla="*/ 428184 h 568860"/>
              <a:gd name="connsiteX16" fmla="*/ 14068 w 604911"/>
              <a:gd name="connsiteY16" fmla="*/ 343777 h 568860"/>
              <a:gd name="connsiteX17" fmla="*/ 0 w 604911"/>
              <a:gd name="connsiteY17" fmla="*/ 301574 h 568860"/>
              <a:gd name="connsiteX18" fmla="*/ 28136 w 604911"/>
              <a:gd name="connsiteY18" fmla="*/ 90559 h 568860"/>
              <a:gd name="connsiteX19" fmla="*/ 56271 w 604911"/>
              <a:gd name="connsiteY19" fmla="*/ 6153 h 568860"/>
              <a:gd name="connsiteX20" fmla="*/ 28136 w 604911"/>
              <a:gd name="connsiteY20" fmla="*/ 76491 h 568860"/>
              <a:gd name="connsiteX0" fmla="*/ 28136 w 604911"/>
              <a:gd name="connsiteY0" fmla="*/ 6480 h 498849"/>
              <a:gd name="connsiteX1" fmla="*/ 28136 w 604911"/>
              <a:gd name="connsiteY1" fmla="*/ 6480 h 498849"/>
              <a:gd name="connsiteX2" fmla="*/ 196948 w 604911"/>
              <a:gd name="connsiteY2" fmla="*/ 20548 h 498849"/>
              <a:gd name="connsiteX3" fmla="*/ 604911 w 604911"/>
              <a:gd name="connsiteY3" fmla="*/ 20548 h 498849"/>
              <a:gd name="connsiteX4" fmla="*/ 562708 w 604911"/>
              <a:gd name="connsiteY4" fmla="*/ 48683 h 498849"/>
              <a:gd name="connsiteX5" fmla="*/ 506437 w 604911"/>
              <a:gd name="connsiteY5" fmla="*/ 119022 h 498849"/>
              <a:gd name="connsiteX6" fmla="*/ 478302 w 604911"/>
              <a:gd name="connsiteY6" fmla="*/ 161225 h 498849"/>
              <a:gd name="connsiteX7" fmla="*/ 422031 w 604911"/>
              <a:gd name="connsiteY7" fmla="*/ 217496 h 498849"/>
              <a:gd name="connsiteX8" fmla="*/ 393896 w 604911"/>
              <a:gd name="connsiteY8" fmla="*/ 259699 h 498849"/>
              <a:gd name="connsiteX9" fmla="*/ 323557 w 604911"/>
              <a:gd name="connsiteY9" fmla="*/ 330037 h 498849"/>
              <a:gd name="connsiteX10" fmla="*/ 295422 w 604911"/>
              <a:gd name="connsiteY10" fmla="*/ 372240 h 498849"/>
              <a:gd name="connsiteX11" fmla="*/ 225083 w 604911"/>
              <a:gd name="connsiteY11" fmla="*/ 442579 h 498849"/>
              <a:gd name="connsiteX12" fmla="*/ 196948 w 604911"/>
              <a:gd name="connsiteY12" fmla="*/ 484782 h 498849"/>
              <a:gd name="connsiteX13" fmla="*/ 154745 w 604911"/>
              <a:gd name="connsiteY13" fmla="*/ 498849 h 498849"/>
              <a:gd name="connsiteX14" fmla="*/ 126609 w 604911"/>
              <a:gd name="connsiteY14" fmla="*/ 470714 h 498849"/>
              <a:gd name="connsiteX15" fmla="*/ 42203 w 604911"/>
              <a:gd name="connsiteY15" fmla="*/ 358173 h 498849"/>
              <a:gd name="connsiteX16" fmla="*/ 14068 w 604911"/>
              <a:gd name="connsiteY16" fmla="*/ 273766 h 498849"/>
              <a:gd name="connsiteX17" fmla="*/ 0 w 604911"/>
              <a:gd name="connsiteY17" fmla="*/ 231563 h 498849"/>
              <a:gd name="connsiteX18" fmla="*/ 28136 w 604911"/>
              <a:gd name="connsiteY18" fmla="*/ 20548 h 498849"/>
              <a:gd name="connsiteX19" fmla="*/ 28136 w 604911"/>
              <a:gd name="connsiteY19" fmla="*/ 6480 h 498849"/>
              <a:gd name="connsiteX0" fmla="*/ 28136 w 604911"/>
              <a:gd name="connsiteY0" fmla="*/ 6480 h 498849"/>
              <a:gd name="connsiteX1" fmla="*/ 28136 w 604911"/>
              <a:gd name="connsiteY1" fmla="*/ 6480 h 498849"/>
              <a:gd name="connsiteX2" fmla="*/ 185471 w 604911"/>
              <a:gd name="connsiteY2" fmla="*/ 28200 h 498849"/>
              <a:gd name="connsiteX3" fmla="*/ 604911 w 604911"/>
              <a:gd name="connsiteY3" fmla="*/ 20548 h 498849"/>
              <a:gd name="connsiteX4" fmla="*/ 562708 w 604911"/>
              <a:gd name="connsiteY4" fmla="*/ 48683 h 498849"/>
              <a:gd name="connsiteX5" fmla="*/ 506437 w 604911"/>
              <a:gd name="connsiteY5" fmla="*/ 119022 h 498849"/>
              <a:gd name="connsiteX6" fmla="*/ 478302 w 604911"/>
              <a:gd name="connsiteY6" fmla="*/ 161225 h 498849"/>
              <a:gd name="connsiteX7" fmla="*/ 422031 w 604911"/>
              <a:gd name="connsiteY7" fmla="*/ 217496 h 498849"/>
              <a:gd name="connsiteX8" fmla="*/ 393896 w 604911"/>
              <a:gd name="connsiteY8" fmla="*/ 259699 h 498849"/>
              <a:gd name="connsiteX9" fmla="*/ 323557 w 604911"/>
              <a:gd name="connsiteY9" fmla="*/ 330037 h 498849"/>
              <a:gd name="connsiteX10" fmla="*/ 295422 w 604911"/>
              <a:gd name="connsiteY10" fmla="*/ 372240 h 498849"/>
              <a:gd name="connsiteX11" fmla="*/ 225083 w 604911"/>
              <a:gd name="connsiteY11" fmla="*/ 442579 h 498849"/>
              <a:gd name="connsiteX12" fmla="*/ 196948 w 604911"/>
              <a:gd name="connsiteY12" fmla="*/ 484782 h 498849"/>
              <a:gd name="connsiteX13" fmla="*/ 154745 w 604911"/>
              <a:gd name="connsiteY13" fmla="*/ 498849 h 498849"/>
              <a:gd name="connsiteX14" fmla="*/ 126609 w 604911"/>
              <a:gd name="connsiteY14" fmla="*/ 470714 h 498849"/>
              <a:gd name="connsiteX15" fmla="*/ 42203 w 604911"/>
              <a:gd name="connsiteY15" fmla="*/ 358173 h 498849"/>
              <a:gd name="connsiteX16" fmla="*/ 14068 w 604911"/>
              <a:gd name="connsiteY16" fmla="*/ 273766 h 498849"/>
              <a:gd name="connsiteX17" fmla="*/ 0 w 604911"/>
              <a:gd name="connsiteY17" fmla="*/ 231563 h 498849"/>
              <a:gd name="connsiteX18" fmla="*/ 28136 w 604911"/>
              <a:gd name="connsiteY18" fmla="*/ 20548 h 498849"/>
              <a:gd name="connsiteX19" fmla="*/ 28136 w 604911"/>
              <a:gd name="connsiteY19" fmla="*/ 6480 h 498849"/>
              <a:gd name="connsiteX0" fmla="*/ 28136 w 584061"/>
              <a:gd name="connsiteY0" fmla="*/ 6480 h 498849"/>
              <a:gd name="connsiteX1" fmla="*/ 28136 w 584061"/>
              <a:gd name="connsiteY1" fmla="*/ 6480 h 498849"/>
              <a:gd name="connsiteX2" fmla="*/ 185471 w 584061"/>
              <a:gd name="connsiteY2" fmla="*/ 28200 h 498849"/>
              <a:gd name="connsiteX3" fmla="*/ 440396 w 584061"/>
              <a:gd name="connsiteY3" fmla="*/ 35852 h 498849"/>
              <a:gd name="connsiteX4" fmla="*/ 562708 w 584061"/>
              <a:gd name="connsiteY4" fmla="*/ 48683 h 498849"/>
              <a:gd name="connsiteX5" fmla="*/ 506437 w 584061"/>
              <a:gd name="connsiteY5" fmla="*/ 119022 h 498849"/>
              <a:gd name="connsiteX6" fmla="*/ 478302 w 584061"/>
              <a:gd name="connsiteY6" fmla="*/ 161225 h 498849"/>
              <a:gd name="connsiteX7" fmla="*/ 422031 w 584061"/>
              <a:gd name="connsiteY7" fmla="*/ 217496 h 498849"/>
              <a:gd name="connsiteX8" fmla="*/ 393896 w 584061"/>
              <a:gd name="connsiteY8" fmla="*/ 259699 h 498849"/>
              <a:gd name="connsiteX9" fmla="*/ 323557 w 584061"/>
              <a:gd name="connsiteY9" fmla="*/ 330037 h 498849"/>
              <a:gd name="connsiteX10" fmla="*/ 295422 w 584061"/>
              <a:gd name="connsiteY10" fmla="*/ 372240 h 498849"/>
              <a:gd name="connsiteX11" fmla="*/ 225083 w 584061"/>
              <a:gd name="connsiteY11" fmla="*/ 442579 h 498849"/>
              <a:gd name="connsiteX12" fmla="*/ 196948 w 584061"/>
              <a:gd name="connsiteY12" fmla="*/ 484782 h 498849"/>
              <a:gd name="connsiteX13" fmla="*/ 154745 w 584061"/>
              <a:gd name="connsiteY13" fmla="*/ 498849 h 498849"/>
              <a:gd name="connsiteX14" fmla="*/ 126609 w 584061"/>
              <a:gd name="connsiteY14" fmla="*/ 470714 h 498849"/>
              <a:gd name="connsiteX15" fmla="*/ 42203 w 584061"/>
              <a:gd name="connsiteY15" fmla="*/ 358173 h 498849"/>
              <a:gd name="connsiteX16" fmla="*/ 14068 w 584061"/>
              <a:gd name="connsiteY16" fmla="*/ 273766 h 498849"/>
              <a:gd name="connsiteX17" fmla="*/ 0 w 584061"/>
              <a:gd name="connsiteY17" fmla="*/ 231563 h 498849"/>
              <a:gd name="connsiteX18" fmla="*/ 28136 w 584061"/>
              <a:gd name="connsiteY18" fmla="*/ 20548 h 498849"/>
              <a:gd name="connsiteX19" fmla="*/ 28136 w 584061"/>
              <a:gd name="connsiteY19" fmla="*/ 6480 h 498849"/>
              <a:gd name="connsiteX0" fmla="*/ 28136 w 584061"/>
              <a:gd name="connsiteY0" fmla="*/ 6480 h 498849"/>
              <a:gd name="connsiteX1" fmla="*/ 28136 w 584061"/>
              <a:gd name="connsiteY1" fmla="*/ 6480 h 498849"/>
              <a:gd name="connsiteX2" fmla="*/ 185471 w 584061"/>
              <a:gd name="connsiteY2" fmla="*/ 28200 h 498849"/>
              <a:gd name="connsiteX3" fmla="*/ 440396 w 584061"/>
              <a:gd name="connsiteY3" fmla="*/ 35852 h 498849"/>
              <a:gd name="connsiteX4" fmla="*/ 562708 w 584061"/>
              <a:gd name="connsiteY4" fmla="*/ 48683 h 498849"/>
              <a:gd name="connsiteX5" fmla="*/ 506437 w 584061"/>
              <a:gd name="connsiteY5" fmla="*/ 119022 h 498849"/>
              <a:gd name="connsiteX6" fmla="*/ 478302 w 584061"/>
              <a:gd name="connsiteY6" fmla="*/ 161225 h 498849"/>
              <a:gd name="connsiteX7" fmla="*/ 422031 w 584061"/>
              <a:gd name="connsiteY7" fmla="*/ 217496 h 498849"/>
              <a:gd name="connsiteX8" fmla="*/ 393896 w 584061"/>
              <a:gd name="connsiteY8" fmla="*/ 259699 h 498849"/>
              <a:gd name="connsiteX9" fmla="*/ 323557 w 584061"/>
              <a:gd name="connsiteY9" fmla="*/ 330037 h 498849"/>
              <a:gd name="connsiteX10" fmla="*/ 295422 w 584061"/>
              <a:gd name="connsiteY10" fmla="*/ 372240 h 498849"/>
              <a:gd name="connsiteX11" fmla="*/ 225083 w 584061"/>
              <a:gd name="connsiteY11" fmla="*/ 442579 h 498849"/>
              <a:gd name="connsiteX12" fmla="*/ 196948 w 584061"/>
              <a:gd name="connsiteY12" fmla="*/ 484782 h 498849"/>
              <a:gd name="connsiteX13" fmla="*/ 154745 w 584061"/>
              <a:gd name="connsiteY13" fmla="*/ 498849 h 498849"/>
              <a:gd name="connsiteX14" fmla="*/ 126609 w 584061"/>
              <a:gd name="connsiteY14" fmla="*/ 470714 h 498849"/>
              <a:gd name="connsiteX15" fmla="*/ 42203 w 584061"/>
              <a:gd name="connsiteY15" fmla="*/ 358173 h 498849"/>
              <a:gd name="connsiteX16" fmla="*/ 14068 w 584061"/>
              <a:gd name="connsiteY16" fmla="*/ 273766 h 498849"/>
              <a:gd name="connsiteX17" fmla="*/ 0 w 584061"/>
              <a:gd name="connsiteY17" fmla="*/ 231563 h 498849"/>
              <a:gd name="connsiteX18" fmla="*/ 28136 w 584061"/>
              <a:gd name="connsiteY18" fmla="*/ 20548 h 498849"/>
              <a:gd name="connsiteX19" fmla="*/ 28136 w 584061"/>
              <a:gd name="connsiteY19" fmla="*/ 6480 h 498849"/>
              <a:gd name="connsiteX0" fmla="*/ 28136 w 584061"/>
              <a:gd name="connsiteY0" fmla="*/ 21728 h 500029"/>
              <a:gd name="connsiteX1" fmla="*/ 28136 w 584061"/>
              <a:gd name="connsiteY1" fmla="*/ 7660 h 500029"/>
              <a:gd name="connsiteX2" fmla="*/ 185471 w 584061"/>
              <a:gd name="connsiteY2" fmla="*/ 29380 h 500029"/>
              <a:gd name="connsiteX3" fmla="*/ 440396 w 584061"/>
              <a:gd name="connsiteY3" fmla="*/ 37032 h 500029"/>
              <a:gd name="connsiteX4" fmla="*/ 562708 w 584061"/>
              <a:gd name="connsiteY4" fmla="*/ 49863 h 500029"/>
              <a:gd name="connsiteX5" fmla="*/ 506437 w 584061"/>
              <a:gd name="connsiteY5" fmla="*/ 120202 h 500029"/>
              <a:gd name="connsiteX6" fmla="*/ 478302 w 584061"/>
              <a:gd name="connsiteY6" fmla="*/ 162405 h 500029"/>
              <a:gd name="connsiteX7" fmla="*/ 422031 w 584061"/>
              <a:gd name="connsiteY7" fmla="*/ 218676 h 500029"/>
              <a:gd name="connsiteX8" fmla="*/ 393896 w 584061"/>
              <a:gd name="connsiteY8" fmla="*/ 260879 h 500029"/>
              <a:gd name="connsiteX9" fmla="*/ 323557 w 584061"/>
              <a:gd name="connsiteY9" fmla="*/ 331217 h 500029"/>
              <a:gd name="connsiteX10" fmla="*/ 295422 w 584061"/>
              <a:gd name="connsiteY10" fmla="*/ 373420 h 500029"/>
              <a:gd name="connsiteX11" fmla="*/ 225083 w 584061"/>
              <a:gd name="connsiteY11" fmla="*/ 443759 h 500029"/>
              <a:gd name="connsiteX12" fmla="*/ 196948 w 584061"/>
              <a:gd name="connsiteY12" fmla="*/ 485962 h 500029"/>
              <a:gd name="connsiteX13" fmla="*/ 154745 w 584061"/>
              <a:gd name="connsiteY13" fmla="*/ 500029 h 500029"/>
              <a:gd name="connsiteX14" fmla="*/ 126609 w 584061"/>
              <a:gd name="connsiteY14" fmla="*/ 471894 h 500029"/>
              <a:gd name="connsiteX15" fmla="*/ 42203 w 584061"/>
              <a:gd name="connsiteY15" fmla="*/ 359353 h 500029"/>
              <a:gd name="connsiteX16" fmla="*/ 14068 w 584061"/>
              <a:gd name="connsiteY16" fmla="*/ 274946 h 500029"/>
              <a:gd name="connsiteX17" fmla="*/ 0 w 584061"/>
              <a:gd name="connsiteY17" fmla="*/ 232743 h 500029"/>
              <a:gd name="connsiteX18" fmla="*/ 28136 w 584061"/>
              <a:gd name="connsiteY18" fmla="*/ 21728 h 500029"/>
              <a:gd name="connsiteX0" fmla="*/ 0 w 584061"/>
              <a:gd name="connsiteY0" fmla="*/ 236677 h 503963"/>
              <a:gd name="connsiteX1" fmla="*/ 28136 w 584061"/>
              <a:gd name="connsiteY1" fmla="*/ 11594 h 503963"/>
              <a:gd name="connsiteX2" fmla="*/ 185471 w 584061"/>
              <a:gd name="connsiteY2" fmla="*/ 33314 h 503963"/>
              <a:gd name="connsiteX3" fmla="*/ 440396 w 584061"/>
              <a:gd name="connsiteY3" fmla="*/ 40966 h 503963"/>
              <a:gd name="connsiteX4" fmla="*/ 562708 w 584061"/>
              <a:gd name="connsiteY4" fmla="*/ 53797 h 503963"/>
              <a:gd name="connsiteX5" fmla="*/ 506437 w 584061"/>
              <a:gd name="connsiteY5" fmla="*/ 124136 h 503963"/>
              <a:gd name="connsiteX6" fmla="*/ 478302 w 584061"/>
              <a:gd name="connsiteY6" fmla="*/ 166339 h 503963"/>
              <a:gd name="connsiteX7" fmla="*/ 422031 w 584061"/>
              <a:gd name="connsiteY7" fmla="*/ 222610 h 503963"/>
              <a:gd name="connsiteX8" fmla="*/ 393896 w 584061"/>
              <a:gd name="connsiteY8" fmla="*/ 264813 h 503963"/>
              <a:gd name="connsiteX9" fmla="*/ 323557 w 584061"/>
              <a:gd name="connsiteY9" fmla="*/ 335151 h 503963"/>
              <a:gd name="connsiteX10" fmla="*/ 295422 w 584061"/>
              <a:gd name="connsiteY10" fmla="*/ 377354 h 503963"/>
              <a:gd name="connsiteX11" fmla="*/ 225083 w 584061"/>
              <a:gd name="connsiteY11" fmla="*/ 447693 h 503963"/>
              <a:gd name="connsiteX12" fmla="*/ 196948 w 584061"/>
              <a:gd name="connsiteY12" fmla="*/ 489896 h 503963"/>
              <a:gd name="connsiteX13" fmla="*/ 154745 w 584061"/>
              <a:gd name="connsiteY13" fmla="*/ 503963 h 503963"/>
              <a:gd name="connsiteX14" fmla="*/ 126609 w 584061"/>
              <a:gd name="connsiteY14" fmla="*/ 475828 h 503963"/>
              <a:gd name="connsiteX15" fmla="*/ 42203 w 584061"/>
              <a:gd name="connsiteY15" fmla="*/ 363287 h 503963"/>
              <a:gd name="connsiteX16" fmla="*/ 14068 w 584061"/>
              <a:gd name="connsiteY16" fmla="*/ 278880 h 503963"/>
              <a:gd name="connsiteX17" fmla="*/ 0 w 584061"/>
              <a:gd name="connsiteY17" fmla="*/ 236677 h 503963"/>
              <a:gd name="connsiteX0" fmla="*/ 0 w 584061"/>
              <a:gd name="connsiteY0" fmla="*/ 215946 h 483232"/>
              <a:gd name="connsiteX1" fmla="*/ 185471 w 584061"/>
              <a:gd name="connsiteY1" fmla="*/ 12583 h 483232"/>
              <a:gd name="connsiteX2" fmla="*/ 440396 w 584061"/>
              <a:gd name="connsiteY2" fmla="*/ 20235 h 483232"/>
              <a:gd name="connsiteX3" fmla="*/ 562708 w 584061"/>
              <a:gd name="connsiteY3" fmla="*/ 33066 h 483232"/>
              <a:gd name="connsiteX4" fmla="*/ 506437 w 584061"/>
              <a:gd name="connsiteY4" fmla="*/ 103405 h 483232"/>
              <a:gd name="connsiteX5" fmla="*/ 478302 w 584061"/>
              <a:gd name="connsiteY5" fmla="*/ 145608 h 483232"/>
              <a:gd name="connsiteX6" fmla="*/ 422031 w 584061"/>
              <a:gd name="connsiteY6" fmla="*/ 201879 h 483232"/>
              <a:gd name="connsiteX7" fmla="*/ 393896 w 584061"/>
              <a:gd name="connsiteY7" fmla="*/ 244082 h 483232"/>
              <a:gd name="connsiteX8" fmla="*/ 323557 w 584061"/>
              <a:gd name="connsiteY8" fmla="*/ 314420 h 483232"/>
              <a:gd name="connsiteX9" fmla="*/ 295422 w 584061"/>
              <a:gd name="connsiteY9" fmla="*/ 356623 h 483232"/>
              <a:gd name="connsiteX10" fmla="*/ 225083 w 584061"/>
              <a:gd name="connsiteY10" fmla="*/ 426962 h 483232"/>
              <a:gd name="connsiteX11" fmla="*/ 196948 w 584061"/>
              <a:gd name="connsiteY11" fmla="*/ 469165 h 483232"/>
              <a:gd name="connsiteX12" fmla="*/ 154745 w 584061"/>
              <a:gd name="connsiteY12" fmla="*/ 483232 h 483232"/>
              <a:gd name="connsiteX13" fmla="*/ 126609 w 584061"/>
              <a:gd name="connsiteY13" fmla="*/ 455097 h 483232"/>
              <a:gd name="connsiteX14" fmla="*/ 42203 w 584061"/>
              <a:gd name="connsiteY14" fmla="*/ 342556 h 483232"/>
              <a:gd name="connsiteX15" fmla="*/ 14068 w 584061"/>
              <a:gd name="connsiteY15" fmla="*/ 258149 h 483232"/>
              <a:gd name="connsiteX16" fmla="*/ 0 w 584061"/>
              <a:gd name="connsiteY16" fmla="*/ 215946 h 483232"/>
              <a:gd name="connsiteX0" fmla="*/ 68372 w 652433"/>
              <a:gd name="connsiteY0" fmla="*/ 196635 h 463921"/>
              <a:gd name="connsiteX1" fmla="*/ 20460 w 652433"/>
              <a:gd name="connsiteY1" fmla="*/ 23880 h 463921"/>
              <a:gd name="connsiteX2" fmla="*/ 508768 w 652433"/>
              <a:gd name="connsiteY2" fmla="*/ 924 h 463921"/>
              <a:gd name="connsiteX3" fmla="*/ 631080 w 652433"/>
              <a:gd name="connsiteY3" fmla="*/ 13755 h 463921"/>
              <a:gd name="connsiteX4" fmla="*/ 574809 w 652433"/>
              <a:gd name="connsiteY4" fmla="*/ 84094 h 463921"/>
              <a:gd name="connsiteX5" fmla="*/ 546674 w 652433"/>
              <a:gd name="connsiteY5" fmla="*/ 126297 h 463921"/>
              <a:gd name="connsiteX6" fmla="*/ 490403 w 652433"/>
              <a:gd name="connsiteY6" fmla="*/ 182568 h 463921"/>
              <a:gd name="connsiteX7" fmla="*/ 462268 w 652433"/>
              <a:gd name="connsiteY7" fmla="*/ 224771 h 463921"/>
              <a:gd name="connsiteX8" fmla="*/ 391929 w 652433"/>
              <a:gd name="connsiteY8" fmla="*/ 295109 h 463921"/>
              <a:gd name="connsiteX9" fmla="*/ 363794 w 652433"/>
              <a:gd name="connsiteY9" fmla="*/ 337312 h 463921"/>
              <a:gd name="connsiteX10" fmla="*/ 293455 w 652433"/>
              <a:gd name="connsiteY10" fmla="*/ 407651 h 463921"/>
              <a:gd name="connsiteX11" fmla="*/ 265320 w 652433"/>
              <a:gd name="connsiteY11" fmla="*/ 449854 h 463921"/>
              <a:gd name="connsiteX12" fmla="*/ 223117 w 652433"/>
              <a:gd name="connsiteY12" fmla="*/ 463921 h 463921"/>
              <a:gd name="connsiteX13" fmla="*/ 194981 w 652433"/>
              <a:gd name="connsiteY13" fmla="*/ 435786 h 463921"/>
              <a:gd name="connsiteX14" fmla="*/ 110575 w 652433"/>
              <a:gd name="connsiteY14" fmla="*/ 323245 h 463921"/>
              <a:gd name="connsiteX15" fmla="*/ 82440 w 652433"/>
              <a:gd name="connsiteY15" fmla="*/ 238838 h 463921"/>
              <a:gd name="connsiteX16" fmla="*/ 68372 w 652433"/>
              <a:gd name="connsiteY16" fmla="*/ 196635 h 463921"/>
              <a:gd name="connsiteX0" fmla="*/ 47929 w 631990"/>
              <a:gd name="connsiteY0" fmla="*/ 215259 h 482545"/>
              <a:gd name="connsiteX1" fmla="*/ 17 w 631990"/>
              <a:gd name="connsiteY1" fmla="*/ 42504 h 482545"/>
              <a:gd name="connsiteX2" fmla="*/ 488325 w 631990"/>
              <a:gd name="connsiteY2" fmla="*/ 19548 h 482545"/>
              <a:gd name="connsiteX3" fmla="*/ 610637 w 631990"/>
              <a:gd name="connsiteY3" fmla="*/ 32379 h 482545"/>
              <a:gd name="connsiteX4" fmla="*/ 554366 w 631990"/>
              <a:gd name="connsiteY4" fmla="*/ 102718 h 482545"/>
              <a:gd name="connsiteX5" fmla="*/ 526231 w 631990"/>
              <a:gd name="connsiteY5" fmla="*/ 144921 h 482545"/>
              <a:gd name="connsiteX6" fmla="*/ 469960 w 631990"/>
              <a:gd name="connsiteY6" fmla="*/ 201192 h 482545"/>
              <a:gd name="connsiteX7" fmla="*/ 441825 w 631990"/>
              <a:gd name="connsiteY7" fmla="*/ 243395 h 482545"/>
              <a:gd name="connsiteX8" fmla="*/ 371486 w 631990"/>
              <a:gd name="connsiteY8" fmla="*/ 313733 h 482545"/>
              <a:gd name="connsiteX9" fmla="*/ 343351 w 631990"/>
              <a:gd name="connsiteY9" fmla="*/ 355936 h 482545"/>
              <a:gd name="connsiteX10" fmla="*/ 273012 w 631990"/>
              <a:gd name="connsiteY10" fmla="*/ 426275 h 482545"/>
              <a:gd name="connsiteX11" fmla="*/ 244877 w 631990"/>
              <a:gd name="connsiteY11" fmla="*/ 468478 h 482545"/>
              <a:gd name="connsiteX12" fmla="*/ 202674 w 631990"/>
              <a:gd name="connsiteY12" fmla="*/ 482545 h 482545"/>
              <a:gd name="connsiteX13" fmla="*/ 174538 w 631990"/>
              <a:gd name="connsiteY13" fmla="*/ 454410 h 482545"/>
              <a:gd name="connsiteX14" fmla="*/ 90132 w 631990"/>
              <a:gd name="connsiteY14" fmla="*/ 341869 h 482545"/>
              <a:gd name="connsiteX15" fmla="*/ 61997 w 631990"/>
              <a:gd name="connsiteY15" fmla="*/ 257462 h 482545"/>
              <a:gd name="connsiteX16" fmla="*/ 47929 w 631990"/>
              <a:gd name="connsiteY16" fmla="*/ 215259 h 482545"/>
              <a:gd name="connsiteX0" fmla="*/ 58355 w 653238"/>
              <a:gd name="connsiteY0" fmla="*/ 194052 h 461338"/>
              <a:gd name="connsiteX1" fmla="*/ 10443 w 653238"/>
              <a:gd name="connsiteY1" fmla="*/ 21297 h 461338"/>
              <a:gd name="connsiteX2" fmla="*/ 334235 w 653238"/>
              <a:gd name="connsiteY2" fmla="*/ 2167 h 461338"/>
              <a:gd name="connsiteX3" fmla="*/ 621063 w 653238"/>
              <a:gd name="connsiteY3" fmla="*/ 11172 h 461338"/>
              <a:gd name="connsiteX4" fmla="*/ 564792 w 653238"/>
              <a:gd name="connsiteY4" fmla="*/ 81511 h 461338"/>
              <a:gd name="connsiteX5" fmla="*/ 536657 w 653238"/>
              <a:gd name="connsiteY5" fmla="*/ 123714 h 461338"/>
              <a:gd name="connsiteX6" fmla="*/ 480386 w 653238"/>
              <a:gd name="connsiteY6" fmla="*/ 179985 h 461338"/>
              <a:gd name="connsiteX7" fmla="*/ 452251 w 653238"/>
              <a:gd name="connsiteY7" fmla="*/ 222188 h 461338"/>
              <a:gd name="connsiteX8" fmla="*/ 381912 w 653238"/>
              <a:gd name="connsiteY8" fmla="*/ 292526 h 461338"/>
              <a:gd name="connsiteX9" fmla="*/ 353777 w 653238"/>
              <a:gd name="connsiteY9" fmla="*/ 334729 h 461338"/>
              <a:gd name="connsiteX10" fmla="*/ 283438 w 653238"/>
              <a:gd name="connsiteY10" fmla="*/ 405068 h 461338"/>
              <a:gd name="connsiteX11" fmla="*/ 255303 w 653238"/>
              <a:gd name="connsiteY11" fmla="*/ 447271 h 461338"/>
              <a:gd name="connsiteX12" fmla="*/ 213100 w 653238"/>
              <a:gd name="connsiteY12" fmla="*/ 461338 h 461338"/>
              <a:gd name="connsiteX13" fmla="*/ 184964 w 653238"/>
              <a:gd name="connsiteY13" fmla="*/ 433203 h 461338"/>
              <a:gd name="connsiteX14" fmla="*/ 100558 w 653238"/>
              <a:gd name="connsiteY14" fmla="*/ 320662 h 461338"/>
              <a:gd name="connsiteX15" fmla="*/ 72423 w 653238"/>
              <a:gd name="connsiteY15" fmla="*/ 236255 h 461338"/>
              <a:gd name="connsiteX16" fmla="*/ 58355 w 653238"/>
              <a:gd name="connsiteY16" fmla="*/ 194052 h 461338"/>
              <a:gd name="connsiteX0" fmla="*/ 58355 w 645042"/>
              <a:gd name="connsiteY0" fmla="*/ 198299 h 465585"/>
              <a:gd name="connsiteX1" fmla="*/ 10443 w 645042"/>
              <a:gd name="connsiteY1" fmla="*/ 25544 h 465585"/>
              <a:gd name="connsiteX2" fmla="*/ 334235 w 645042"/>
              <a:gd name="connsiteY2" fmla="*/ 6414 h 465585"/>
              <a:gd name="connsiteX3" fmla="*/ 605759 w 645042"/>
              <a:gd name="connsiteY3" fmla="*/ 3941 h 465585"/>
              <a:gd name="connsiteX4" fmla="*/ 564792 w 645042"/>
              <a:gd name="connsiteY4" fmla="*/ 85758 h 465585"/>
              <a:gd name="connsiteX5" fmla="*/ 536657 w 645042"/>
              <a:gd name="connsiteY5" fmla="*/ 127961 h 465585"/>
              <a:gd name="connsiteX6" fmla="*/ 480386 w 645042"/>
              <a:gd name="connsiteY6" fmla="*/ 184232 h 465585"/>
              <a:gd name="connsiteX7" fmla="*/ 452251 w 645042"/>
              <a:gd name="connsiteY7" fmla="*/ 226435 h 465585"/>
              <a:gd name="connsiteX8" fmla="*/ 381912 w 645042"/>
              <a:gd name="connsiteY8" fmla="*/ 296773 h 465585"/>
              <a:gd name="connsiteX9" fmla="*/ 353777 w 645042"/>
              <a:gd name="connsiteY9" fmla="*/ 338976 h 465585"/>
              <a:gd name="connsiteX10" fmla="*/ 283438 w 645042"/>
              <a:gd name="connsiteY10" fmla="*/ 409315 h 465585"/>
              <a:gd name="connsiteX11" fmla="*/ 255303 w 645042"/>
              <a:gd name="connsiteY11" fmla="*/ 451518 h 465585"/>
              <a:gd name="connsiteX12" fmla="*/ 213100 w 645042"/>
              <a:gd name="connsiteY12" fmla="*/ 465585 h 465585"/>
              <a:gd name="connsiteX13" fmla="*/ 184964 w 645042"/>
              <a:gd name="connsiteY13" fmla="*/ 437450 h 465585"/>
              <a:gd name="connsiteX14" fmla="*/ 100558 w 645042"/>
              <a:gd name="connsiteY14" fmla="*/ 324909 h 465585"/>
              <a:gd name="connsiteX15" fmla="*/ 72423 w 645042"/>
              <a:gd name="connsiteY15" fmla="*/ 240502 h 465585"/>
              <a:gd name="connsiteX16" fmla="*/ 58355 w 645042"/>
              <a:gd name="connsiteY16" fmla="*/ 198299 h 465585"/>
              <a:gd name="connsiteX0" fmla="*/ 58355 w 645042"/>
              <a:gd name="connsiteY0" fmla="*/ 198299 h 465585"/>
              <a:gd name="connsiteX1" fmla="*/ 10443 w 645042"/>
              <a:gd name="connsiteY1" fmla="*/ 25544 h 465585"/>
              <a:gd name="connsiteX2" fmla="*/ 334235 w 645042"/>
              <a:gd name="connsiteY2" fmla="*/ 6414 h 465585"/>
              <a:gd name="connsiteX3" fmla="*/ 605759 w 645042"/>
              <a:gd name="connsiteY3" fmla="*/ 3941 h 465585"/>
              <a:gd name="connsiteX4" fmla="*/ 564792 w 645042"/>
              <a:gd name="connsiteY4" fmla="*/ 85758 h 465585"/>
              <a:gd name="connsiteX5" fmla="*/ 480386 w 645042"/>
              <a:gd name="connsiteY5" fmla="*/ 184232 h 465585"/>
              <a:gd name="connsiteX6" fmla="*/ 452251 w 645042"/>
              <a:gd name="connsiteY6" fmla="*/ 226435 h 465585"/>
              <a:gd name="connsiteX7" fmla="*/ 381912 w 645042"/>
              <a:gd name="connsiteY7" fmla="*/ 296773 h 465585"/>
              <a:gd name="connsiteX8" fmla="*/ 353777 w 645042"/>
              <a:gd name="connsiteY8" fmla="*/ 338976 h 465585"/>
              <a:gd name="connsiteX9" fmla="*/ 283438 w 645042"/>
              <a:gd name="connsiteY9" fmla="*/ 409315 h 465585"/>
              <a:gd name="connsiteX10" fmla="*/ 255303 w 645042"/>
              <a:gd name="connsiteY10" fmla="*/ 451518 h 465585"/>
              <a:gd name="connsiteX11" fmla="*/ 213100 w 645042"/>
              <a:gd name="connsiteY11" fmla="*/ 465585 h 465585"/>
              <a:gd name="connsiteX12" fmla="*/ 184964 w 645042"/>
              <a:gd name="connsiteY12" fmla="*/ 437450 h 465585"/>
              <a:gd name="connsiteX13" fmla="*/ 100558 w 645042"/>
              <a:gd name="connsiteY13" fmla="*/ 324909 h 465585"/>
              <a:gd name="connsiteX14" fmla="*/ 72423 w 645042"/>
              <a:gd name="connsiteY14" fmla="*/ 240502 h 465585"/>
              <a:gd name="connsiteX15" fmla="*/ 58355 w 645042"/>
              <a:gd name="connsiteY15" fmla="*/ 198299 h 465585"/>
              <a:gd name="connsiteX0" fmla="*/ 58355 w 645042"/>
              <a:gd name="connsiteY0" fmla="*/ 198299 h 465585"/>
              <a:gd name="connsiteX1" fmla="*/ 10443 w 645042"/>
              <a:gd name="connsiteY1" fmla="*/ 25544 h 465585"/>
              <a:gd name="connsiteX2" fmla="*/ 334235 w 645042"/>
              <a:gd name="connsiteY2" fmla="*/ 6414 h 465585"/>
              <a:gd name="connsiteX3" fmla="*/ 605759 w 645042"/>
              <a:gd name="connsiteY3" fmla="*/ 3941 h 465585"/>
              <a:gd name="connsiteX4" fmla="*/ 564792 w 645042"/>
              <a:gd name="connsiteY4" fmla="*/ 85758 h 465585"/>
              <a:gd name="connsiteX5" fmla="*/ 452251 w 645042"/>
              <a:gd name="connsiteY5" fmla="*/ 226435 h 465585"/>
              <a:gd name="connsiteX6" fmla="*/ 381912 w 645042"/>
              <a:gd name="connsiteY6" fmla="*/ 296773 h 465585"/>
              <a:gd name="connsiteX7" fmla="*/ 353777 w 645042"/>
              <a:gd name="connsiteY7" fmla="*/ 338976 h 465585"/>
              <a:gd name="connsiteX8" fmla="*/ 283438 w 645042"/>
              <a:gd name="connsiteY8" fmla="*/ 409315 h 465585"/>
              <a:gd name="connsiteX9" fmla="*/ 255303 w 645042"/>
              <a:gd name="connsiteY9" fmla="*/ 451518 h 465585"/>
              <a:gd name="connsiteX10" fmla="*/ 213100 w 645042"/>
              <a:gd name="connsiteY10" fmla="*/ 465585 h 465585"/>
              <a:gd name="connsiteX11" fmla="*/ 184964 w 645042"/>
              <a:gd name="connsiteY11" fmla="*/ 437450 h 465585"/>
              <a:gd name="connsiteX12" fmla="*/ 100558 w 645042"/>
              <a:gd name="connsiteY12" fmla="*/ 324909 h 465585"/>
              <a:gd name="connsiteX13" fmla="*/ 72423 w 645042"/>
              <a:gd name="connsiteY13" fmla="*/ 240502 h 465585"/>
              <a:gd name="connsiteX14" fmla="*/ 58355 w 645042"/>
              <a:gd name="connsiteY14" fmla="*/ 198299 h 465585"/>
              <a:gd name="connsiteX0" fmla="*/ 58355 w 645042"/>
              <a:gd name="connsiteY0" fmla="*/ 198299 h 465585"/>
              <a:gd name="connsiteX1" fmla="*/ 10443 w 645042"/>
              <a:gd name="connsiteY1" fmla="*/ 25544 h 465585"/>
              <a:gd name="connsiteX2" fmla="*/ 334235 w 645042"/>
              <a:gd name="connsiteY2" fmla="*/ 6414 h 465585"/>
              <a:gd name="connsiteX3" fmla="*/ 605759 w 645042"/>
              <a:gd name="connsiteY3" fmla="*/ 3941 h 465585"/>
              <a:gd name="connsiteX4" fmla="*/ 564792 w 645042"/>
              <a:gd name="connsiteY4" fmla="*/ 85758 h 465585"/>
              <a:gd name="connsiteX5" fmla="*/ 381912 w 645042"/>
              <a:gd name="connsiteY5" fmla="*/ 296773 h 465585"/>
              <a:gd name="connsiteX6" fmla="*/ 353777 w 645042"/>
              <a:gd name="connsiteY6" fmla="*/ 338976 h 465585"/>
              <a:gd name="connsiteX7" fmla="*/ 283438 w 645042"/>
              <a:gd name="connsiteY7" fmla="*/ 409315 h 465585"/>
              <a:gd name="connsiteX8" fmla="*/ 255303 w 645042"/>
              <a:gd name="connsiteY8" fmla="*/ 451518 h 465585"/>
              <a:gd name="connsiteX9" fmla="*/ 213100 w 645042"/>
              <a:gd name="connsiteY9" fmla="*/ 465585 h 465585"/>
              <a:gd name="connsiteX10" fmla="*/ 184964 w 645042"/>
              <a:gd name="connsiteY10" fmla="*/ 437450 h 465585"/>
              <a:gd name="connsiteX11" fmla="*/ 100558 w 645042"/>
              <a:gd name="connsiteY11" fmla="*/ 324909 h 465585"/>
              <a:gd name="connsiteX12" fmla="*/ 72423 w 645042"/>
              <a:gd name="connsiteY12" fmla="*/ 240502 h 465585"/>
              <a:gd name="connsiteX13" fmla="*/ 58355 w 645042"/>
              <a:gd name="connsiteY13" fmla="*/ 198299 h 465585"/>
              <a:gd name="connsiteX0" fmla="*/ 58355 w 645042"/>
              <a:gd name="connsiteY0" fmla="*/ 198299 h 465585"/>
              <a:gd name="connsiteX1" fmla="*/ 10443 w 645042"/>
              <a:gd name="connsiteY1" fmla="*/ 25544 h 465585"/>
              <a:gd name="connsiteX2" fmla="*/ 334235 w 645042"/>
              <a:gd name="connsiteY2" fmla="*/ 6414 h 465585"/>
              <a:gd name="connsiteX3" fmla="*/ 605759 w 645042"/>
              <a:gd name="connsiteY3" fmla="*/ 3941 h 465585"/>
              <a:gd name="connsiteX4" fmla="*/ 564792 w 645042"/>
              <a:gd name="connsiteY4" fmla="*/ 85758 h 465585"/>
              <a:gd name="connsiteX5" fmla="*/ 381912 w 645042"/>
              <a:gd name="connsiteY5" fmla="*/ 296773 h 465585"/>
              <a:gd name="connsiteX6" fmla="*/ 283438 w 645042"/>
              <a:gd name="connsiteY6" fmla="*/ 409315 h 465585"/>
              <a:gd name="connsiteX7" fmla="*/ 255303 w 645042"/>
              <a:gd name="connsiteY7" fmla="*/ 451518 h 465585"/>
              <a:gd name="connsiteX8" fmla="*/ 213100 w 645042"/>
              <a:gd name="connsiteY8" fmla="*/ 465585 h 465585"/>
              <a:gd name="connsiteX9" fmla="*/ 184964 w 645042"/>
              <a:gd name="connsiteY9" fmla="*/ 437450 h 465585"/>
              <a:gd name="connsiteX10" fmla="*/ 100558 w 645042"/>
              <a:gd name="connsiteY10" fmla="*/ 324909 h 465585"/>
              <a:gd name="connsiteX11" fmla="*/ 72423 w 645042"/>
              <a:gd name="connsiteY11" fmla="*/ 240502 h 465585"/>
              <a:gd name="connsiteX12" fmla="*/ 58355 w 645042"/>
              <a:gd name="connsiteY12" fmla="*/ 198299 h 465585"/>
              <a:gd name="connsiteX0" fmla="*/ 58355 w 645042"/>
              <a:gd name="connsiteY0" fmla="*/ 198299 h 465585"/>
              <a:gd name="connsiteX1" fmla="*/ 10443 w 645042"/>
              <a:gd name="connsiteY1" fmla="*/ 25544 h 465585"/>
              <a:gd name="connsiteX2" fmla="*/ 334235 w 645042"/>
              <a:gd name="connsiteY2" fmla="*/ 6414 h 465585"/>
              <a:gd name="connsiteX3" fmla="*/ 605759 w 645042"/>
              <a:gd name="connsiteY3" fmla="*/ 3941 h 465585"/>
              <a:gd name="connsiteX4" fmla="*/ 564792 w 645042"/>
              <a:gd name="connsiteY4" fmla="*/ 85758 h 465585"/>
              <a:gd name="connsiteX5" fmla="*/ 283438 w 645042"/>
              <a:gd name="connsiteY5" fmla="*/ 409315 h 465585"/>
              <a:gd name="connsiteX6" fmla="*/ 255303 w 645042"/>
              <a:gd name="connsiteY6" fmla="*/ 451518 h 465585"/>
              <a:gd name="connsiteX7" fmla="*/ 213100 w 645042"/>
              <a:gd name="connsiteY7" fmla="*/ 465585 h 465585"/>
              <a:gd name="connsiteX8" fmla="*/ 184964 w 645042"/>
              <a:gd name="connsiteY8" fmla="*/ 437450 h 465585"/>
              <a:gd name="connsiteX9" fmla="*/ 100558 w 645042"/>
              <a:gd name="connsiteY9" fmla="*/ 324909 h 465585"/>
              <a:gd name="connsiteX10" fmla="*/ 72423 w 645042"/>
              <a:gd name="connsiteY10" fmla="*/ 240502 h 465585"/>
              <a:gd name="connsiteX11" fmla="*/ 58355 w 645042"/>
              <a:gd name="connsiteY11" fmla="*/ 198299 h 465585"/>
              <a:gd name="connsiteX0" fmla="*/ 58355 w 645042"/>
              <a:gd name="connsiteY0" fmla="*/ 198299 h 482552"/>
              <a:gd name="connsiteX1" fmla="*/ 10443 w 645042"/>
              <a:gd name="connsiteY1" fmla="*/ 25544 h 482552"/>
              <a:gd name="connsiteX2" fmla="*/ 334235 w 645042"/>
              <a:gd name="connsiteY2" fmla="*/ 6414 h 482552"/>
              <a:gd name="connsiteX3" fmla="*/ 605759 w 645042"/>
              <a:gd name="connsiteY3" fmla="*/ 3941 h 482552"/>
              <a:gd name="connsiteX4" fmla="*/ 564792 w 645042"/>
              <a:gd name="connsiteY4" fmla="*/ 85758 h 482552"/>
              <a:gd name="connsiteX5" fmla="*/ 255303 w 645042"/>
              <a:gd name="connsiteY5" fmla="*/ 451518 h 482552"/>
              <a:gd name="connsiteX6" fmla="*/ 213100 w 645042"/>
              <a:gd name="connsiteY6" fmla="*/ 465585 h 482552"/>
              <a:gd name="connsiteX7" fmla="*/ 184964 w 645042"/>
              <a:gd name="connsiteY7" fmla="*/ 437450 h 482552"/>
              <a:gd name="connsiteX8" fmla="*/ 100558 w 645042"/>
              <a:gd name="connsiteY8" fmla="*/ 324909 h 482552"/>
              <a:gd name="connsiteX9" fmla="*/ 72423 w 645042"/>
              <a:gd name="connsiteY9" fmla="*/ 240502 h 482552"/>
              <a:gd name="connsiteX10" fmla="*/ 58355 w 645042"/>
              <a:gd name="connsiteY10" fmla="*/ 198299 h 482552"/>
              <a:gd name="connsiteX0" fmla="*/ 58355 w 606181"/>
              <a:gd name="connsiteY0" fmla="*/ 224776 h 515032"/>
              <a:gd name="connsiteX1" fmla="*/ 10443 w 606181"/>
              <a:gd name="connsiteY1" fmla="*/ 52021 h 515032"/>
              <a:gd name="connsiteX2" fmla="*/ 334235 w 606181"/>
              <a:gd name="connsiteY2" fmla="*/ 32891 h 515032"/>
              <a:gd name="connsiteX3" fmla="*/ 605759 w 606181"/>
              <a:gd name="connsiteY3" fmla="*/ 30418 h 515032"/>
              <a:gd name="connsiteX4" fmla="*/ 255303 w 606181"/>
              <a:gd name="connsiteY4" fmla="*/ 477995 h 515032"/>
              <a:gd name="connsiteX5" fmla="*/ 213100 w 606181"/>
              <a:gd name="connsiteY5" fmla="*/ 492062 h 515032"/>
              <a:gd name="connsiteX6" fmla="*/ 184964 w 606181"/>
              <a:gd name="connsiteY6" fmla="*/ 463927 h 515032"/>
              <a:gd name="connsiteX7" fmla="*/ 100558 w 606181"/>
              <a:gd name="connsiteY7" fmla="*/ 351386 h 515032"/>
              <a:gd name="connsiteX8" fmla="*/ 72423 w 606181"/>
              <a:gd name="connsiteY8" fmla="*/ 266979 h 515032"/>
              <a:gd name="connsiteX9" fmla="*/ 58355 w 606181"/>
              <a:gd name="connsiteY9" fmla="*/ 224776 h 515032"/>
              <a:gd name="connsiteX0" fmla="*/ 54830 w 602245"/>
              <a:gd name="connsiteY0" fmla="*/ 223662 h 513918"/>
              <a:gd name="connsiteX1" fmla="*/ 6918 w 602245"/>
              <a:gd name="connsiteY1" fmla="*/ 50907 h 513918"/>
              <a:gd name="connsiteX2" fmla="*/ 265669 w 602245"/>
              <a:gd name="connsiteY2" fmla="*/ 35603 h 513918"/>
              <a:gd name="connsiteX3" fmla="*/ 602234 w 602245"/>
              <a:gd name="connsiteY3" fmla="*/ 29304 h 513918"/>
              <a:gd name="connsiteX4" fmla="*/ 251778 w 602245"/>
              <a:gd name="connsiteY4" fmla="*/ 476881 h 513918"/>
              <a:gd name="connsiteX5" fmla="*/ 209575 w 602245"/>
              <a:gd name="connsiteY5" fmla="*/ 490948 h 513918"/>
              <a:gd name="connsiteX6" fmla="*/ 181439 w 602245"/>
              <a:gd name="connsiteY6" fmla="*/ 462813 h 513918"/>
              <a:gd name="connsiteX7" fmla="*/ 97033 w 602245"/>
              <a:gd name="connsiteY7" fmla="*/ 350272 h 513918"/>
              <a:gd name="connsiteX8" fmla="*/ 68898 w 602245"/>
              <a:gd name="connsiteY8" fmla="*/ 265865 h 513918"/>
              <a:gd name="connsiteX9" fmla="*/ 54830 w 602245"/>
              <a:gd name="connsiteY9" fmla="*/ 223662 h 513918"/>
              <a:gd name="connsiteX0" fmla="*/ 54830 w 602245"/>
              <a:gd name="connsiteY0" fmla="*/ 223662 h 513918"/>
              <a:gd name="connsiteX1" fmla="*/ 6918 w 602245"/>
              <a:gd name="connsiteY1" fmla="*/ 50907 h 513918"/>
              <a:gd name="connsiteX2" fmla="*/ 265669 w 602245"/>
              <a:gd name="connsiteY2" fmla="*/ 35603 h 513918"/>
              <a:gd name="connsiteX3" fmla="*/ 602234 w 602245"/>
              <a:gd name="connsiteY3" fmla="*/ 29304 h 513918"/>
              <a:gd name="connsiteX4" fmla="*/ 251778 w 602245"/>
              <a:gd name="connsiteY4" fmla="*/ 476881 h 513918"/>
              <a:gd name="connsiteX5" fmla="*/ 209575 w 602245"/>
              <a:gd name="connsiteY5" fmla="*/ 490948 h 513918"/>
              <a:gd name="connsiteX6" fmla="*/ 181439 w 602245"/>
              <a:gd name="connsiteY6" fmla="*/ 462813 h 513918"/>
              <a:gd name="connsiteX7" fmla="*/ 97033 w 602245"/>
              <a:gd name="connsiteY7" fmla="*/ 350272 h 513918"/>
              <a:gd name="connsiteX8" fmla="*/ 68898 w 602245"/>
              <a:gd name="connsiteY8" fmla="*/ 265865 h 513918"/>
              <a:gd name="connsiteX9" fmla="*/ 54830 w 602245"/>
              <a:gd name="connsiteY9" fmla="*/ 223662 h 513918"/>
              <a:gd name="connsiteX0" fmla="*/ 57495 w 605163"/>
              <a:gd name="connsiteY0" fmla="*/ 222596 h 512852"/>
              <a:gd name="connsiteX1" fmla="*/ 9583 w 605163"/>
              <a:gd name="connsiteY1" fmla="*/ 49841 h 512852"/>
              <a:gd name="connsiteX2" fmla="*/ 318072 w 605163"/>
              <a:gd name="connsiteY2" fmla="*/ 38363 h 512852"/>
              <a:gd name="connsiteX3" fmla="*/ 604899 w 605163"/>
              <a:gd name="connsiteY3" fmla="*/ 28238 h 512852"/>
              <a:gd name="connsiteX4" fmla="*/ 254443 w 605163"/>
              <a:gd name="connsiteY4" fmla="*/ 475815 h 512852"/>
              <a:gd name="connsiteX5" fmla="*/ 212240 w 605163"/>
              <a:gd name="connsiteY5" fmla="*/ 489882 h 512852"/>
              <a:gd name="connsiteX6" fmla="*/ 184104 w 605163"/>
              <a:gd name="connsiteY6" fmla="*/ 461747 h 512852"/>
              <a:gd name="connsiteX7" fmla="*/ 99698 w 605163"/>
              <a:gd name="connsiteY7" fmla="*/ 349206 h 512852"/>
              <a:gd name="connsiteX8" fmla="*/ 71563 w 605163"/>
              <a:gd name="connsiteY8" fmla="*/ 264799 h 512852"/>
              <a:gd name="connsiteX9" fmla="*/ 57495 w 605163"/>
              <a:gd name="connsiteY9" fmla="*/ 222596 h 512852"/>
              <a:gd name="connsiteX0" fmla="*/ 57495 w 614820"/>
              <a:gd name="connsiteY0" fmla="*/ 194360 h 484616"/>
              <a:gd name="connsiteX1" fmla="*/ 9583 w 614820"/>
              <a:gd name="connsiteY1" fmla="*/ 21605 h 484616"/>
              <a:gd name="connsiteX2" fmla="*/ 318072 w 614820"/>
              <a:gd name="connsiteY2" fmla="*/ 10127 h 484616"/>
              <a:gd name="connsiteX3" fmla="*/ 604899 w 614820"/>
              <a:gd name="connsiteY3" fmla="*/ 2 h 484616"/>
              <a:gd name="connsiteX4" fmla="*/ 254443 w 614820"/>
              <a:gd name="connsiteY4" fmla="*/ 447579 h 484616"/>
              <a:gd name="connsiteX5" fmla="*/ 212240 w 614820"/>
              <a:gd name="connsiteY5" fmla="*/ 461646 h 484616"/>
              <a:gd name="connsiteX6" fmla="*/ 184104 w 614820"/>
              <a:gd name="connsiteY6" fmla="*/ 433511 h 484616"/>
              <a:gd name="connsiteX7" fmla="*/ 99698 w 614820"/>
              <a:gd name="connsiteY7" fmla="*/ 320970 h 484616"/>
              <a:gd name="connsiteX8" fmla="*/ 71563 w 614820"/>
              <a:gd name="connsiteY8" fmla="*/ 236563 h 484616"/>
              <a:gd name="connsiteX9" fmla="*/ 57495 w 614820"/>
              <a:gd name="connsiteY9" fmla="*/ 194360 h 484616"/>
              <a:gd name="connsiteX0" fmla="*/ 57495 w 635007"/>
              <a:gd name="connsiteY0" fmla="*/ 194386 h 484642"/>
              <a:gd name="connsiteX1" fmla="*/ 9583 w 635007"/>
              <a:gd name="connsiteY1" fmla="*/ 21631 h 484642"/>
              <a:gd name="connsiteX2" fmla="*/ 318072 w 635007"/>
              <a:gd name="connsiteY2" fmla="*/ 10153 h 484642"/>
              <a:gd name="connsiteX3" fmla="*/ 604899 w 635007"/>
              <a:gd name="connsiteY3" fmla="*/ 28 h 484642"/>
              <a:gd name="connsiteX4" fmla="*/ 254443 w 635007"/>
              <a:gd name="connsiteY4" fmla="*/ 447605 h 484642"/>
              <a:gd name="connsiteX5" fmla="*/ 212240 w 635007"/>
              <a:gd name="connsiteY5" fmla="*/ 461672 h 484642"/>
              <a:gd name="connsiteX6" fmla="*/ 184104 w 635007"/>
              <a:gd name="connsiteY6" fmla="*/ 433537 h 484642"/>
              <a:gd name="connsiteX7" fmla="*/ 99698 w 635007"/>
              <a:gd name="connsiteY7" fmla="*/ 320996 h 484642"/>
              <a:gd name="connsiteX8" fmla="*/ 71563 w 635007"/>
              <a:gd name="connsiteY8" fmla="*/ 236589 h 484642"/>
              <a:gd name="connsiteX9" fmla="*/ 57495 w 635007"/>
              <a:gd name="connsiteY9" fmla="*/ 194386 h 484642"/>
              <a:gd name="connsiteX0" fmla="*/ 57495 w 607097"/>
              <a:gd name="connsiteY0" fmla="*/ 207421 h 474707"/>
              <a:gd name="connsiteX1" fmla="*/ 9583 w 607097"/>
              <a:gd name="connsiteY1" fmla="*/ 34666 h 474707"/>
              <a:gd name="connsiteX2" fmla="*/ 318072 w 607097"/>
              <a:gd name="connsiteY2" fmla="*/ 23188 h 474707"/>
              <a:gd name="connsiteX3" fmla="*/ 604899 w 607097"/>
              <a:gd name="connsiteY3" fmla="*/ 13063 h 474707"/>
              <a:gd name="connsiteX4" fmla="*/ 438088 w 607097"/>
              <a:gd name="connsiteY4" fmla="*/ 250213 h 474707"/>
              <a:gd name="connsiteX5" fmla="*/ 212240 w 607097"/>
              <a:gd name="connsiteY5" fmla="*/ 474707 h 474707"/>
              <a:gd name="connsiteX6" fmla="*/ 184104 w 607097"/>
              <a:gd name="connsiteY6" fmla="*/ 446572 h 474707"/>
              <a:gd name="connsiteX7" fmla="*/ 99698 w 607097"/>
              <a:gd name="connsiteY7" fmla="*/ 334031 h 474707"/>
              <a:gd name="connsiteX8" fmla="*/ 71563 w 607097"/>
              <a:gd name="connsiteY8" fmla="*/ 249624 h 474707"/>
              <a:gd name="connsiteX9" fmla="*/ 57495 w 607097"/>
              <a:gd name="connsiteY9" fmla="*/ 207421 h 474707"/>
              <a:gd name="connsiteX0" fmla="*/ 57495 w 625999"/>
              <a:gd name="connsiteY0" fmla="*/ 192528 h 459814"/>
              <a:gd name="connsiteX1" fmla="*/ 9583 w 625999"/>
              <a:gd name="connsiteY1" fmla="*/ 19773 h 459814"/>
              <a:gd name="connsiteX2" fmla="*/ 318072 w 625999"/>
              <a:gd name="connsiteY2" fmla="*/ 8295 h 459814"/>
              <a:gd name="connsiteX3" fmla="*/ 624029 w 625999"/>
              <a:gd name="connsiteY3" fmla="*/ 17300 h 459814"/>
              <a:gd name="connsiteX4" fmla="*/ 438088 w 625999"/>
              <a:gd name="connsiteY4" fmla="*/ 235320 h 459814"/>
              <a:gd name="connsiteX5" fmla="*/ 212240 w 625999"/>
              <a:gd name="connsiteY5" fmla="*/ 459814 h 459814"/>
              <a:gd name="connsiteX6" fmla="*/ 184104 w 625999"/>
              <a:gd name="connsiteY6" fmla="*/ 431679 h 459814"/>
              <a:gd name="connsiteX7" fmla="*/ 99698 w 625999"/>
              <a:gd name="connsiteY7" fmla="*/ 319138 h 459814"/>
              <a:gd name="connsiteX8" fmla="*/ 71563 w 625999"/>
              <a:gd name="connsiteY8" fmla="*/ 234731 h 459814"/>
              <a:gd name="connsiteX9" fmla="*/ 57495 w 625999"/>
              <a:gd name="connsiteY9" fmla="*/ 192528 h 459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5999" h="459814">
                <a:moveTo>
                  <a:pt x="57495" y="192528"/>
                </a:moveTo>
                <a:cubicBezTo>
                  <a:pt x="86062" y="151600"/>
                  <a:pt x="-33846" y="50478"/>
                  <a:pt x="9583" y="19773"/>
                </a:cubicBezTo>
                <a:cubicBezTo>
                  <a:pt x="53012" y="-10932"/>
                  <a:pt x="115242" y="1585"/>
                  <a:pt x="318072" y="8295"/>
                </a:cubicBezTo>
                <a:cubicBezTo>
                  <a:pt x="304004" y="17673"/>
                  <a:pt x="604026" y="-20538"/>
                  <a:pt x="624029" y="17300"/>
                </a:cubicBezTo>
                <a:cubicBezTo>
                  <a:pt x="644032" y="55138"/>
                  <a:pt x="506720" y="161568"/>
                  <a:pt x="438088" y="235320"/>
                </a:cubicBezTo>
                <a:cubicBezTo>
                  <a:pt x="369456" y="309072"/>
                  <a:pt x="226308" y="455125"/>
                  <a:pt x="212240" y="459814"/>
                </a:cubicBezTo>
                <a:cubicBezTo>
                  <a:pt x="202861" y="450436"/>
                  <a:pt x="192062" y="442290"/>
                  <a:pt x="184104" y="431679"/>
                </a:cubicBezTo>
                <a:cubicBezTo>
                  <a:pt x="88662" y="304424"/>
                  <a:pt x="164224" y="383661"/>
                  <a:pt x="99698" y="319138"/>
                </a:cubicBezTo>
                <a:lnTo>
                  <a:pt x="71563" y="234731"/>
                </a:lnTo>
                <a:lnTo>
                  <a:pt x="57495" y="192528"/>
                </a:lnTo>
                <a:close/>
              </a:path>
            </a:pathLst>
          </a:custGeom>
          <a:solidFill>
            <a:srgbClr val="5B9BD5">
              <a:alpha val="4745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6DF362B6-3C6E-8C47-BB9B-E281A972CEA5}"/>
              </a:ext>
            </a:extLst>
          </p:cNvPr>
          <p:cNvSpPr/>
          <p:nvPr/>
        </p:nvSpPr>
        <p:spPr>
          <a:xfrm rot="10800000">
            <a:off x="8145626" y="4278002"/>
            <a:ext cx="623199" cy="480140"/>
          </a:xfrm>
          <a:custGeom>
            <a:avLst/>
            <a:gdLst>
              <a:gd name="connsiteX0" fmla="*/ 28136 w 604911"/>
              <a:gd name="connsiteY0" fmla="*/ 76491 h 568860"/>
              <a:gd name="connsiteX1" fmla="*/ 28136 w 604911"/>
              <a:gd name="connsiteY1" fmla="*/ 76491 h 568860"/>
              <a:gd name="connsiteX2" fmla="*/ 196948 w 604911"/>
              <a:gd name="connsiteY2" fmla="*/ 90559 h 568860"/>
              <a:gd name="connsiteX3" fmla="*/ 604911 w 604911"/>
              <a:gd name="connsiteY3" fmla="*/ 90559 h 568860"/>
              <a:gd name="connsiteX4" fmla="*/ 562708 w 604911"/>
              <a:gd name="connsiteY4" fmla="*/ 118694 h 568860"/>
              <a:gd name="connsiteX5" fmla="*/ 506437 w 604911"/>
              <a:gd name="connsiteY5" fmla="*/ 189033 h 568860"/>
              <a:gd name="connsiteX6" fmla="*/ 478302 w 604911"/>
              <a:gd name="connsiteY6" fmla="*/ 231236 h 568860"/>
              <a:gd name="connsiteX7" fmla="*/ 422031 w 604911"/>
              <a:gd name="connsiteY7" fmla="*/ 287507 h 568860"/>
              <a:gd name="connsiteX8" fmla="*/ 393896 w 604911"/>
              <a:gd name="connsiteY8" fmla="*/ 329710 h 568860"/>
              <a:gd name="connsiteX9" fmla="*/ 323557 w 604911"/>
              <a:gd name="connsiteY9" fmla="*/ 400048 h 568860"/>
              <a:gd name="connsiteX10" fmla="*/ 295422 w 604911"/>
              <a:gd name="connsiteY10" fmla="*/ 442251 h 568860"/>
              <a:gd name="connsiteX11" fmla="*/ 225083 w 604911"/>
              <a:gd name="connsiteY11" fmla="*/ 512590 h 568860"/>
              <a:gd name="connsiteX12" fmla="*/ 196948 w 604911"/>
              <a:gd name="connsiteY12" fmla="*/ 554793 h 568860"/>
              <a:gd name="connsiteX13" fmla="*/ 154745 w 604911"/>
              <a:gd name="connsiteY13" fmla="*/ 568860 h 568860"/>
              <a:gd name="connsiteX14" fmla="*/ 126609 w 604911"/>
              <a:gd name="connsiteY14" fmla="*/ 540725 h 568860"/>
              <a:gd name="connsiteX15" fmla="*/ 42203 w 604911"/>
              <a:gd name="connsiteY15" fmla="*/ 428184 h 568860"/>
              <a:gd name="connsiteX16" fmla="*/ 14068 w 604911"/>
              <a:gd name="connsiteY16" fmla="*/ 343777 h 568860"/>
              <a:gd name="connsiteX17" fmla="*/ 0 w 604911"/>
              <a:gd name="connsiteY17" fmla="*/ 301574 h 568860"/>
              <a:gd name="connsiteX18" fmla="*/ 28136 w 604911"/>
              <a:gd name="connsiteY18" fmla="*/ 90559 h 568860"/>
              <a:gd name="connsiteX19" fmla="*/ 56271 w 604911"/>
              <a:gd name="connsiteY19" fmla="*/ 6153 h 568860"/>
              <a:gd name="connsiteX20" fmla="*/ 28136 w 604911"/>
              <a:gd name="connsiteY20" fmla="*/ 76491 h 568860"/>
              <a:gd name="connsiteX0" fmla="*/ 28136 w 604911"/>
              <a:gd name="connsiteY0" fmla="*/ 76491 h 568860"/>
              <a:gd name="connsiteX1" fmla="*/ 28136 w 604911"/>
              <a:gd name="connsiteY1" fmla="*/ 76491 h 568860"/>
              <a:gd name="connsiteX2" fmla="*/ 196948 w 604911"/>
              <a:gd name="connsiteY2" fmla="*/ 90559 h 568860"/>
              <a:gd name="connsiteX3" fmla="*/ 604911 w 604911"/>
              <a:gd name="connsiteY3" fmla="*/ 90559 h 568860"/>
              <a:gd name="connsiteX4" fmla="*/ 562708 w 604911"/>
              <a:gd name="connsiteY4" fmla="*/ 118694 h 568860"/>
              <a:gd name="connsiteX5" fmla="*/ 506437 w 604911"/>
              <a:gd name="connsiteY5" fmla="*/ 189033 h 568860"/>
              <a:gd name="connsiteX6" fmla="*/ 478302 w 604911"/>
              <a:gd name="connsiteY6" fmla="*/ 231236 h 568860"/>
              <a:gd name="connsiteX7" fmla="*/ 422031 w 604911"/>
              <a:gd name="connsiteY7" fmla="*/ 287507 h 568860"/>
              <a:gd name="connsiteX8" fmla="*/ 393896 w 604911"/>
              <a:gd name="connsiteY8" fmla="*/ 329710 h 568860"/>
              <a:gd name="connsiteX9" fmla="*/ 323557 w 604911"/>
              <a:gd name="connsiteY9" fmla="*/ 400048 h 568860"/>
              <a:gd name="connsiteX10" fmla="*/ 295422 w 604911"/>
              <a:gd name="connsiteY10" fmla="*/ 442251 h 568860"/>
              <a:gd name="connsiteX11" fmla="*/ 196948 w 604911"/>
              <a:gd name="connsiteY11" fmla="*/ 554793 h 568860"/>
              <a:gd name="connsiteX12" fmla="*/ 154745 w 604911"/>
              <a:gd name="connsiteY12" fmla="*/ 568860 h 568860"/>
              <a:gd name="connsiteX13" fmla="*/ 126609 w 604911"/>
              <a:gd name="connsiteY13" fmla="*/ 540725 h 568860"/>
              <a:gd name="connsiteX14" fmla="*/ 42203 w 604911"/>
              <a:gd name="connsiteY14" fmla="*/ 428184 h 568860"/>
              <a:gd name="connsiteX15" fmla="*/ 14068 w 604911"/>
              <a:gd name="connsiteY15" fmla="*/ 343777 h 568860"/>
              <a:gd name="connsiteX16" fmla="*/ 0 w 604911"/>
              <a:gd name="connsiteY16" fmla="*/ 301574 h 568860"/>
              <a:gd name="connsiteX17" fmla="*/ 28136 w 604911"/>
              <a:gd name="connsiteY17" fmla="*/ 90559 h 568860"/>
              <a:gd name="connsiteX18" fmla="*/ 56271 w 604911"/>
              <a:gd name="connsiteY18" fmla="*/ 6153 h 568860"/>
              <a:gd name="connsiteX19" fmla="*/ 28136 w 604911"/>
              <a:gd name="connsiteY19" fmla="*/ 76491 h 568860"/>
              <a:gd name="connsiteX0" fmla="*/ 28136 w 604911"/>
              <a:gd name="connsiteY0" fmla="*/ 76491 h 570699"/>
              <a:gd name="connsiteX1" fmla="*/ 28136 w 604911"/>
              <a:gd name="connsiteY1" fmla="*/ 76491 h 570699"/>
              <a:gd name="connsiteX2" fmla="*/ 196948 w 604911"/>
              <a:gd name="connsiteY2" fmla="*/ 90559 h 570699"/>
              <a:gd name="connsiteX3" fmla="*/ 604911 w 604911"/>
              <a:gd name="connsiteY3" fmla="*/ 90559 h 570699"/>
              <a:gd name="connsiteX4" fmla="*/ 562708 w 604911"/>
              <a:gd name="connsiteY4" fmla="*/ 118694 h 570699"/>
              <a:gd name="connsiteX5" fmla="*/ 506437 w 604911"/>
              <a:gd name="connsiteY5" fmla="*/ 189033 h 570699"/>
              <a:gd name="connsiteX6" fmla="*/ 478302 w 604911"/>
              <a:gd name="connsiteY6" fmla="*/ 231236 h 570699"/>
              <a:gd name="connsiteX7" fmla="*/ 422031 w 604911"/>
              <a:gd name="connsiteY7" fmla="*/ 287507 h 570699"/>
              <a:gd name="connsiteX8" fmla="*/ 393896 w 604911"/>
              <a:gd name="connsiteY8" fmla="*/ 329710 h 570699"/>
              <a:gd name="connsiteX9" fmla="*/ 323557 w 604911"/>
              <a:gd name="connsiteY9" fmla="*/ 400048 h 570699"/>
              <a:gd name="connsiteX10" fmla="*/ 196948 w 604911"/>
              <a:gd name="connsiteY10" fmla="*/ 554793 h 570699"/>
              <a:gd name="connsiteX11" fmla="*/ 154745 w 604911"/>
              <a:gd name="connsiteY11" fmla="*/ 568860 h 570699"/>
              <a:gd name="connsiteX12" fmla="*/ 126609 w 604911"/>
              <a:gd name="connsiteY12" fmla="*/ 540725 h 570699"/>
              <a:gd name="connsiteX13" fmla="*/ 42203 w 604911"/>
              <a:gd name="connsiteY13" fmla="*/ 428184 h 570699"/>
              <a:gd name="connsiteX14" fmla="*/ 14068 w 604911"/>
              <a:gd name="connsiteY14" fmla="*/ 343777 h 570699"/>
              <a:gd name="connsiteX15" fmla="*/ 0 w 604911"/>
              <a:gd name="connsiteY15" fmla="*/ 301574 h 570699"/>
              <a:gd name="connsiteX16" fmla="*/ 28136 w 604911"/>
              <a:gd name="connsiteY16" fmla="*/ 90559 h 570699"/>
              <a:gd name="connsiteX17" fmla="*/ 56271 w 604911"/>
              <a:gd name="connsiteY17" fmla="*/ 6153 h 570699"/>
              <a:gd name="connsiteX18" fmla="*/ 28136 w 604911"/>
              <a:gd name="connsiteY18" fmla="*/ 76491 h 570699"/>
              <a:gd name="connsiteX0" fmla="*/ 28136 w 604911"/>
              <a:gd name="connsiteY0" fmla="*/ 76491 h 570699"/>
              <a:gd name="connsiteX1" fmla="*/ 28136 w 604911"/>
              <a:gd name="connsiteY1" fmla="*/ 76491 h 570699"/>
              <a:gd name="connsiteX2" fmla="*/ 196948 w 604911"/>
              <a:gd name="connsiteY2" fmla="*/ 90559 h 570699"/>
              <a:gd name="connsiteX3" fmla="*/ 604911 w 604911"/>
              <a:gd name="connsiteY3" fmla="*/ 90559 h 570699"/>
              <a:gd name="connsiteX4" fmla="*/ 562708 w 604911"/>
              <a:gd name="connsiteY4" fmla="*/ 118694 h 570699"/>
              <a:gd name="connsiteX5" fmla="*/ 506437 w 604911"/>
              <a:gd name="connsiteY5" fmla="*/ 189033 h 570699"/>
              <a:gd name="connsiteX6" fmla="*/ 478302 w 604911"/>
              <a:gd name="connsiteY6" fmla="*/ 231236 h 570699"/>
              <a:gd name="connsiteX7" fmla="*/ 422031 w 604911"/>
              <a:gd name="connsiteY7" fmla="*/ 287507 h 570699"/>
              <a:gd name="connsiteX8" fmla="*/ 323557 w 604911"/>
              <a:gd name="connsiteY8" fmla="*/ 400048 h 570699"/>
              <a:gd name="connsiteX9" fmla="*/ 196948 w 604911"/>
              <a:gd name="connsiteY9" fmla="*/ 554793 h 570699"/>
              <a:gd name="connsiteX10" fmla="*/ 154745 w 604911"/>
              <a:gd name="connsiteY10" fmla="*/ 568860 h 570699"/>
              <a:gd name="connsiteX11" fmla="*/ 126609 w 604911"/>
              <a:gd name="connsiteY11" fmla="*/ 540725 h 570699"/>
              <a:gd name="connsiteX12" fmla="*/ 42203 w 604911"/>
              <a:gd name="connsiteY12" fmla="*/ 428184 h 570699"/>
              <a:gd name="connsiteX13" fmla="*/ 14068 w 604911"/>
              <a:gd name="connsiteY13" fmla="*/ 343777 h 570699"/>
              <a:gd name="connsiteX14" fmla="*/ 0 w 604911"/>
              <a:gd name="connsiteY14" fmla="*/ 301574 h 570699"/>
              <a:gd name="connsiteX15" fmla="*/ 28136 w 604911"/>
              <a:gd name="connsiteY15" fmla="*/ 90559 h 570699"/>
              <a:gd name="connsiteX16" fmla="*/ 56271 w 604911"/>
              <a:gd name="connsiteY16" fmla="*/ 6153 h 570699"/>
              <a:gd name="connsiteX17" fmla="*/ 28136 w 604911"/>
              <a:gd name="connsiteY17" fmla="*/ 76491 h 570699"/>
              <a:gd name="connsiteX0" fmla="*/ 28136 w 604911"/>
              <a:gd name="connsiteY0" fmla="*/ 76491 h 570699"/>
              <a:gd name="connsiteX1" fmla="*/ 28136 w 604911"/>
              <a:gd name="connsiteY1" fmla="*/ 76491 h 570699"/>
              <a:gd name="connsiteX2" fmla="*/ 196948 w 604911"/>
              <a:gd name="connsiteY2" fmla="*/ 90559 h 570699"/>
              <a:gd name="connsiteX3" fmla="*/ 604911 w 604911"/>
              <a:gd name="connsiteY3" fmla="*/ 90559 h 570699"/>
              <a:gd name="connsiteX4" fmla="*/ 562708 w 604911"/>
              <a:gd name="connsiteY4" fmla="*/ 118694 h 570699"/>
              <a:gd name="connsiteX5" fmla="*/ 506437 w 604911"/>
              <a:gd name="connsiteY5" fmla="*/ 189033 h 570699"/>
              <a:gd name="connsiteX6" fmla="*/ 478302 w 604911"/>
              <a:gd name="connsiteY6" fmla="*/ 231236 h 570699"/>
              <a:gd name="connsiteX7" fmla="*/ 323557 w 604911"/>
              <a:gd name="connsiteY7" fmla="*/ 400048 h 570699"/>
              <a:gd name="connsiteX8" fmla="*/ 196948 w 604911"/>
              <a:gd name="connsiteY8" fmla="*/ 554793 h 570699"/>
              <a:gd name="connsiteX9" fmla="*/ 154745 w 604911"/>
              <a:gd name="connsiteY9" fmla="*/ 568860 h 570699"/>
              <a:gd name="connsiteX10" fmla="*/ 126609 w 604911"/>
              <a:gd name="connsiteY10" fmla="*/ 540725 h 570699"/>
              <a:gd name="connsiteX11" fmla="*/ 42203 w 604911"/>
              <a:gd name="connsiteY11" fmla="*/ 428184 h 570699"/>
              <a:gd name="connsiteX12" fmla="*/ 14068 w 604911"/>
              <a:gd name="connsiteY12" fmla="*/ 343777 h 570699"/>
              <a:gd name="connsiteX13" fmla="*/ 0 w 604911"/>
              <a:gd name="connsiteY13" fmla="*/ 301574 h 570699"/>
              <a:gd name="connsiteX14" fmla="*/ 28136 w 604911"/>
              <a:gd name="connsiteY14" fmla="*/ 90559 h 570699"/>
              <a:gd name="connsiteX15" fmla="*/ 56271 w 604911"/>
              <a:gd name="connsiteY15" fmla="*/ 6153 h 570699"/>
              <a:gd name="connsiteX16" fmla="*/ 28136 w 604911"/>
              <a:gd name="connsiteY16" fmla="*/ 76491 h 570699"/>
              <a:gd name="connsiteX0" fmla="*/ 28136 w 604911"/>
              <a:gd name="connsiteY0" fmla="*/ 76491 h 570699"/>
              <a:gd name="connsiteX1" fmla="*/ 28136 w 604911"/>
              <a:gd name="connsiteY1" fmla="*/ 76491 h 570699"/>
              <a:gd name="connsiteX2" fmla="*/ 196948 w 604911"/>
              <a:gd name="connsiteY2" fmla="*/ 90559 h 570699"/>
              <a:gd name="connsiteX3" fmla="*/ 604911 w 604911"/>
              <a:gd name="connsiteY3" fmla="*/ 90559 h 570699"/>
              <a:gd name="connsiteX4" fmla="*/ 562708 w 604911"/>
              <a:gd name="connsiteY4" fmla="*/ 118694 h 570699"/>
              <a:gd name="connsiteX5" fmla="*/ 478302 w 604911"/>
              <a:gd name="connsiteY5" fmla="*/ 231236 h 570699"/>
              <a:gd name="connsiteX6" fmla="*/ 323557 w 604911"/>
              <a:gd name="connsiteY6" fmla="*/ 400048 h 570699"/>
              <a:gd name="connsiteX7" fmla="*/ 196948 w 604911"/>
              <a:gd name="connsiteY7" fmla="*/ 554793 h 570699"/>
              <a:gd name="connsiteX8" fmla="*/ 154745 w 604911"/>
              <a:gd name="connsiteY8" fmla="*/ 568860 h 570699"/>
              <a:gd name="connsiteX9" fmla="*/ 126609 w 604911"/>
              <a:gd name="connsiteY9" fmla="*/ 540725 h 570699"/>
              <a:gd name="connsiteX10" fmla="*/ 42203 w 604911"/>
              <a:gd name="connsiteY10" fmla="*/ 428184 h 570699"/>
              <a:gd name="connsiteX11" fmla="*/ 14068 w 604911"/>
              <a:gd name="connsiteY11" fmla="*/ 343777 h 570699"/>
              <a:gd name="connsiteX12" fmla="*/ 0 w 604911"/>
              <a:gd name="connsiteY12" fmla="*/ 301574 h 570699"/>
              <a:gd name="connsiteX13" fmla="*/ 28136 w 604911"/>
              <a:gd name="connsiteY13" fmla="*/ 90559 h 570699"/>
              <a:gd name="connsiteX14" fmla="*/ 56271 w 604911"/>
              <a:gd name="connsiteY14" fmla="*/ 6153 h 570699"/>
              <a:gd name="connsiteX15" fmla="*/ 28136 w 604911"/>
              <a:gd name="connsiteY15" fmla="*/ 76491 h 570699"/>
              <a:gd name="connsiteX0" fmla="*/ 28136 w 615157"/>
              <a:gd name="connsiteY0" fmla="*/ 76491 h 570699"/>
              <a:gd name="connsiteX1" fmla="*/ 28136 w 615157"/>
              <a:gd name="connsiteY1" fmla="*/ 76491 h 570699"/>
              <a:gd name="connsiteX2" fmla="*/ 196948 w 615157"/>
              <a:gd name="connsiteY2" fmla="*/ 90559 h 570699"/>
              <a:gd name="connsiteX3" fmla="*/ 604911 w 615157"/>
              <a:gd name="connsiteY3" fmla="*/ 90559 h 570699"/>
              <a:gd name="connsiteX4" fmla="*/ 478302 w 615157"/>
              <a:gd name="connsiteY4" fmla="*/ 231236 h 570699"/>
              <a:gd name="connsiteX5" fmla="*/ 323557 w 615157"/>
              <a:gd name="connsiteY5" fmla="*/ 400048 h 570699"/>
              <a:gd name="connsiteX6" fmla="*/ 196948 w 615157"/>
              <a:gd name="connsiteY6" fmla="*/ 554793 h 570699"/>
              <a:gd name="connsiteX7" fmla="*/ 154745 w 615157"/>
              <a:gd name="connsiteY7" fmla="*/ 568860 h 570699"/>
              <a:gd name="connsiteX8" fmla="*/ 126609 w 615157"/>
              <a:gd name="connsiteY8" fmla="*/ 540725 h 570699"/>
              <a:gd name="connsiteX9" fmla="*/ 42203 w 615157"/>
              <a:gd name="connsiteY9" fmla="*/ 428184 h 570699"/>
              <a:gd name="connsiteX10" fmla="*/ 14068 w 615157"/>
              <a:gd name="connsiteY10" fmla="*/ 343777 h 570699"/>
              <a:gd name="connsiteX11" fmla="*/ 0 w 615157"/>
              <a:gd name="connsiteY11" fmla="*/ 301574 h 570699"/>
              <a:gd name="connsiteX12" fmla="*/ 28136 w 615157"/>
              <a:gd name="connsiteY12" fmla="*/ 90559 h 570699"/>
              <a:gd name="connsiteX13" fmla="*/ 56271 w 615157"/>
              <a:gd name="connsiteY13" fmla="*/ 6153 h 570699"/>
              <a:gd name="connsiteX14" fmla="*/ 28136 w 615157"/>
              <a:gd name="connsiteY14" fmla="*/ 76491 h 570699"/>
              <a:gd name="connsiteX0" fmla="*/ 28136 w 612912"/>
              <a:gd name="connsiteY0" fmla="*/ 76491 h 570699"/>
              <a:gd name="connsiteX1" fmla="*/ 28136 w 612912"/>
              <a:gd name="connsiteY1" fmla="*/ 76491 h 570699"/>
              <a:gd name="connsiteX2" fmla="*/ 196948 w 612912"/>
              <a:gd name="connsiteY2" fmla="*/ 90559 h 570699"/>
              <a:gd name="connsiteX3" fmla="*/ 604911 w 612912"/>
              <a:gd name="connsiteY3" fmla="*/ 90559 h 570699"/>
              <a:gd name="connsiteX4" fmla="*/ 432391 w 612912"/>
              <a:gd name="connsiteY4" fmla="*/ 288625 h 570699"/>
              <a:gd name="connsiteX5" fmla="*/ 323557 w 612912"/>
              <a:gd name="connsiteY5" fmla="*/ 400048 h 570699"/>
              <a:gd name="connsiteX6" fmla="*/ 196948 w 612912"/>
              <a:gd name="connsiteY6" fmla="*/ 554793 h 570699"/>
              <a:gd name="connsiteX7" fmla="*/ 154745 w 612912"/>
              <a:gd name="connsiteY7" fmla="*/ 568860 h 570699"/>
              <a:gd name="connsiteX8" fmla="*/ 126609 w 612912"/>
              <a:gd name="connsiteY8" fmla="*/ 540725 h 570699"/>
              <a:gd name="connsiteX9" fmla="*/ 42203 w 612912"/>
              <a:gd name="connsiteY9" fmla="*/ 428184 h 570699"/>
              <a:gd name="connsiteX10" fmla="*/ 14068 w 612912"/>
              <a:gd name="connsiteY10" fmla="*/ 343777 h 570699"/>
              <a:gd name="connsiteX11" fmla="*/ 0 w 612912"/>
              <a:gd name="connsiteY11" fmla="*/ 301574 h 570699"/>
              <a:gd name="connsiteX12" fmla="*/ 28136 w 612912"/>
              <a:gd name="connsiteY12" fmla="*/ 90559 h 570699"/>
              <a:gd name="connsiteX13" fmla="*/ 56271 w 612912"/>
              <a:gd name="connsiteY13" fmla="*/ 6153 h 570699"/>
              <a:gd name="connsiteX14" fmla="*/ 28136 w 612912"/>
              <a:gd name="connsiteY14" fmla="*/ 76491 h 570699"/>
              <a:gd name="connsiteX0" fmla="*/ 28136 w 612912"/>
              <a:gd name="connsiteY0" fmla="*/ 6480 h 500688"/>
              <a:gd name="connsiteX1" fmla="*/ 28136 w 612912"/>
              <a:gd name="connsiteY1" fmla="*/ 6480 h 500688"/>
              <a:gd name="connsiteX2" fmla="*/ 196948 w 612912"/>
              <a:gd name="connsiteY2" fmla="*/ 20548 h 500688"/>
              <a:gd name="connsiteX3" fmla="*/ 604911 w 612912"/>
              <a:gd name="connsiteY3" fmla="*/ 20548 h 500688"/>
              <a:gd name="connsiteX4" fmla="*/ 432391 w 612912"/>
              <a:gd name="connsiteY4" fmla="*/ 218614 h 500688"/>
              <a:gd name="connsiteX5" fmla="*/ 323557 w 612912"/>
              <a:gd name="connsiteY5" fmla="*/ 330037 h 500688"/>
              <a:gd name="connsiteX6" fmla="*/ 196948 w 612912"/>
              <a:gd name="connsiteY6" fmla="*/ 484782 h 500688"/>
              <a:gd name="connsiteX7" fmla="*/ 154745 w 612912"/>
              <a:gd name="connsiteY7" fmla="*/ 498849 h 500688"/>
              <a:gd name="connsiteX8" fmla="*/ 126609 w 612912"/>
              <a:gd name="connsiteY8" fmla="*/ 470714 h 500688"/>
              <a:gd name="connsiteX9" fmla="*/ 42203 w 612912"/>
              <a:gd name="connsiteY9" fmla="*/ 358173 h 500688"/>
              <a:gd name="connsiteX10" fmla="*/ 14068 w 612912"/>
              <a:gd name="connsiteY10" fmla="*/ 273766 h 500688"/>
              <a:gd name="connsiteX11" fmla="*/ 0 w 612912"/>
              <a:gd name="connsiteY11" fmla="*/ 231563 h 500688"/>
              <a:gd name="connsiteX12" fmla="*/ 28136 w 612912"/>
              <a:gd name="connsiteY12" fmla="*/ 20548 h 500688"/>
              <a:gd name="connsiteX13" fmla="*/ 28136 w 612912"/>
              <a:gd name="connsiteY13" fmla="*/ 6480 h 500688"/>
              <a:gd name="connsiteX0" fmla="*/ 28136 w 612912"/>
              <a:gd name="connsiteY0" fmla="*/ 21304 h 501444"/>
              <a:gd name="connsiteX1" fmla="*/ 28136 w 612912"/>
              <a:gd name="connsiteY1" fmla="*/ 7236 h 501444"/>
              <a:gd name="connsiteX2" fmla="*/ 196948 w 612912"/>
              <a:gd name="connsiteY2" fmla="*/ 21304 h 501444"/>
              <a:gd name="connsiteX3" fmla="*/ 604911 w 612912"/>
              <a:gd name="connsiteY3" fmla="*/ 21304 h 501444"/>
              <a:gd name="connsiteX4" fmla="*/ 432391 w 612912"/>
              <a:gd name="connsiteY4" fmla="*/ 219370 h 501444"/>
              <a:gd name="connsiteX5" fmla="*/ 323557 w 612912"/>
              <a:gd name="connsiteY5" fmla="*/ 330793 h 501444"/>
              <a:gd name="connsiteX6" fmla="*/ 196948 w 612912"/>
              <a:gd name="connsiteY6" fmla="*/ 485538 h 501444"/>
              <a:gd name="connsiteX7" fmla="*/ 154745 w 612912"/>
              <a:gd name="connsiteY7" fmla="*/ 499605 h 501444"/>
              <a:gd name="connsiteX8" fmla="*/ 126609 w 612912"/>
              <a:gd name="connsiteY8" fmla="*/ 471470 h 501444"/>
              <a:gd name="connsiteX9" fmla="*/ 42203 w 612912"/>
              <a:gd name="connsiteY9" fmla="*/ 358929 h 501444"/>
              <a:gd name="connsiteX10" fmla="*/ 14068 w 612912"/>
              <a:gd name="connsiteY10" fmla="*/ 274522 h 501444"/>
              <a:gd name="connsiteX11" fmla="*/ 0 w 612912"/>
              <a:gd name="connsiteY11" fmla="*/ 232319 h 501444"/>
              <a:gd name="connsiteX12" fmla="*/ 28136 w 612912"/>
              <a:gd name="connsiteY12" fmla="*/ 21304 h 501444"/>
              <a:gd name="connsiteX0" fmla="*/ 0 w 612912"/>
              <a:gd name="connsiteY0" fmla="*/ 231002 h 500127"/>
              <a:gd name="connsiteX1" fmla="*/ 28136 w 612912"/>
              <a:gd name="connsiteY1" fmla="*/ 5919 h 500127"/>
              <a:gd name="connsiteX2" fmla="*/ 196948 w 612912"/>
              <a:gd name="connsiteY2" fmla="*/ 19987 h 500127"/>
              <a:gd name="connsiteX3" fmla="*/ 604911 w 612912"/>
              <a:gd name="connsiteY3" fmla="*/ 19987 h 500127"/>
              <a:gd name="connsiteX4" fmla="*/ 432391 w 612912"/>
              <a:gd name="connsiteY4" fmla="*/ 218053 h 500127"/>
              <a:gd name="connsiteX5" fmla="*/ 323557 w 612912"/>
              <a:gd name="connsiteY5" fmla="*/ 329476 h 500127"/>
              <a:gd name="connsiteX6" fmla="*/ 196948 w 612912"/>
              <a:gd name="connsiteY6" fmla="*/ 484221 h 500127"/>
              <a:gd name="connsiteX7" fmla="*/ 154745 w 612912"/>
              <a:gd name="connsiteY7" fmla="*/ 498288 h 500127"/>
              <a:gd name="connsiteX8" fmla="*/ 126609 w 612912"/>
              <a:gd name="connsiteY8" fmla="*/ 470153 h 500127"/>
              <a:gd name="connsiteX9" fmla="*/ 42203 w 612912"/>
              <a:gd name="connsiteY9" fmla="*/ 357612 h 500127"/>
              <a:gd name="connsiteX10" fmla="*/ 14068 w 612912"/>
              <a:gd name="connsiteY10" fmla="*/ 273205 h 500127"/>
              <a:gd name="connsiteX11" fmla="*/ 0 w 612912"/>
              <a:gd name="connsiteY11" fmla="*/ 231002 h 500127"/>
              <a:gd name="connsiteX0" fmla="*/ 10287 w 623199"/>
              <a:gd name="connsiteY0" fmla="*/ 231628 h 500753"/>
              <a:gd name="connsiteX1" fmla="*/ 15467 w 623199"/>
              <a:gd name="connsiteY1" fmla="*/ 37153 h 500753"/>
              <a:gd name="connsiteX2" fmla="*/ 207235 w 623199"/>
              <a:gd name="connsiteY2" fmla="*/ 20613 h 500753"/>
              <a:gd name="connsiteX3" fmla="*/ 615198 w 623199"/>
              <a:gd name="connsiteY3" fmla="*/ 20613 h 500753"/>
              <a:gd name="connsiteX4" fmla="*/ 442678 w 623199"/>
              <a:gd name="connsiteY4" fmla="*/ 218679 h 500753"/>
              <a:gd name="connsiteX5" fmla="*/ 333844 w 623199"/>
              <a:gd name="connsiteY5" fmla="*/ 330102 h 500753"/>
              <a:gd name="connsiteX6" fmla="*/ 207235 w 623199"/>
              <a:gd name="connsiteY6" fmla="*/ 484847 h 500753"/>
              <a:gd name="connsiteX7" fmla="*/ 165032 w 623199"/>
              <a:gd name="connsiteY7" fmla="*/ 498914 h 500753"/>
              <a:gd name="connsiteX8" fmla="*/ 136896 w 623199"/>
              <a:gd name="connsiteY8" fmla="*/ 470779 h 500753"/>
              <a:gd name="connsiteX9" fmla="*/ 52490 w 623199"/>
              <a:gd name="connsiteY9" fmla="*/ 358238 h 500753"/>
              <a:gd name="connsiteX10" fmla="*/ 24355 w 623199"/>
              <a:gd name="connsiteY10" fmla="*/ 273831 h 500753"/>
              <a:gd name="connsiteX11" fmla="*/ 10287 w 623199"/>
              <a:gd name="connsiteY11" fmla="*/ 231628 h 500753"/>
              <a:gd name="connsiteX0" fmla="*/ 10287 w 623199"/>
              <a:gd name="connsiteY0" fmla="*/ 227438 h 496563"/>
              <a:gd name="connsiteX1" fmla="*/ 15467 w 623199"/>
              <a:gd name="connsiteY1" fmla="*/ 32963 h 496563"/>
              <a:gd name="connsiteX2" fmla="*/ 295232 w 623199"/>
              <a:gd name="connsiteY2" fmla="*/ 35553 h 496563"/>
              <a:gd name="connsiteX3" fmla="*/ 615198 w 623199"/>
              <a:gd name="connsiteY3" fmla="*/ 16423 h 496563"/>
              <a:gd name="connsiteX4" fmla="*/ 442678 w 623199"/>
              <a:gd name="connsiteY4" fmla="*/ 214489 h 496563"/>
              <a:gd name="connsiteX5" fmla="*/ 333844 w 623199"/>
              <a:gd name="connsiteY5" fmla="*/ 325912 h 496563"/>
              <a:gd name="connsiteX6" fmla="*/ 207235 w 623199"/>
              <a:gd name="connsiteY6" fmla="*/ 480657 h 496563"/>
              <a:gd name="connsiteX7" fmla="*/ 165032 w 623199"/>
              <a:gd name="connsiteY7" fmla="*/ 494724 h 496563"/>
              <a:gd name="connsiteX8" fmla="*/ 136896 w 623199"/>
              <a:gd name="connsiteY8" fmla="*/ 466589 h 496563"/>
              <a:gd name="connsiteX9" fmla="*/ 52490 w 623199"/>
              <a:gd name="connsiteY9" fmla="*/ 354048 h 496563"/>
              <a:gd name="connsiteX10" fmla="*/ 24355 w 623199"/>
              <a:gd name="connsiteY10" fmla="*/ 269641 h 496563"/>
              <a:gd name="connsiteX11" fmla="*/ 10287 w 623199"/>
              <a:gd name="connsiteY11" fmla="*/ 227438 h 496563"/>
              <a:gd name="connsiteX0" fmla="*/ 10287 w 623199"/>
              <a:gd name="connsiteY0" fmla="*/ 211015 h 480140"/>
              <a:gd name="connsiteX1" fmla="*/ 15467 w 623199"/>
              <a:gd name="connsiteY1" fmla="*/ 16540 h 480140"/>
              <a:gd name="connsiteX2" fmla="*/ 295232 w 623199"/>
              <a:gd name="connsiteY2" fmla="*/ 19130 h 480140"/>
              <a:gd name="connsiteX3" fmla="*/ 615198 w 623199"/>
              <a:gd name="connsiteY3" fmla="*/ 0 h 480140"/>
              <a:gd name="connsiteX4" fmla="*/ 442678 w 623199"/>
              <a:gd name="connsiteY4" fmla="*/ 198066 h 480140"/>
              <a:gd name="connsiteX5" fmla="*/ 333844 w 623199"/>
              <a:gd name="connsiteY5" fmla="*/ 309489 h 480140"/>
              <a:gd name="connsiteX6" fmla="*/ 207235 w 623199"/>
              <a:gd name="connsiteY6" fmla="*/ 464234 h 480140"/>
              <a:gd name="connsiteX7" fmla="*/ 165032 w 623199"/>
              <a:gd name="connsiteY7" fmla="*/ 478301 h 480140"/>
              <a:gd name="connsiteX8" fmla="*/ 136896 w 623199"/>
              <a:gd name="connsiteY8" fmla="*/ 450166 h 480140"/>
              <a:gd name="connsiteX9" fmla="*/ 52490 w 623199"/>
              <a:gd name="connsiteY9" fmla="*/ 337625 h 480140"/>
              <a:gd name="connsiteX10" fmla="*/ 24355 w 623199"/>
              <a:gd name="connsiteY10" fmla="*/ 253218 h 480140"/>
              <a:gd name="connsiteX11" fmla="*/ 10287 w 623199"/>
              <a:gd name="connsiteY11" fmla="*/ 211015 h 48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3199" h="480140">
                <a:moveTo>
                  <a:pt x="10287" y="211015"/>
                </a:moveTo>
                <a:cubicBezTo>
                  <a:pt x="12632" y="166467"/>
                  <a:pt x="-17358" y="51709"/>
                  <a:pt x="15467" y="16540"/>
                </a:cubicBezTo>
                <a:cubicBezTo>
                  <a:pt x="71738" y="21229"/>
                  <a:pt x="195277" y="21887"/>
                  <a:pt x="295232" y="19130"/>
                </a:cubicBezTo>
                <a:cubicBezTo>
                  <a:pt x="395187" y="16373"/>
                  <a:pt x="427671" y="20072"/>
                  <a:pt x="615198" y="0"/>
                </a:cubicBezTo>
                <a:cubicBezTo>
                  <a:pt x="662090" y="23446"/>
                  <a:pt x="489570" y="146485"/>
                  <a:pt x="442678" y="198066"/>
                </a:cubicBezTo>
                <a:cubicBezTo>
                  <a:pt x="395786" y="249648"/>
                  <a:pt x="373084" y="265128"/>
                  <a:pt x="333844" y="309489"/>
                </a:cubicBezTo>
                <a:cubicBezTo>
                  <a:pt x="294604" y="353850"/>
                  <a:pt x="235370" y="436099"/>
                  <a:pt x="207235" y="464234"/>
                </a:cubicBezTo>
                <a:cubicBezTo>
                  <a:pt x="179100" y="492369"/>
                  <a:pt x="179100" y="473612"/>
                  <a:pt x="165032" y="478301"/>
                </a:cubicBezTo>
                <a:cubicBezTo>
                  <a:pt x="155653" y="468923"/>
                  <a:pt x="144854" y="460777"/>
                  <a:pt x="136896" y="450166"/>
                </a:cubicBezTo>
                <a:cubicBezTo>
                  <a:pt x="41454" y="322911"/>
                  <a:pt x="117016" y="402148"/>
                  <a:pt x="52490" y="337625"/>
                </a:cubicBezTo>
                <a:lnTo>
                  <a:pt x="24355" y="253218"/>
                </a:lnTo>
                <a:lnTo>
                  <a:pt x="10287" y="211015"/>
                </a:lnTo>
                <a:close/>
              </a:path>
            </a:pathLst>
          </a:custGeom>
          <a:solidFill>
            <a:srgbClr val="5B9BD5">
              <a:alpha val="4745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latin typeface="Myriad Pro" panose="020B0503030403020204" pitchFamily="34" charset="0"/>
            </a:endParaRPr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20ABFE77-16C3-6249-BF89-E0636B6B7E64}"/>
              </a:ext>
            </a:extLst>
          </p:cNvPr>
          <p:cNvSpPr/>
          <p:nvPr/>
        </p:nvSpPr>
        <p:spPr>
          <a:xfrm>
            <a:off x="10283485" y="2335238"/>
            <a:ext cx="703210" cy="614481"/>
          </a:xfrm>
          <a:custGeom>
            <a:avLst/>
            <a:gdLst>
              <a:gd name="connsiteX0" fmla="*/ 0 w 675249"/>
              <a:gd name="connsiteY0" fmla="*/ 51598 h 646265"/>
              <a:gd name="connsiteX1" fmla="*/ 0 w 675249"/>
              <a:gd name="connsiteY1" fmla="*/ 51598 h 646265"/>
              <a:gd name="connsiteX2" fmla="*/ 28135 w 675249"/>
              <a:gd name="connsiteY2" fmla="*/ 178207 h 646265"/>
              <a:gd name="connsiteX3" fmla="*/ 42203 w 675249"/>
              <a:gd name="connsiteY3" fmla="*/ 234478 h 646265"/>
              <a:gd name="connsiteX4" fmla="*/ 98474 w 675249"/>
              <a:gd name="connsiteY4" fmla="*/ 318884 h 646265"/>
              <a:gd name="connsiteX5" fmla="*/ 140677 w 675249"/>
              <a:gd name="connsiteY5" fmla="*/ 403290 h 646265"/>
              <a:gd name="connsiteX6" fmla="*/ 154745 w 675249"/>
              <a:gd name="connsiteY6" fmla="*/ 445493 h 646265"/>
              <a:gd name="connsiteX7" fmla="*/ 196948 w 675249"/>
              <a:gd name="connsiteY7" fmla="*/ 529899 h 646265"/>
              <a:gd name="connsiteX8" fmla="*/ 211015 w 675249"/>
              <a:gd name="connsiteY8" fmla="*/ 642441 h 646265"/>
              <a:gd name="connsiteX9" fmla="*/ 393895 w 675249"/>
              <a:gd name="connsiteY9" fmla="*/ 614306 h 646265"/>
              <a:gd name="connsiteX10" fmla="*/ 436099 w 675249"/>
              <a:gd name="connsiteY10" fmla="*/ 586170 h 646265"/>
              <a:gd name="connsiteX11" fmla="*/ 492369 w 675249"/>
              <a:gd name="connsiteY11" fmla="*/ 558035 h 646265"/>
              <a:gd name="connsiteX12" fmla="*/ 548640 w 675249"/>
              <a:gd name="connsiteY12" fmla="*/ 487696 h 646265"/>
              <a:gd name="connsiteX13" fmla="*/ 618979 w 675249"/>
              <a:gd name="connsiteY13" fmla="*/ 389223 h 646265"/>
              <a:gd name="connsiteX14" fmla="*/ 633046 w 675249"/>
              <a:gd name="connsiteY14" fmla="*/ 332952 h 646265"/>
              <a:gd name="connsiteX15" fmla="*/ 661182 w 675249"/>
              <a:gd name="connsiteY15" fmla="*/ 290749 h 646265"/>
              <a:gd name="connsiteX16" fmla="*/ 675249 w 675249"/>
              <a:gd name="connsiteY16" fmla="*/ 248546 h 646265"/>
              <a:gd name="connsiteX17" fmla="*/ 661182 w 675249"/>
              <a:gd name="connsiteY17" fmla="*/ 107869 h 646265"/>
              <a:gd name="connsiteX18" fmla="*/ 647114 w 675249"/>
              <a:gd name="connsiteY18" fmla="*/ 65666 h 646265"/>
              <a:gd name="connsiteX19" fmla="*/ 604911 w 675249"/>
              <a:gd name="connsiteY19" fmla="*/ 51598 h 646265"/>
              <a:gd name="connsiteX20" fmla="*/ 168812 w 675249"/>
              <a:gd name="connsiteY20" fmla="*/ 51598 h 646265"/>
              <a:gd name="connsiteX21" fmla="*/ 112542 w 675249"/>
              <a:gd name="connsiteY21" fmla="*/ 37530 h 646265"/>
              <a:gd name="connsiteX22" fmla="*/ 28135 w 675249"/>
              <a:gd name="connsiteY22" fmla="*/ 9395 h 646265"/>
              <a:gd name="connsiteX23" fmla="*/ 0 w 675249"/>
              <a:gd name="connsiteY23" fmla="*/ 51598 h 646265"/>
              <a:gd name="connsiteX0" fmla="*/ 0 w 675249"/>
              <a:gd name="connsiteY0" fmla="*/ 16755 h 611422"/>
              <a:gd name="connsiteX1" fmla="*/ 0 w 675249"/>
              <a:gd name="connsiteY1" fmla="*/ 16755 h 611422"/>
              <a:gd name="connsiteX2" fmla="*/ 28135 w 675249"/>
              <a:gd name="connsiteY2" fmla="*/ 143364 h 611422"/>
              <a:gd name="connsiteX3" fmla="*/ 42203 w 675249"/>
              <a:gd name="connsiteY3" fmla="*/ 199635 h 611422"/>
              <a:gd name="connsiteX4" fmla="*/ 98474 w 675249"/>
              <a:gd name="connsiteY4" fmla="*/ 284041 h 611422"/>
              <a:gd name="connsiteX5" fmla="*/ 140677 w 675249"/>
              <a:gd name="connsiteY5" fmla="*/ 368447 h 611422"/>
              <a:gd name="connsiteX6" fmla="*/ 154745 w 675249"/>
              <a:gd name="connsiteY6" fmla="*/ 410650 h 611422"/>
              <a:gd name="connsiteX7" fmla="*/ 196948 w 675249"/>
              <a:gd name="connsiteY7" fmla="*/ 495056 h 611422"/>
              <a:gd name="connsiteX8" fmla="*/ 211015 w 675249"/>
              <a:gd name="connsiteY8" fmla="*/ 607598 h 611422"/>
              <a:gd name="connsiteX9" fmla="*/ 393895 w 675249"/>
              <a:gd name="connsiteY9" fmla="*/ 579463 h 611422"/>
              <a:gd name="connsiteX10" fmla="*/ 436099 w 675249"/>
              <a:gd name="connsiteY10" fmla="*/ 551327 h 611422"/>
              <a:gd name="connsiteX11" fmla="*/ 492369 w 675249"/>
              <a:gd name="connsiteY11" fmla="*/ 523192 h 611422"/>
              <a:gd name="connsiteX12" fmla="*/ 548640 w 675249"/>
              <a:gd name="connsiteY12" fmla="*/ 452853 h 611422"/>
              <a:gd name="connsiteX13" fmla="*/ 618979 w 675249"/>
              <a:gd name="connsiteY13" fmla="*/ 354380 h 611422"/>
              <a:gd name="connsiteX14" fmla="*/ 633046 w 675249"/>
              <a:gd name="connsiteY14" fmla="*/ 298109 h 611422"/>
              <a:gd name="connsiteX15" fmla="*/ 661182 w 675249"/>
              <a:gd name="connsiteY15" fmla="*/ 255906 h 611422"/>
              <a:gd name="connsiteX16" fmla="*/ 675249 w 675249"/>
              <a:gd name="connsiteY16" fmla="*/ 213703 h 611422"/>
              <a:gd name="connsiteX17" fmla="*/ 661182 w 675249"/>
              <a:gd name="connsiteY17" fmla="*/ 73026 h 611422"/>
              <a:gd name="connsiteX18" fmla="*/ 647114 w 675249"/>
              <a:gd name="connsiteY18" fmla="*/ 30823 h 611422"/>
              <a:gd name="connsiteX19" fmla="*/ 604911 w 675249"/>
              <a:gd name="connsiteY19" fmla="*/ 16755 h 611422"/>
              <a:gd name="connsiteX20" fmla="*/ 168812 w 675249"/>
              <a:gd name="connsiteY20" fmla="*/ 16755 h 611422"/>
              <a:gd name="connsiteX21" fmla="*/ 112542 w 675249"/>
              <a:gd name="connsiteY21" fmla="*/ 2687 h 611422"/>
              <a:gd name="connsiteX22" fmla="*/ 24309 w 675249"/>
              <a:gd name="connsiteY22" fmla="*/ 35767 h 611422"/>
              <a:gd name="connsiteX23" fmla="*/ 0 w 675249"/>
              <a:gd name="connsiteY23" fmla="*/ 16755 h 611422"/>
              <a:gd name="connsiteX0" fmla="*/ 0 w 675249"/>
              <a:gd name="connsiteY0" fmla="*/ 372 h 595039"/>
              <a:gd name="connsiteX1" fmla="*/ 0 w 675249"/>
              <a:gd name="connsiteY1" fmla="*/ 372 h 595039"/>
              <a:gd name="connsiteX2" fmla="*/ 28135 w 675249"/>
              <a:gd name="connsiteY2" fmla="*/ 126981 h 595039"/>
              <a:gd name="connsiteX3" fmla="*/ 42203 w 675249"/>
              <a:gd name="connsiteY3" fmla="*/ 183252 h 595039"/>
              <a:gd name="connsiteX4" fmla="*/ 98474 w 675249"/>
              <a:gd name="connsiteY4" fmla="*/ 267658 h 595039"/>
              <a:gd name="connsiteX5" fmla="*/ 140677 w 675249"/>
              <a:gd name="connsiteY5" fmla="*/ 352064 h 595039"/>
              <a:gd name="connsiteX6" fmla="*/ 154745 w 675249"/>
              <a:gd name="connsiteY6" fmla="*/ 394267 h 595039"/>
              <a:gd name="connsiteX7" fmla="*/ 196948 w 675249"/>
              <a:gd name="connsiteY7" fmla="*/ 478673 h 595039"/>
              <a:gd name="connsiteX8" fmla="*/ 211015 w 675249"/>
              <a:gd name="connsiteY8" fmla="*/ 591215 h 595039"/>
              <a:gd name="connsiteX9" fmla="*/ 393895 w 675249"/>
              <a:gd name="connsiteY9" fmla="*/ 563080 h 595039"/>
              <a:gd name="connsiteX10" fmla="*/ 436099 w 675249"/>
              <a:gd name="connsiteY10" fmla="*/ 534944 h 595039"/>
              <a:gd name="connsiteX11" fmla="*/ 492369 w 675249"/>
              <a:gd name="connsiteY11" fmla="*/ 506809 h 595039"/>
              <a:gd name="connsiteX12" fmla="*/ 548640 w 675249"/>
              <a:gd name="connsiteY12" fmla="*/ 436470 h 595039"/>
              <a:gd name="connsiteX13" fmla="*/ 618979 w 675249"/>
              <a:gd name="connsiteY13" fmla="*/ 337997 h 595039"/>
              <a:gd name="connsiteX14" fmla="*/ 633046 w 675249"/>
              <a:gd name="connsiteY14" fmla="*/ 281726 h 595039"/>
              <a:gd name="connsiteX15" fmla="*/ 661182 w 675249"/>
              <a:gd name="connsiteY15" fmla="*/ 239523 h 595039"/>
              <a:gd name="connsiteX16" fmla="*/ 675249 w 675249"/>
              <a:gd name="connsiteY16" fmla="*/ 197320 h 595039"/>
              <a:gd name="connsiteX17" fmla="*/ 661182 w 675249"/>
              <a:gd name="connsiteY17" fmla="*/ 56643 h 595039"/>
              <a:gd name="connsiteX18" fmla="*/ 647114 w 675249"/>
              <a:gd name="connsiteY18" fmla="*/ 14440 h 595039"/>
              <a:gd name="connsiteX19" fmla="*/ 604911 w 675249"/>
              <a:gd name="connsiteY19" fmla="*/ 372 h 595039"/>
              <a:gd name="connsiteX20" fmla="*/ 168812 w 675249"/>
              <a:gd name="connsiteY20" fmla="*/ 372 h 595039"/>
              <a:gd name="connsiteX21" fmla="*/ 108716 w 675249"/>
              <a:gd name="connsiteY21" fmla="*/ 20737 h 595039"/>
              <a:gd name="connsiteX22" fmla="*/ 24309 w 675249"/>
              <a:gd name="connsiteY22" fmla="*/ 19384 h 595039"/>
              <a:gd name="connsiteX23" fmla="*/ 0 w 675249"/>
              <a:gd name="connsiteY23" fmla="*/ 372 h 595039"/>
              <a:gd name="connsiteX0" fmla="*/ 0 w 675249"/>
              <a:gd name="connsiteY0" fmla="*/ 330 h 594997"/>
              <a:gd name="connsiteX1" fmla="*/ 0 w 675249"/>
              <a:gd name="connsiteY1" fmla="*/ 330 h 594997"/>
              <a:gd name="connsiteX2" fmla="*/ 28135 w 675249"/>
              <a:gd name="connsiteY2" fmla="*/ 126939 h 594997"/>
              <a:gd name="connsiteX3" fmla="*/ 42203 w 675249"/>
              <a:gd name="connsiteY3" fmla="*/ 183210 h 594997"/>
              <a:gd name="connsiteX4" fmla="*/ 98474 w 675249"/>
              <a:gd name="connsiteY4" fmla="*/ 267616 h 594997"/>
              <a:gd name="connsiteX5" fmla="*/ 140677 w 675249"/>
              <a:gd name="connsiteY5" fmla="*/ 352022 h 594997"/>
              <a:gd name="connsiteX6" fmla="*/ 154745 w 675249"/>
              <a:gd name="connsiteY6" fmla="*/ 394225 h 594997"/>
              <a:gd name="connsiteX7" fmla="*/ 196948 w 675249"/>
              <a:gd name="connsiteY7" fmla="*/ 478631 h 594997"/>
              <a:gd name="connsiteX8" fmla="*/ 211015 w 675249"/>
              <a:gd name="connsiteY8" fmla="*/ 591173 h 594997"/>
              <a:gd name="connsiteX9" fmla="*/ 393895 w 675249"/>
              <a:gd name="connsiteY9" fmla="*/ 563038 h 594997"/>
              <a:gd name="connsiteX10" fmla="*/ 436099 w 675249"/>
              <a:gd name="connsiteY10" fmla="*/ 534902 h 594997"/>
              <a:gd name="connsiteX11" fmla="*/ 492369 w 675249"/>
              <a:gd name="connsiteY11" fmla="*/ 506767 h 594997"/>
              <a:gd name="connsiteX12" fmla="*/ 548640 w 675249"/>
              <a:gd name="connsiteY12" fmla="*/ 436428 h 594997"/>
              <a:gd name="connsiteX13" fmla="*/ 618979 w 675249"/>
              <a:gd name="connsiteY13" fmla="*/ 337955 h 594997"/>
              <a:gd name="connsiteX14" fmla="*/ 633046 w 675249"/>
              <a:gd name="connsiteY14" fmla="*/ 281684 h 594997"/>
              <a:gd name="connsiteX15" fmla="*/ 661182 w 675249"/>
              <a:gd name="connsiteY15" fmla="*/ 239481 h 594997"/>
              <a:gd name="connsiteX16" fmla="*/ 675249 w 675249"/>
              <a:gd name="connsiteY16" fmla="*/ 197278 h 594997"/>
              <a:gd name="connsiteX17" fmla="*/ 661182 w 675249"/>
              <a:gd name="connsiteY17" fmla="*/ 56601 h 594997"/>
              <a:gd name="connsiteX18" fmla="*/ 647114 w 675249"/>
              <a:gd name="connsiteY18" fmla="*/ 14398 h 594997"/>
              <a:gd name="connsiteX19" fmla="*/ 604911 w 675249"/>
              <a:gd name="connsiteY19" fmla="*/ 330 h 594997"/>
              <a:gd name="connsiteX20" fmla="*/ 168812 w 675249"/>
              <a:gd name="connsiteY20" fmla="*/ 330 h 594997"/>
              <a:gd name="connsiteX21" fmla="*/ 24309 w 675249"/>
              <a:gd name="connsiteY21" fmla="*/ 19342 h 594997"/>
              <a:gd name="connsiteX22" fmla="*/ 0 w 675249"/>
              <a:gd name="connsiteY22" fmla="*/ 330 h 594997"/>
              <a:gd name="connsiteX0" fmla="*/ 0 w 675249"/>
              <a:gd name="connsiteY0" fmla="*/ 0 h 594667"/>
              <a:gd name="connsiteX1" fmla="*/ 0 w 675249"/>
              <a:gd name="connsiteY1" fmla="*/ 0 h 594667"/>
              <a:gd name="connsiteX2" fmla="*/ 28135 w 675249"/>
              <a:gd name="connsiteY2" fmla="*/ 126609 h 594667"/>
              <a:gd name="connsiteX3" fmla="*/ 42203 w 675249"/>
              <a:gd name="connsiteY3" fmla="*/ 182880 h 594667"/>
              <a:gd name="connsiteX4" fmla="*/ 98474 w 675249"/>
              <a:gd name="connsiteY4" fmla="*/ 267286 h 594667"/>
              <a:gd name="connsiteX5" fmla="*/ 140677 w 675249"/>
              <a:gd name="connsiteY5" fmla="*/ 351692 h 594667"/>
              <a:gd name="connsiteX6" fmla="*/ 154745 w 675249"/>
              <a:gd name="connsiteY6" fmla="*/ 393895 h 594667"/>
              <a:gd name="connsiteX7" fmla="*/ 196948 w 675249"/>
              <a:gd name="connsiteY7" fmla="*/ 478301 h 594667"/>
              <a:gd name="connsiteX8" fmla="*/ 211015 w 675249"/>
              <a:gd name="connsiteY8" fmla="*/ 590843 h 594667"/>
              <a:gd name="connsiteX9" fmla="*/ 393895 w 675249"/>
              <a:gd name="connsiteY9" fmla="*/ 562708 h 594667"/>
              <a:gd name="connsiteX10" fmla="*/ 436099 w 675249"/>
              <a:gd name="connsiteY10" fmla="*/ 534572 h 594667"/>
              <a:gd name="connsiteX11" fmla="*/ 492369 w 675249"/>
              <a:gd name="connsiteY11" fmla="*/ 506437 h 594667"/>
              <a:gd name="connsiteX12" fmla="*/ 548640 w 675249"/>
              <a:gd name="connsiteY12" fmla="*/ 436098 h 594667"/>
              <a:gd name="connsiteX13" fmla="*/ 618979 w 675249"/>
              <a:gd name="connsiteY13" fmla="*/ 337625 h 594667"/>
              <a:gd name="connsiteX14" fmla="*/ 633046 w 675249"/>
              <a:gd name="connsiteY14" fmla="*/ 281354 h 594667"/>
              <a:gd name="connsiteX15" fmla="*/ 661182 w 675249"/>
              <a:gd name="connsiteY15" fmla="*/ 239151 h 594667"/>
              <a:gd name="connsiteX16" fmla="*/ 675249 w 675249"/>
              <a:gd name="connsiteY16" fmla="*/ 196948 h 594667"/>
              <a:gd name="connsiteX17" fmla="*/ 661182 w 675249"/>
              <a:gd name="connsiteY17" fmla="*/ 56271 h 594667"/>
              <a:gd name="connsiteX18" fmla="*/ 647114 w 675249"/>
              <a:gd name="connsiteY18" fmla="*/ 14068 h 594667"/>
              <a:gd name="connsiteX19" fmla="*/ 604911 w 675249"/>
              <a:gd name="connsiteY19" fmla="*/ 0 h 594667"/>
              <a:gd name="connsiteX20" fmla="*/ 24309 w 675249"/>
              <a:gd name="connsiteY20" fmla="*/ 19012 h 594667"/>
              <a:gd name="connsiteX21" fmla="*/ 0 w 675249"/>
              <a:gd name="connsiteY21" fmla="*/ 0 h 594667"/>
              <a:gd name="connsiteX0" fmla="*/ 0 w 697666"/>
              <a:gd name="connsiteY0" fmla="*/ 0 h 594667"/>
              <a:gd name="connsiteX1" fmla="*/ 0 w 697666"/>
              <a:gd name="connsiteY1" fmla="*/ 0 h 594667"/>
              <a:gd name="connsiteX2" fmla="*/ 28135 w 697666"/>
              <a:gd name="connsiteY2" fmla="*/ 126609 h 594667"/>
              <a:gd name="connsiteX3" fmla="*/ 42203 w 697666"/>
              <a:gd name="connsiteY3" fmla="*/ 182880 h 594667"/>
              <a:gd name="connsiteX4" fmla="*/ 98474 w 697666"/>
              <a:gd name="connsiteY4" fmla="*/ 267286 h 594667"/>
              <a:gd name="connsiteX5" fmla="*/ 140677 w 697666"/>
              <a:gd name="connsiteY5" fmla="*/ 351692 h 594667"/>
              <a:gd name="connsiteX6" fmla="*/ 154745 w 697666"/>
              <a:gd name="connsiteY6" fmla="*/ 393895 h 594667"/>
              <a:gd name="connsiteX7" fmla="*/ 196948 w 697666"/>
              <a:gd name="connsiteY7" fmla="*/ 478301 h 594667"/>
              <a:gd name="connsiteX8" fmla="*/ 211015 w 697666"/>
              <a:gd name="connsiteY8" fmla="*/ 590843 h 594667"/>
              <a:gd name="connsiteX9" fmla="*/ 393895 w 697666"/>
              <a:gd name="connsiteY9" fmla="*/ 562708 h 594667"/>
              <a:gd name="connsiteX10" fmla="*/ 436099 w 697666"/>
              <a:gd name="connsiteY10" fmla="*/ 534572 h 594667"/>
              <a:gd name="connsiteX11" fmla="*/ 492369 w 697666"/>
              <a:gd name="connsiteY11" fmla="*/ 506437 h 594667"/>
              <a:gd name="connsiteX12" fmla="*/ 548640 w 697666"/>
              <a:gd name="connsiteY12" fmla="*/ 436098 h 594667"/>
              <a:gd name="connsiteX13" fmla="*/ 618979 w 697666"/>
              <a:gd name="connsiteY13" fmla="*/ 337625 h 594667"/>
              <a:gd name="connsiteX14" fmla="*/ 633046 w 697666"/>
              <a:gd name="connsiteY14" fmla="*/ 281354 h 594667"/>
              <a:gd name="connsiteX15" fmla="*/ 661182 w 697666"/>
              <a:gd name="connsiteY15" fmla="*/ 239151 h 594667"/>
              <a:gd name="connsiteX16" fmla="*/ 675249 w 697666"/>
              <a:gd name="connsiteY16" fmla="*/ 196948 h 594667"/>
              <a:gd name="connsiteX17" fmla="*/ 661182 w 697666"/>
              <a:gd name="connsiteY17" fmla="*/ 56271 h 594667"/>
              <a:gd name="connsiteX18" fmla="*/ 647114 w 697666"/>
              <a:gd name="connsiteY18" fmla="*/ 14068 h 594667"/>
              <a:gd name="connsiteX19" fmla="*/ 24309 w 697666"/>
              <a:gd name="connsiteY19" fmla="*/ 19012 h 594667"/>
              <a:gd name="connsiteX20" fmla="*/ 0 w 697666"/>
              <a:gd name="connsiteY20" fmla="*/ 0 h 594667"/>
              <a:gd name="connsiteX0" fmla="*/ 0 w 710789"/>
              <a:gd name="connsiteY0" fmla="*/ 0 h 594667"/>
              <a:gd name="connsiteX1" fmla="*/ 0 w 710789"/>
              <a:gd name="connsiteY1" fmla="*/ 0 h 594667"/>
              <a:gd name="connsiteX2" fmla="*/ 28135 w 710789"/>
              <a:gd name="connsiteY2" fmla="*/ 126609 h 594667"/>
              <a:gd name="connsiteX3" fmla="*/ 42203 w 710789"/>
              <a:gd name="connsiteY3" fmla="*/ 182880 h 594667"/>
              <a:gd name="connsiteX4" fmla="*/ 98474 w 710789"/>
              <a:gd name="connsiteY4" fmla="*/ 267286 h 594667"/>
              <a:gd name="connsiteX5" fmla="*/ 140677 w 710789"/>
              <a:gd name="connsiteY5" fmla="*/ 351692 h 594667"/>
              <a:gd name="connsiteX6" fmla="*/ 154745 w 710789"/>
              <a:gd name="connsiteY6" fmla="*/ 393895 h 594667"/>
              <a:gd name="connsiteX7" fmla="*/ 196948 w 710789"/>
              <a:gd name="connsiteY7" fmla="*/ 478301 h 594667"/>
              <a:gd name="connsiteX8" fmla="*/ 211015 w 710789"/>
              <a:gd name="connsiteY8" fmla="*/ 590843 h 594667"/>
              <a:gd name="connsiteX9" fmla="*/ 393895 w 710789"/>
              <a:gd name="connsiteY9" fmla="*/ 562708 h 594667"/>
              <a:gd name="connsiteX10" fmla="*/ 436099 w 710789"/>
              <a:gd name="connsiteY10" fmla="*/ 534572 h 594667"/>
              <a:gd name="connsiteX11" fmla="*/ 492369 w 710789"/>
              <a:gd name="connsiteY11" fmla="*/ 506437 h 594667"/>
              <a:gd name="connsiteX12" fmla="*/ 548640 w 710789"/>
              <a:gd name="connsiteY12" fmla="*/ 436098 h 594667"/>
              <a:gd name="connsiteX13" fmla="*/ 618979 w 710789"/>
              <a:gd name="connsiteY13" fmla="*/ 337625 h 594667"/>
              <a:gd name="connsiteX14" fmla="*/ 633046 w 710789"/>
              <a:gd name="connsiteY14" fmla="*/ 281354 h 594667"/>
              <a:gd name="connsiteX15" fmla="*/ 661182 w 710789"/>
              <a:gd name="connsiteY15" fmla="*/ 239151 h 594667"/>
              <a:gd name="connsiteX16" fmla="*/ 675249 w 710789"/>
              <a:gd name="connsiteY16" fmla="*/ 196948 h 594667"/>
              <a:gd name="connsiteX17" fmla="*/ 691790 w 710789"/>
              <a:gd name="connsiteY17" fmla="*/ 71575 h 594667"/>
              <a:gd name="connsiteX18" fmla="*/ 647114 w 710789"/>
              <a:gd name="connsiteY18" fmla="*/ 14068 h 594667"/>
              <a:gd name="connsiteX19" fmla="*/ 24309 w 710789"/>
              <a:gd name="connsiteY19" fmla="*/ 19012 h 594667"/>
              <a:gd name="connsiteX20" fmla="*/ 0 w 710789"/>
              <a:gd name="connsiteY20" fmla="*/ 0 h 594667"/>
              <a:gd name="connsiteX0" fmla="*/ 0 w 710789"/>
              <a:gd name="connsiteY0" fmla="*/ 0 h 594667"/>
              <a:gd name="connsiteX1" fmla="*/ 0 w 710789"/>
              <a:gd name="connsiteY1" fmla="*/ 0 h 594667"/>
              <a:gd name="connsiteX2" fmla="*/ 28135 w 710789"/>
              <a:gd name="connsiteY2" fmla="*/ 126609 h 594667"/>
              <a:gd name="connsiteX3" fmla="*/ 42203 w 710789"/>
              <a:gd name="connsiteY3" fmla="*/ 182880 h 594667"/>
              <a:gd name="connsiteX4" fmla="*/ 98474 w 710789"/>
              <a:gd name="connsiteY4" fmla="*/ 267286 h 594667"/>
              <a:gd name="connsiteX5" fmla="*/ 140677 w 710789"/>
              <a:gd name="connsiteY5" fmla="*/ 351692 h 594667"/>
              <a:gd name="connsiteX6" fmla="*/ 154745 w 710789"/>
              <a:gd name="connsiteY6" fmla="*/ 393895 h 594667"/>
              <a:gd name="connsiteX7" fmla="*/ 196948 w 710789"/>
              <a:gd name="connsiteY7" fmla="*/ 478301 h 594667"/>
              <a:gd name="connsiteX8" fmla="*/ 211015 w 710789"/>
              <a:gd name="connsiteY8" fmla="*/ 590843 h 594667"/>
              <a:gd name="connsiteX9" fmla="*/ 393895 w 710789"/>
              <a:gd name="connsiteY9" fmla="*/ 562708 h 594667"/>
              <a:gd name="connsiteX10" fmla="*/ 436099 w 710789"/>
              <a:gd name="connsiteY10" fmla="*/ 534572 h 594667"/>
              <a:gd name="connsiteX11" fmla="*/ 492369 w 710789"/>
              <a:gd name="connsiteY11" fmla="*/ 506437 h 594667"/>
              <a:gd name="connsiteX12" fmla="*/ 548640 w 710789"/>
              <a:gd name="connsiteY12" fmla="*/ 436098 h 594667"/>
              <a:gd name="connsiteX13" fmla="*/ 618979 w 710789"/>
              <a:gd name="connsiteY13" fmla="*/ 337625 h 594667"/>
              <a:gd name="connsiteX14" fmla="*/ 633046 w 710789"/>
              <a:gd name="connsiteY14" fmla="*/ 281354 h 594667"/>
              <a:gd name="connsiteX15" fmla="*/ 661182 w 710789"/>
              <a:gd name="connsiteY15" fmla="*/ 239151 h 594667"/>
              <a:gd name="connsiteX16" fmla="*/ 675249 w 710789"/>
              <a:gd name="connsiteY16" fmla="*/ 196948 h 594667"/>
              <a:gd name="connsiteX17" fmla="*/ 691790 w 710789"/>
              <a:gd name="connsiteY17" fmla="*/ 71575 h 594667"/>
              <a:gd name="connsiteX18" fmla="*/ 647114 w 710789"/>
              <a:gd name="connsiteY18" fmla="*/ 14068 h 594667"/>
              <a:gd name="connsiteX19" fmla="*/ 24309 w 710789"/>
              <a:gd name="connsiteY19" fmla="*/ 19012 h 594667"/>
              <a:gd name="connsiteX20" fmla="*/ 0 w 710789"/>
              <a:gd name="connsiteY20" fmla="*/ 0 h 594667"/>
              <a:gd name="connsiteX0" fmla="*/ 0 w 693909"/>
              <a:gd name="connsiteY0" fmla="*/ 0 h 594667"/>
              <a:gd name="connsiteX1" fmla="*/ 0 w 693909"/>
              <a:gd name="connsiteY1" fmla="*/ 0 h 594667"/>
              <a:gd name="connsiteX2" fmla="*/ 28135 w 693909"/>
              <a:gd name="connsiteY2" fmla="*/ 126609 h 594667"/>
              <a:gd name="connsiteX3" fmla="*/ 42203 w 693909"/>
              <a:gd name="connsiteY3" fmla="*/ 182880 h 594667"/>
              <a:gd name="connsiteX4" fmla="*/ 98474 w 693909"/>
              <a:gd name="connsiteY4" fmla="*/ 267286 h 594667"/>
              <a:gd name="connsiteX5" fmla="*/ 140677 w 693909"/>
              <a:gd name="connsiteY5" fmla="*/ 351692 h 594667"/>
              <a:gd name="connsiteX6" fmla="*/ 154745 w 693909"/>
              <a:gd name="connsiteY6" fmla="*/ 393895 h 594667"/>
              <a:gd name="connsiteX7" fmla="*/ 196948 w 693909"/>
              <a:gd name="connsiteY7" fmla="*/ 478301 h 594667"/>
              <a:gd name="connsiteX8" fmla="*/ 211015 w 693909"/>
              <a:gd name="connsiteY8" fmla="*/ 590843 h 594667"/>
              <a:gd name="connsiteX9" fmla="*/ 393895 w 693909"/>
              <a:gd name="connsiteY9" fmla="*/ 562708 h 594667"/>
              <a:gd name="connsiteX10" fmla="*/ 436099 w 693909"/>
              <a:gd name="connsiteY10" fmla="*/ 534572 h 594667"/>
              <a:gd name="connsiteX11" fmla="*/ 492369 w 693909"/>
              <a:gd name="connsiteY11" fmla="*/ 506437 h 594667"/>
              <a:gd name="connsiteX12" fmla="*/ 548640 w 693909"/>
              <a:gd name="connsiteY12" fmla="*/ 436098 h 594667"/>
              <a:gd name="connsiteX13" fmla="*/ 618979 w 693909"/>
              <a:gd name="connsiteY13" fmla="*/ 337625 h 594667"/>
              <a:gd name="connsiteX14" fmla="*/ 633046 w 693909"/>
              <a:gd name="connsiteY14" fmla="*/ 281354 h 594667"/>
              <a:gd name="connsiteX15" fmla="*/ 661182 w 693909"/>
              <a:gd name="connsiteY15" fmla="*/ 239151 h 594667"/>
              <a:gd name="connsiteX16" fmla="*/ 675249 w 693909"/>
              <a:gd name="connsiteY16" fmla="*/ 196948 h 594667"/>
              <a:gd name="connsiteX17" fmla="*/ 691790 w 693909"/>
              <a:gd name="connsiteY17" fmla="*/ 71575 h 594667"/>
              <a:gd name="connsiteX18" fmla="*/ 647114 w 693909"/>
              <a:gd name="connsiteY18" fmla="*/ 14068 h 594667"/>
              <a:gd name="connsiteX19" fmla="*/ 24309 w 693909"/>
              <a:gd name="connsiteY19" fmla="*/ 19012 h 594667"/>
              <a:gd name="connsiteX20" fmla="*/ 0 w 693909"/>
              <a:gd name="connsiteY20" fmla="*/ 0 h 594667"/>
              <a:gd name="connsiteX0" fmla="*/ 0 w 703210"/>
              <a:gd name="connsiteY0" fmla="*/ 0 h 594667"/>
              <a:gd name="connsiteX1" fmla="*/ 0 w 703210"/>
              <a:gd name="connsiteY1" fmla="*/ 0 h 594667"/>
              <a:gd name="connsiteX2" fmla="*/ 28135 w 703210"/>
              <a:gd name="connsiteY2" fmla="*/ 126609 h 594667"/>
              <a:gd name="connsiteX3" fmla="*/ 42203 w 703210"/>
              <a:gd name="connsiteY3" fmla="*/ 182880 h 594667"/>
              <a:gd name="connsiteX4" fmla="*/ 98474 w 703210"/>
              <a:gd name="connsiteY4" fmla="*/ 267286 h 594667"/>
              <a:gd name="connsiteX5" fmla="*/ 140677 w 703210"/>
              <a:gd name="connsiteY5" fmla="*/ 351692 h 594667"/>
              <a:gd name="connsiteX6" fmla="*/ 154745 w 703210"/>
              <a:gd name="connsiteY6" fmla="*/ 393895 h 594667"/>
              <a:gd name="connsiteX7" fmla="*/ 196948 w 703210"/>
              <a:gd name="connsiteY7" fmla="*/ 478301 h 594667"/>
              <a:gd name="connsiteX8" fmla="*/ 211015 w 703210"/>
              <a:gd name="connsiteY8" fmla="*/ 590843 h 594667"/>
              <a:gd name="connsiteX9" fmla="*/ 393895 w 703210"/>
              <a:gd name="connsiteY9" fmla="*/ 562708 h 594667"/>
              <a:gd name="connsiteX10" fmla="*/ 436099 w 703210"/>
              <a:gd name="connsiteY10" fmla="*/ 534572 h 594667"/>
              <a:gd name="connsiteX11" fmla="*/ 492369 w 703210"/>
              <a:gd name="connsiteY11" fmla="*/ 506437 h 594667"/>
              <a:gd name="connsiteX12" fmla="*/ 548640 w 703210"/>
              <a:gd name="connsiteY12" fmla="*/ 436098 h 594667"/>
              <a:gd name="connsiteX13" fmla="*/ 618979 w 703210"/>
              <a:gd name="connsiteY13" fmla="*/ 337625 h 594667"/>
              <a:gd name="connsiteX14" fmla="*/ 633046 w 703210"/>
              <a:gd name="connsiteY14" fmla="*/ 281354 h 594667"/>
              <a:gd name="connsiteX15" fmla="*/ 661182 w 703210"/>
              <a:gd name="connsiteY15" fmla="*/ 239151 h 594667"/>
              <a:gd name="connsiteX16" fmla="*/ 675249 w 703210"/>
              <a:gd name="connsiteY16" fmla="*/ 196948 h 594667"/>
              <a:gd name="connsiteX17" fmla="*/ 647114 w 703210"/>
              <a:gd name="connsiteY17" fmla="*/ 14068 h 594667"/>
              <a:gd name="connsiteX18" fmla="*/ 24309 w 703210"/>
              <a:gd name="connsiteY18" fmla="*/ 19012 h 594667"/>
              <a:gd name="connsiteX19" fmla="*/ 0 w 703210"/>
              <a:gd name="connsiteY19" fmla="*/ 0 h 594667"/>
              <a:gd name="connsiteX0" fmla="*/ 0 w 703210"/>
              <a:gd name="connsiteY0" fmla="*/ 0 h 594667"/>
              <a:gd name="connsiteX1" fmla="*/ 0 w 703210"/>
              <a:gd name="connsiteY1" fmla="*/ 0 h 594667"/>
              <a:gd name="connsiteX2" fmla="*/ 28135 w 703210"/>
              <a:gd name="connsiteY2" fmla="*/ 126609 h 594667"/>
              <a:gd name="connsiteX3" fmla="*/ 42203 w 703210"/>
              <a:gd name="connsiteY3" fmla="*/ 182880 h 594667"/>
              <a:gd name="connsiteX4" fmla="*/ 98474 w 703210"/>
              <a:gd name="connsiteY4" fmla="*/ 267286 h 594667"/>
              <a:gd name="connsiteX5" fmla="*/ 140677 w 703210"/>
              <a:gd name="connsiteY5" fmla="*/ 351692 h 594667"/>
              <a:gd name="connsiteX6" fmla="*/ 154745 w 703210"/>
              <a:gd name="connsiteY6" fmla="*/ 393895 h 594667"/>
              <a:gd name="connsiteX7" fmla="*/ 196948 w 703210"/>
              <a:gd name="connsiteY7" fmla="*/ 478301 h 594667"/>
              <a:gd name="connsiteX8" fmla="*/ 211015 w 703210"/>
              <a:gd name="connsiteY8" fmla="*/ 590843 h 594667"/>
              <a:gd name="connsiteX9" fmla="*/ 393895 w 703210"/>
              <a:gd name="connsiteY9" fmla="*/ 562708 h 594667"/>
              <a:gd name="connsiteX10" fmla="*/ 436099 w 703210"/>
              <a:gd name="connsiteY10" fmla="*/ 534572 h 594667"/>
              <a:gd name="connsiteX11" fmla="*/ 492369 w 703210"/>
              <a:gd name="connsiteY11" fmla="*/ 506437 h 594667"/>
              <a:gd name="connsiteX12" fmla="*/ 548640 w 703210"/>
              <a:gd name="connsiteY12" fmla="*/ 436098 h 594667"/>
              <a:gd name="connsiteX13" fmla="*/ 618979 w 703210"/>
              <a:gd name="connsiteY13" fmla="*/ 337625 h 594667"/>
              <a:gd name="connsiteX14" fmla="*/ 633046 w 703210"/>
              <a:gd name="connsiteY14" fmla="*/ 281354 h 594667"/>
              <a:gd name="connsiteX15" fmla="*/ 661182 w 703210"/>
              <a:gd name="connsiteY15" fmla="*/ 239151 h 594667"/>
              <a:gd name="connsiteX16" fmla="*/ 675249 w 703210"/>
              <a:gd name="connsiteY16" fmla="*/ 196948 h 594667"/>
              <a:gd name="connsiteX17" fmla="*/ 647114 w 703210"/>
              <a:gd name="connsiteY17" fmla="*/ 14068 h 594667"/>
              <a:gd name="connsiteX18" fmla="*/ 24309 w 703210"/>
              <a:gd name="connsiteY18" fmla="*/ 19012 h 594667"/>
              <a:gd name="connsiteX19" fmla="*/ 0 w 703210"/>
              <a:gd name="connsiteY19" fmla="*/ 0 h 594667"/>
              <a:gd name="connsiteX0" fmla="*/ 0 w 703210"/>
              <a:gd name="connsiteY0" fmla="*/ 0 h 594667"/>
              <a:gd name="connsiteX1" fmla="*/ 0 w 703210"/>
              <a:gd name="connsiteY1" fmla="*/ 0 h 594667"/>
              <a:gd name="connsiteX2" fmla="*/ 28135 w 703210"/>
              <a:gd name="connsiteY2" fmla="*/ 126609 h 594667"/>
              <a:gd name="connsiteX3" fmla="*/ 42203 w 703210"/>
              <a:gd name="connsiteY3" fmla="*/ 182880 h 594667"/>
              <a:gd name="connsiteX4" fmla="*/ 98474 w 703210"/>
              <a:gd name="connsiteY4" fmla="*/ 267286 h 594667"/>
              <a:gd name="connsiteX5" fmla="*/ 140677 w 703210"/>
              <a:gd name="connsiteY5" fmla="*/ 351692 h 594667"/>
              <a:gd name="connsiteX6" fmla="*/ 154745 w 703210"/>
              <a:gd name="connsiteY6" fmla="*/ 393895 h 594667"/>
              <a:gd name="connsiteX7" fmla="*/ 196948 w 703210"/>
              <a:gd name="connsiteY7" fmla="*/ 478301 h 594667"/>
              <a:gd name="connsiteX8" fmla="*/ 211015 w 703210"/>
              <a:gd name="connsiteY8" fmla="*/ 590843 h 594667"/>
              <a:gd name="connsiteX9" fmla="*/ 393895 w 703210"/>
              <a:gd name="connsiteY9" fmla="*/ 562708 h 594667"/>
              <a:gd name="connsiteX10" fmla="*/ 436099 w 703210"/>
              <a:gd name="connsiteY10" fmla="*/ 534572 h 594667"/>
              <a:gd name="connsiteX11" fmla="*/ 492369 w 703210"/>
              <a:gd name="connsiteY11" fmla="*/ 506437 h 594667"/>
              <a:gd name="connsiteX12" fmla="*/ 548640 w 703210"/>
              <a:gd name="connsiteY12" fmla="*/ 436098 h 594667"/>
              <a:gd name="connsiteX13" fmla="*/ 618979 w 703210"/>
              <a:gd name="connsiteY13" fmla="*/ 337625 h 594667"/>
              <a:gd name="connsiteX14" fmla="*/ 633046 w 703210"/>
              <a:gd name="connsiteY14" fmla="*/ 281354 h 594667"/>
              <a:gd name="connsiteX15" fmla="*/ 661182 w 703210"/>
              <a:gd name="connsiteY15" fmla="*/ 239151 h 594667"/>
              <a:gd name="connsiteX16" fmla="*/ 675249 w 703210"/>
              <a:gd name="connsiteY16" fmla="*/ 196948 h 594667"/>
              <a:gd name="connsiteX17" fmla="*/ 647114 w 703210"/>
              <a:gd name="connsiteY17" fmla="*/ 14068 h 594667"/>
              <a:gd name="connsiteX18" fmla="*/ 24309 w 703210"/>
              <a:gd name="connsiteY18" fmla="*/ 19012 h 594667"/>
              <a:gd name="connsiteX19" fmla="*/ 0 w 703210"/>
              <a:gd name="connsiteY19" fmla="*/ 0 h 594667"/>
              <a:gd name="connsiteX0" fmla="*/ 0 w 703210"/>
              <a:gd name="connsiteY0" fmla="*/ 0 h 594667"/>
              <a:gd name="connsiteX1" fmla="*/ 0 w 703210"/>
              <a:gd name="connsiteY1" fmla="*/ 0 h 594667"/>
              <a:gd name="connsiteX2" fmla="*/ 28135 w 703210"/>
              <a:gd name="connsiteY2" fmla="*/ 126609 h 594667"/>
              <a:gd name="connsiteX3" fmla="*/ 42203 w 703210"/>
              <a:gd name="connsiteY3" fmla="*/ 182880 h 594667"/>
              <a:gd name="connsiteX4" fmla="*/ 98474 w 703210"/>
              <a:gd name="connsiteY4" fmla="*/ 267286 h 594667"/>
              <a:gd name="connsiteX5" fmla="*/ 140677 w 703210"/>
              <a:gd name="connsiteY5" fmla="*/ 351692 h 594667"/>
              <a:gd name="connsiteX6" fmla="*/ 154745 w 703210"/>
              <a:gd name="connsiteY6" fmla="*/ 393895 h 594667"/>
              <a:gd name="connsiteX7" fmla="*/ 196948 w 703210"/>
              <a:gd name="connsiteY7" fmla="*/ 478301 h 594667"/>
              <a:gd name="connsiteX8" fmla="*/ 211015 w 703210"/>
              <a:gd name="connsiteY8" fmla="*/ 590843 h 594667"/>
              <a:gd name="connsiteX9" fmla="*/ 393895 w 703210"/>
              <a:gd name="connsiteY9" fmla="*/ 562708 h 594667"/>
              <a:gd name="connsiteX10" fmla="*/ 436099 w 703210"/>
              <a:gd name="connsiteY10" fmla="*/ 534572 h 594667"/>
              <a:gd name="connsiteX11" fmla="*/ 492369 w 703210"/>
              <a:gd name="connsiteY11" fmla="*/ 506437 h 594667"/>
              <a:gd name="connsiteX12" fmla="*/ 548640 w 703210"/>
              <a:gd name="connsiteY12" fmla="*/ 436098 h 594667"/>
              <a:gd name="connsiteX13" fmla="*/ 618979 w 703210"/>
              <a:gd name="connsiteY13" fmla="*/ 337625 h 594667"/>
              <a:gd name="connsiteX14" fmla="*/ 633046 w 703210"/>
              <a:gd name="connsiteY14" fmla="*/ 281354 h 594667"/>
              <a:gd name="connsiteX15" fmla="*/ 661182 w 703210"/>
              <a:gd name="connsiteY15" fmla="*/ 239151 h 594667"/>
              <a:gd name="connsiteX16" fmla="*/ 675249 w 703210"/>
              <a:gd name="connsiteY16" fmla="*/ 196948 h 594667"/>
              <a:gd name="connsiteX17" fmla="*/ 647114 w 703210"/>
              <a:gd name="connsiteY17" fmla="*/ 14068 h 594667"/>
              <a:gd name="connsiteX18" fmla="*/ 24309 w 703210"/>
              <a:gd name="connsiteY18" fmla="*/ 19012 h 594667"/>
              <a:gd name="connsiteX19" fmla="*/ 0 w 703210"/>
              <a:gd name="connsiteY19" fmla="*/ 0 h 594667"/>
              <a:gd name="connsiteX0" fmla="*/ 0 w 703210"/>
              <a:gd name="connsiteY0" fmla="*/ 0 h 594667"/>
              <a:gd name="connsiteX1" fmla="*/ 0 w 703210"/>
              <a:gd name="connsiteY1" fmla="*/ 0 h 594667"/>
              <a:gd name="connsiteX2" fmla="*/ 28135 w 703210"/>
              <a:gd name="connsiteY2" fmla="*/ 126609 h 594667"/>
              <a:gd name="connsiteX3" fmla="*/ 42203 w 703210"/>
              <a:gd name="connsiteY3" fmla="*/ 182880 h 594667"/>
              <a:gd name="connsiteX4" fmla="*/ 140677 w 703210"/>
              <a:gd name="connsiteY4" fmla="*/ 351692 h 594667"/>
              <a:gd name="connsiteX5" fmla="*/ 154745 w 703210"/>
              <a:gd name="connsiteY5" fmla="*/ 393895 h 594667"/>
              <a:gd name="connsiteX6" fmla="*/ 196948 w 703210"/>
              <a:gd name="connsiteY6" fmla="*/ 478301 h 594667"/>
              <a:gd name="connsiteX7" fmla="*/ 211015 w 703210"/>
              <a:gd name="connsiteY7" fmla="*/ 590843 h 594667"/>
              <a:gd name="connsiteX8" fmla="*/ 393895 w 703210"/>
              <a:gd name="connsiteY8" fmla="*/ 562708 h 594667"/>
              <a:gd name="connsiteX9" fmla="*/ 436099 w 703210"/>
              <a:gd name="connsiteY9" fmla="*/ 534572 h 594667"/>
              <a:gd name="connsiteX10" fmla="*/ 492369 w 703210"/>
              <a:gd name="connsiteY10" fmla="*/ 506437 h 594667"/>
              <a:gd name="connsiteX11" fmla="*/ 548640 w 703210"/>
              <a:gd name="connsiteY11" fmla="*/ 436098 h 594667"/>
              <a:gd name="connsiteX12" fmla="*/ 618979 w 703210"/>
              <a:gd name="connsiteY12" fmla="*/ 337625 h 594667"/>
              <a:gd name="connsiteX13" fmla="*/ 633046 w 703210"/>
              <a:gd name="connsiteY13" fmla="*/ 281354 h 594667"/>
              <a:gd name="connsiteX14" fmla="*/ 661182 w 703210"/>
              <a:gd name="connsiteY14" fmla="*/ 239151 h 594667"/>
              <a:gd name="connsiteX15" fmla="*/ 675249 w 703210"/>
              <a:gd name="connsiteY15" fmla="*/ 196948 h 594667"/>
              <a:gd name="connsiteX16" fmla="*/ 647114 w 703210"/>
              <a:gd name="connsiteY16" fmla="*/ 14068 h 594667"/>
              <a:gd name="connsiteX17" fmla="*/ 24309 w 703210"/>
              <a:gd name="connsiteY17" fmla="*/ 19012 h 594667"/>
              <a:gd name="connsiteX18" fmla="*/ 0 w 703210"/>
              <a:gd name="connsiteY18" fmla="*/ 0 h 594667"/>
              <a:gd name="connsiteX0" fmla="*/ 0 w 703210"/>
              <a:gd name="connsiteY0" fmla="*/ 0 h 594667"/>
              <a:gd name="connsiteX1" fmla="*/ 0 w 703210"/>
              <a:gd name="connsiteY1" fmla="*/ 0 h 594667"/>
              <a:gd name="connsiteX2" fmla="*/ 28135 w 703210"/>
              <a:gd name="connsiteY2" fmla="*/ 126609 h 594667"/>
              <a:gd name="connsiteX3" fmla="*/ 42203 w 703210"/>
              <a:gd name="connsiteY3" fmla="*/ 182880 h 594667"/>
              <a:gd name="connsiteX4" fmla="*/ 154745 w 703210"/>
              <a:gd name="connsiteY4" fmla="*/ 393895 h 594667"/>
              <a:gd name="connsiteX5" fmla="*/ 196948 w 703210"/>
              <a:gd name="connsiteY5" fmla="*/ 478301 h 594667"/>
              <a:gd name="connsiteX6" fmla="*/ 211015 w 703210"/>
              <a:gd name="connsiteY6" fmla="*/ 590843 h 594667"/>
              <a:gd name="connsiteX7" fmla="*/ 393895 w 703210"/>
              <a:gd name="connsiteY7" fmla="*/ 562708 h 594667"/>
              <a:gd name="connsiteX8" fmla="*/ 436099 w 703210"/>
              <a:gd name="connsiteY8" fmla="*/ 534572 h 594667"/>
              <a:gd name="connsiteX9" fmla="*/ 492369 w 703210"/>
              <a:gd name="connsiteY9" fmla="*/ 506437 h 594667"/>
              <a:gd name="connsiteX10" fmla="*/ 548640 w 703210"/>
              <a:gd name="connsiteY10" fmla="*/ 436098 h 594667"/>
              <a:gd name="connsiteX11" fmla="*/ 618979 w 703210"/>
              <a:gd name="connsiteY11" fmla="*/ 337625 h 594667"/>
              <a:gd name="connsiteX12" fmla="*/ 633046 w 703210"/>
              <a:gd name="connsiteY12" fmla="*/ 281354 h 594667"/>
              <a:gd name="connsiteX13" fmla="*/ 661182 w 703210"/>
              <a:gd name="connsiteY13" fmla="*/ 239151 h 594667"/>
              <a:gd name="connsiteX14" fmla="*/ 675249 w 703210"/>
              <a:gd name="connsiteY14" fmla="*/ 196948 h 594667"/>
              <a:gd name="connsiteX15" fmla="*/ 647114 w 703210"/>
              <a:gd name="connsiteY15" fmla="*/ 14068 h 594667"/>
              <a:gd name="connsiteX16" fmla="*/ 24309 w 703210"/>
              <a:gd name="connsiteY16" fmla="*/ 19012 h 594667"/>
              <a:gd name="connsiteX17" fmla="*/ 0 w 703210"/>
              <a:gd name="connsiteY17" fmla="*/ 0 h 594667"/>
              <a:gd name="connsiteX0" fmla="*/ 0 w 703210"/>
              <a:gd name="connsiteY0" fmla="*/ 0 h 599818"/>
              <a:gd name="connsiteX1" fmla="*/ 0 w 703210"/>
              <a:gd name="connsiteY1" fmla="*/ 0 h 599818"/>
              <a:gd name="connsiteX2" fmla="*/ 28135 w 703210"/>
              <a:gd name="connsiteY2" fmla="*/ 126609 h 599818"/>
              <a:gd name="connsiteX3" fmla="*/ 42203 w 703210"/>
              <a:gd name="connsiteY3" fmla="*/ 182880 h 599818"/>
              <a:gd name="connsiteX4" fmla="*/ 154745 w 703210"/>
              <a:gd name="connsiteY4" fmla="*/ 393895 h 599818"/>
              <a:gd name="connsiteX5" fmla="*/ 211015 w 703210"/>
              <a:gd name="connsiteY5" fmla="*/ 590843 h 599818"/>
              <a:gd name="connsiteX6" fmla="*/ 393895 w 703210"/>
              <a:gd name="connsiteY6" fmla="*/ 562708 h 599818"/>
              <a:gd name="connsiteX7" fmla="*/ 436099 w 703210"/>
              <a:gd name="connsiteY7" fmla="*/ 534572 h 599818"/>
              <a:gd name="connsiteX8" fmla="*/ 492369 w 703210"/>
              <a:gd name="connsiteY8" fmla="*/ 506437 h 599818"/>
              <a:gd name="connsiteX9" fmla="*/ 548640 w 703210"/>
              <a:gd name="connsiteY9" fmla="*/ 436098 h 599818"/>
              <a:gd name="connsiteX10" fmla="*/ 618979 w 703210"/>
              <a:gd name="connsiteY10" fmla="*/ 337625 h 599818"/>
              <a:gd name="connsiteX11" fmla="*/ 633046 w 703210"/>
              <a:gd name="connsiteY11" fmla="*/ 281354 h 599818"/>
              <a:gd name="connsiteX12" fmla="*/ 661182 w 703210"/>
              <a:gd name="connsiteY12" fmla="*/ 239151 h 599818"/>
              <a:gd name="connsiteX13" fmla="*/ 675249 w 703210"/>
              <a:gd name="connsiteY13" fmla="*/ 196948 h 599818"/>
              <a:gd name="connsiteX14" fmla="*/ 647114 w 703210"/>
              <a:gd name="connsiteY14" fmla="*/ 14068 h 599818"/>
              <a:gd name="connsiteX15" fmla="*/ 24309 w 703210"/>
              <a:gd name="connsiteY15" fmla="*/ 19012 h 599818"/>
              <a:gd name="connsiteX16" fmla="*/ 0 w 703210"/>
              <a:gd name="connsiteY16" fmla="*/ 0 h 599818"/>
              <a:gd name="connsiteX0" fmla="*/ 0 w 703210"/>
              <a:gd name="connsiteY0" fmla="*/ 0 h 614758"/>
              <a:gd name="connsiteX1" fmla="*/ 0 w 703210"/>
              <a:gd name="connsiteY1" fmla="*/ 0 h 614758"/>
              <a:gd name="connsiteX2" fmla="*/ 28135 w 703210"/>
              <a:gd name="connsiteY2" fmla="*/ 126609 h 614758"/>
              <a:gd name="connsiteX3" fmla="*/ 42203 w 703210"/>
              <a:gd name="connsiteY3" fmla="*/ 182880 h 614758"/>
              <a:gd name="connsiteX4" fmla="*/ 211015 w 703210"/>
              <a:gd name="connsiteY4" fmla="*/ 590843 h 614758"/>
              <a:gd name="connsiteX5" fmla="*/ 393895 w 703210"/>
              <a:gd name="connsiteY5" fmla="*/ 562708 h 614758"/>
              <a:gd name="connsiteX6" fmla="*/ 436099 w 703210"/>
              <a:gd name="connsiteY6" fmla="*/ 534572 h 614758"/>
              <a:gd name="connsiteX7" fmla="*/ 492369 w 703210"/>
              <a:gd name="connsiteY7" fmla="*/ 506437 h 614758"/>
              <a:gd name="connsiteX8" fmla="*/ 548640 w 703210"/>
              <a:gd name="connsiteY8" fmla="*/ 436098 h 614758"/>
              <a:gd name="connsiteX9" fmla="*/ 618979 w 703210"/>
              <a:gd name="connsiteY9" fmla="*/ 337625 h 614758"/>
              <a:gd name="connsiteX10" fmla="*/ 633046 w 703210"/>
              <a:gd name="connsiteY10" fmla="*/ 281354 h 614758"/>
              <a:gd name="connsiteX11" fmla="*/ 661182 w 703210"/>
              <a:gd name="connsiteY11" fmla="*/ 239151 h 614758"/>
              <a:gd name="connsiteX12" fmla="*/ 675249 w 703210"/>
              <a:gd name="connsiteY12" fmla="*/ 196948 h 614758"/>
              <a:gd name="connsiteX13" fmla="*/ 647114 w 703210"/>
              <a:gd name="connsiteY13" fmla="*/ 14068 h 614758"/>
              <a:gd name="connsiteX14" fmla="*/ 24309 w 703210"/>
              <a:gd name="connsiteY14" fmla="*/ 19012 h 614758"/>
              <a:gd name="connsiteX15" fmla="*/ 0 w 703210"/>
              <a:gd name="connsiteY15" fmla="*/ 0 h 614758"/>
              <a:gd name="connsiteX0" fmla="*/ 0 w 703210"/>
              <a:gd name="connsiteY0" fmla="*/ 0 h 614481"/>
              <a:gd name="connsiteX1" fmla="*/ 0 w 703210"/>
              <a:gd name="connsiteY1" fmla="*/ 0 h 614481"/>
              <a:gd name="connsiteX2" fmla="*/ 28135 w 703210"/>
              <a:gd name="connsiteY2" fmla="*/ 126609 h 614481"/>
              <a:gd name="connsiteX3" fmla="*/ 76636 w 703210"/>
              <a:gd name="connsiteY3" fmla="*/ 186706 h 614481"/>
              <a:gd name="connsiteX4" fmla="*/ 211015 w 703210"/>
              <a:gd name="connsiteY4" fmla="*/ 590843 h 614481"/>
              <a:gd name="connsiteX5" fmla="*/ 393895 w 703210"/>
              <a:gd name="connsiteY5" fmla="*/ 562708 h 614481"/>
              <a:gd name="connsiteX6" fmla="*/ 436099 w 703210"/>
              <a:gd name="connsiteY6" fmla="*/ 534572 h 614481"/>
              <a:gd name="connsiteX7" fmla="*/ 492369 w 703210"/>
              <a:gd name="connsiteY7" fmla="*/ 506437 h 614481"/>
              <a:gd name="connsiteX8" fmla="*/ 548640 w 703210"/>
              <a:gd name="connsiteY8" fmla="*/ 436098 h 614481"/>
              <a:gd name="connsiteX9" fmla="*/ 618979 w 703210"/>
              <a:gd name="connsiteY9" fmla="*/ 337625 h 614481"/>
              <a:gd name="connsiteX10" fmla="*/ 633046 w 703210"/>
              <a:gd name="connsiteY10" fmla="*/ 281354 h 614481"/>
              <a:gd name="connsiteX11" fmla="*/ 661182 w 703210"/>
              <a:gd name="connsiteY11" fmla="*/ 239151 h 614481"/>
              <a:gd name="connsiteX12" fmla="*/ 675249 w 703210"/>
              <a:gd name="connsiteY12" fmla="*/ 196948 h 614481"/>
              <a:gd name="connsiteX13" fmla="*/ 647114 w 703210"/>
              <a:gd name="connsiteY13" fmla="*/ 14068 h 614481"/>
              <a:gd name="connsiteX14" fmla="*/ 24309 w 703210"/>
              <a:gd name="connsiteY14" fmla="*/ 19012 h 614481"/>
              <a:gd name="connsiteX15" fmla="*/ 0 w 703210"/>
              <a:gd name="connsiteY15" fmla="*/ 0 h 614481"/>
              <a:gd name="connsiteX0" fmla="*/ 0 w 703210"/>
              <a:gd name="connsiteY0" fmla="*/ 0 h 614481"/>
              <a:gd name="connsiteX1" fmla="*/ 0 w 703210"/>
              <a:gd name="connsiteY1" fmla="*/ 0 h 614481"/>
              <a:gd name="connsiteX2" fmla="*/ 76636 w 703210"/>
              <a:gd name="connsiteY2" fmla="*/ 186706 h 614481"/>
              <a:gd name="connsiteX3" fmla="*/ 211015 w 703210"/>
              <a:gd name="connsiteY3" fmla="*/ 590843 h 614481"/>
              <a:gd name="connsiteX4" fmla="*/ 393895 w 703210"/>
              <a:gd name="connsiteY4" fmla="*/ 562708 h 614481"/>
              <a:gd name="connsiteX5" fmla="*/ 436099 w 703210"/>
              <a:gd name="connsiteY5" fmla="*/ 534572 h 614481"/>
              <a:gd name="connsiteX6" fmla="*/ 492369 w 703210"/>
              <a:gd name="connsiteY6" fmla="*/ 506437 h 614481"/>
              <a:gd name="connsiteX7" fmla="*/ 548640 w 703210"/>
              <a:gd name="connsiteY7" fmla="*/ 436098 h 614481"/>
              <a:gd name="connsiteX8" fmla="*/ 618979 w 703210"/>
              <a:gd name="connsiteY8" fmla="*/ 337625 h 614481"/>
              <a:gd name="connsiteX9" fmla="*/ 633046 w 703210"/>
              <a:gd name="connsiteY9" fmla="*/ 281354 h 614481"/>
              <a:gd name="connsiteX10" fmla="*/ 661182 w 703210"/>
              <a:gd name="connsiteY10" fmla="*/ 239151 h 614481"/>
              <a:gd name="connsiteX11" fmla="*/ 675249 w 703210"/>
              <a:gd name="connsiteY11" fmla="*/ 196948 h 614481"/>
              <a:gd name="connsiteX12" fmla="*/ 647114 w 703210"/>
              <a:gd name="connsiteY12" fmla="*/ 14068 h 614481"/>
              <a:gd name="connsiteX13" fmla="*/ 24309 w 703210"/>
              <a:gd name="connsiteY13" fmla="*/ 19012 h 614481"/>
              <a:gd name="connsiteX14" fmla="*/ 0 w 703210"/>
              <a:gd name="connsiteY14" fmla="*/ 0 h 614481"/>
              <a:gd name="connsiteX0" fmla="*/ 0 w 703210"/>
              <a:gd name="connsiteY0" fmla="*/ 0 h 614481"/>
              <a:gd name="connsiteX1" fmla="*/ 0 w 703210"/>
              <a:gd name="connsiteY1" fmla="*/ 0 h 614481"/>
              <a:gd name="connsiteX2" fmla="*/ 76636 w 703210"/>
              <a:gd name="connsiteY2" fmla="*/ 186706 h 614481"/>
              <a:gd name="connsiteX3" fmla="*/ 211015 w 703210"/>
              <a:gd name="connsiteY3" fmla="*/ 590843 h 614481"/>
              <a:gd name="connsiteX4" fmla="*/ 393895 w 703210"/>
              <a:gd name="connsiteY4" fmla="*/ 562708 h 614481"/>
              <a:gd name="connsiteX5" fmla="*/ 436099 w 703210"/>
              <a:gd name="connsiteY5" fmla="*/ 534572 h 614481"/>
              <a:gd name="connsiteX6" fmla="*/ 492369 w 703210"/>
              <a:gd name="connsiteY6" fmla="*/ 506437 h 614481"/>
              <a:gd name="connsiteX7" fmla="*/ 548640 w 703210"/>
              <a:gd name="connsiteY7" fmla="*/ 436098 h 614481"/>
              <a:gd name="connsiteX8" fmla="*/ 618979 w 703210"/>
              <a:gd name="connsiteY8" fmla="*/ 337625 h 614481"/>
              <a:gd name="connsiteX9" fmla="*/ 661182 w 703210"/>
              <a:gd name="connsiteY9" fmla="*/ 239151 h 614481"/>
              <a:gd name="connsiteX10" fmla="*/ 675249 w 703210"/>
              <a:gd name="connsiteY10" fmla="*/ 196948 h 614481"/>
              <a:gd name="connsiteX11" fmla="*/ 647114 w 703210"/>
              <a:gd name="connsiteY11" fmla="*/ 14068 h 614481"/>
              <a:gd name="connsiteX12" fmla="*/ 24309 w 703210"/>
              <a:gd name="connsiteY12" fmla="*/ 19012 h 614481"/>
              <a:gd name="connsiteX13" fmla="*/ 0 w 703210"/>
              <a:gd name="connsiteY13" fmla="*/ 0 h 614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03210" h="614481">
                <a:moveTo>
                  <a:pt x="0" y="0"/>
                </a:moveTo>
                <a:lnTo>
                  <a:pt x="0" y="0"/>
                </a:lnTo>
                <a:cubicBezTo>
                  <a:pt x="12773" y="31118"/>
                  <a:pt x="41467" y="88232"/>
                  <a:pt x="76636" y="186706"/>
                </a:cubicBezTo>
                <a:cubicBezTo>
                  <a:pt x="111805" y="285180"/>
                  <a:pt x="158139" y="528176"/>
                  <a:pt x="211015" y="590843"/>
                </a:cubicBezTo>
                <a:cubicBezTo>
                  <a:pt x="263891" y="653510"/>
                  <a:pt x="353119" y="572902"/>
                  <a:pt x="393895" y="562708"/>
                </a:cubicBezTo>
                <a:cubicBezTo>
                  <a:pt x="407963" y="553329"/>
                  <a:pt x="421419" y="542961"/>
                  <a:pt x="436099" y="534572"/>
                </a:cubicBezTo>
                <a:cubicBezTo>
                  <a:pt x="454307" y="524168"/>
                  <a:pt x="474920" y="518069"/>
                  <a:pt x="492369" y="506437"/>
                </a:cubicBezTo>
                <a:cubicBezTo>
                  <a:pt x="518035" y="489327"/>
                  <a:pt x="531536" y="460043"/>
                  <a:pt x="548640" y="436098"/>
                </a:cubicBezTo>
                <a:cubicBezTo>
                  <a:pt x="635904" y="313929"/>
                  <a:pt x="552658" y="437104"/>
                  <a:pt x="618979" y="337625"/>
                </a:cubicBezTo>
                <a:cubicBezTo>
                  <a:pt x="637736" y="304801"/>
                  <a:pt x="651804" y="262597"/>
                  <a:pt x="661182" y="239151"/>
                </a:cubicBezTo>
                <a:cubicBezTo>
                  <a:pt x="670560" y="215705"/>
                  <a:pt x="670560" y="211016"/>
                  <a:pt x="675249" y="196948"/>
                </a:cubicBezTo>
                <a:cubicBezTo>
                  <a:pt x="672904" y="159434"/>
                  <a:pt x="755604" y="43724"/>
                  <a:pt x="647114" y="14068"/>
                </a:cubicBezTo>
                <a:cubicBezTo>
                  <a:pt x="535867" y="5308"/>
                  <a:pt x="132161" y="21357"/>
                  <a:pt x="24309" y="19012"/>
                </a:cubicBezTo>
                <a:lnTo>
                  <a:pt x="0" y="0"/>
                </a:lnTo>
                <a:close/>
              </a:path>
            </a:pathLst>
          </a:custGeom>
          <a:solidFill>
            <a:srgbClr val="70AD47">
              <a:alpha val="50196"/>
            </a:srgb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9E2DEF7F-C3E7-D44A-8FFA-E39E0E6A7806}"/>
              </a:ext>
            </a:extLst>
          </p:cNvPr>
          <p:cNvSpPr/>
          <p:nvPr/>
        </p:nvSpPr>
        <p:spPr>
          <a:xfrm rot="10800000">
            <a:off x="10337876" y="4142807"/>
            <a:ext cx="675249" cy="602203"/>
          </a:xfrm>
          <a:custGeom>
            <a:avLst/>
            <a:gdLst>
              <a:gd name="connsiteX0" fmla="*/ 0 w 675249"/>
              <a:gd name="connsiteY0" fmla="*/ 51598 h 646265"/>
              <a:gd name="connsiteX1" fmla="*/ 0 w 675249"/>
              <a:gd name="connsiteY1" fmla="*/ 51598 h 646265"/>
              <a:gd name="connsiteX2" fmla="*/ 28135 w 675249"/>
              <a:gd name="connsiteY2" fmla="*/ 178207 h 646265"/>
              <a:gd name="connsiteX3" fmla="*/ 42203 w 675249"/>
              <a:gd name="connsiteY3" fmla="*/ 234478 h 646265"/>
              <a:gd name="connsiteX4" fmla="*/ 98474 w 675249"/>
              <a:gd name="connsiteY4" fmla="*/ 318884 h 646265"/>
              <a:gd name="connsiteX5" fmla="*/ 140677 w 675249"/>
              <a:gd name="connsiteY5" fmla="*/ 403290 h 646265"/>
              <a:gd name="connsiteX6" fmla="*/ 154745 w 675249"/>
              <a:gd name="connsiteY6" fmla="*/ 445493 h 646265"/>
              <a:gd name="connsiteX7" fmla="*/ 196948 w 675249"/>
              <a:gd name="connsiteY7" fmla="*/ 529899 h 646265"/>
              <a:gd name="connsiteX8" fmla="*/ 211015 w 675249"/>
              <a:gd name="connsiteY8" fmla="*/ 642441 h 646265"/>
              <a:gd name="connsiteX9" fmla="*/ 393895 w 675249"/>
              <a:gd name="connsiteY9" fmla="*/ 614306 h 646265"/>
              <a:gd name="connsiteX10" fmla="*/ 436099 w 675249"/>
              <a:gd name="connsiteY10" fmla="*/ 586170 h 646265"/>
              <a:gd name="connsiteX11" fmla="*/ 492369 w 675249"/>
              <a:gd name="connsiteY11" fmla="*/ 558035 h 646265"/>
              <a:gd name="connsiteX12" fmla="*/ 548640 w 675249"/>
              <a:gd name="connsiteY12" fmla="*/ 487696 h 646265"/>
              <a:gd name="connsiteX13" fmla="*/ 618979 w 675249"/>
              <a:gd name="connsiteY13" fmla="*/ 389223 h 646265"/>
              <a:gd name="connsiteX14" fmla="*/ 633046 w 675249"/>
              <a:gd name="connsiteY14" fmla="*/ 332952 h 646265"/>
              <a:gd name="connsiteX15" fmla="*/ 661182 w 675249"/>
              <a:gd name="connsiteY15" fmla="*/ 290749 h 646265"/>
              <a:gd name="connsiteX16" fmla="*/ 675249 w 675249"/>
              <a:gd name="connsiteY16" fmla="*/ 248546 h 646265"/>
              <a:gd name="connsiteX17" fmla="*/ 661182 w 675249"/>
              <a:gd name="connsiteY17" fmla="*/ 107869 h 646265"/>
              <a:gd name="connsiteX18" fmla="*/ 647114 w 675249"/>
              <a:gd name="connsiteY18" fmla="*/ 65666 h 646265"/>
              <a:gd name="connsiteX19" fmla="*/ 604911 w 675249"/>
              <a:gd name="connsiteY19" fmla="*/ 51598 h 646265"/>
              <a:gd name="connsiteX20" fmla="*/ 168812 w 675249"/>
              <a:gd name="connsiteY20" fmla="*/ 51598 h 646265"/>
              <a:gd name="connsiteX21" fmla="*/ 112542 w 675249"/>
              <a:gd name="connsiteY21" fmla="*/ 37530 h 646265"/>
              <a:gd name="connsiteX22" fmla="*/ 28135 w 675249"/>
              <a:gd name="connsiteY22" fmla="*/ 9395 h 646265"/>
              <a:gd name="connsiteX23" fmla="*/ 0 w 675249"/>
              <a:gd name="connsiteY23" fmla="*/ 51598 h 646265"/>
              <a:gd name="connsiteX0" fmla="*/ 0 w 675249"/>
              <a:gd name="connsiteY0" fmla="*/ 51598 h 646265"/>
              <a:gd name="connsiteX1" fmla="*/ 0 w 675249"/>
              <a:gd name="connsiteY1" fmla="*/ 51598 h 646265"/>
              <a:gd name="connsiteX2" fmla="*/ 28135 w 675249"/>
              <a:gd name="connsiteY2" fmla="*/ 178207 h 646265"/>
              <a:gd name="connsiteX3" fmla="*/ 42203 w 675249"/>
              <a:gd name="connsiteY3" fmla="*/ 234478 h 646265"/>
              <a:gd name="connsiteX4" fmla="*/ 98474 w 675249"/>
              <a:gd name="connsiteY4" fmla="*/ 318884 h 646265"/>
              <a:gd name="connsiteX5" fmla="*/ 140677 w 675249"/>
              <a:gd name="connsiteY5" fmla="*/ 403290 h 646265"/>
              <a:gd name="connsiteX6" fmla="*/ 196948 w 675249"/>
              <a:gd name="connsiteY6" fmla="*/ 529899 h 646265"/>
              <a:gd name="connsiteX7" fmla="*/ 211015 w 675249"/>
              <a:gd name="connsiteY7" fmla="*/ 642441 h 646265"/>
              <a:gd name="connsiteX8" fmla="*/ 393895 w 675249"/>
              <a:gd name="connsiteY8" fmla="*/ 614306 h 646265"/>
              <a:gd name="connsiteX9" fmla="*/ 436099 w 675249"/>
              <a:gd name="connsiteY9" fmla="*/ 586170 h 646265"/>
              <a:gd name="connsiteX10" fmla="*/ 492369 w 675249"/>
              <a:gd name="connsiteY10" fmla="*/ 558035 h 646265"/>
              <a:gd name="connsiteX11" fmla="*/ 548640 w 675249"/>
              <a:gd name="connsiteY11" fmla="*/ 487696 h 646265"/>
              <a:gd name="connsiteX12" fmla="*/ 618979 w 675249"/>
              <a:gd name="connsiteY12" fmla="*/ 389223 h 646265"/>
              <a:gd name="connsiteX13" fmla="*/ 633046 w 675249"/>
              <a:gd name="connsiteY13" fmla="*/ 332952 h 646265"/>
              <a:gd name="connsiteX14" fmla="*/ 661182 w 675249"/>
              <a:gd name="connsiteY14" fmla="*/ 290749 h 646265"/>
              <a:gd name="connsiteX15" fmla="*/ 675249 w 675249"/>
              <a:gd name="connsiteY15" fmla="*/ 248546 h 646265"/>
              <a:gd name="connsiteX16" fmla="*/ 661182 w 675249"/>
              <a:gd name="connsiteY16" fmla="*/ 107869 h 646265"/>
              <a:gd name="connsiteX17" fmla="*/ 647114 w 675249"/>
              <a:gd name="connsiteY17" fmla="*/ 65666 h 646265"/>
              <a:gd name="connsiteX18" fmla="*/ 604911 w 675249"/>
              <a:gd name="connsiteY18" fmla="*/ 51598 h 646265"/>
              <a:gd name="connsiteX19" fmla="*/ 168812 w 675249"/>
              <a:gd name="connsiteY19" fmla="*/ 51598 h 646265"/>
              <a:gd name="connsiteX20" fmla="*/ 112542 w 675249"/>
              <a:gd name="connsiteY20" fmla="*/ 37530 h 646265"/>
              <a:gd name="connsiteX21" fmla="*/ 28135 w 675249"/>
              <a:gd name="connsiteY21" fmla="*/ 9395 h 646265"/>
              <a:gd name="connsiteX22" fmla="*/ 0 w 675249"/>
              <a:gd name="connsiteY22" fmla="*/ 51598 h 646265"/>
              <a:gd name="connsiteX0" fmla="*/ 0 w 675249"/>
              <a:gd name="connsiteY0" fmla="*/ 51598 h 646265"/>
              <a:gd name="connsiteX1" fmla="*/ 0 w 675249"/>
              <a:gd name="connsiteY1" fmla="*/ 51598 h 646265"/>
              <a:gd name="connsiteX2" fmla="*/ 28135 w 675249"/>
              <a:gd name="connsiteY2" fmla="*/ 178207 h 646265"/>
              <a:gd name="connsiteX3" fmla="*/ 42203 w 675249"/>
              <a:gd name="connsiteY3" fmla="*/ 234478 h 646265"/>
              <a:gd name="connsiteX4" fmla="*/ 98474 w 675249"/>
              <a:gd name="connsiteY4" fmla="*/ 318884 h 646265"/>
              <a:gd name="connsiteX5" fmla="*/ 196948 w 675249"/>
              <a:gd name="connsiteY5" fmla="*/ 529899 h 646265"/>
              <a:gd name="connsiteX6" fmla="*/ 211015 w 675249"/>
              <a:gd name="connsiteY6" fmla="*/ 642441 h 646265"/>
              <a:gd name="connsiteX7" fmla="*/ 393895 w 675249"/>
              <a:gd name="connsiteY7" fmla="*/ 614306 h 646265"/>
              <a:gd name="connsiteX8" fmla="*/ 436099 w 675249"/>
              <a:gd name="connsiteY8" fmla="*/ 586170 h 646265"/>
              <a:gd name="connsiteX9" fmla="*/ 492369 w 675249"/>
              <a:gd name="connsiteY9" fmla="*/ 558035 h 646265"/>
              <a:gd name="connsiteX10" fmla="*/ 548640 w 675249"/>
              <a:gd name="connsiteY10" fmla="*/ 487696 h 646265"/>
              <a:gd name="connsiteX11" fmla="*/ 618979 w 675249"/>
              <a:gd name="connsiteY11" fmla="*/ 389223 h 646265"/>
              <a:gd name="connsiteX12" fmla="*/ 633046 w 675249"/>
              <a:gd name="connsiteY12" fmla="*/ 332952 h 646265"/>
              <a:gd name="connsiteX13" fmla="*/ 661182 w 675249"/>
              <a:gd name="connsiteY13" fmla="*/ 290749 h 646265"/>
              <a:gd name="connsiteX14" fmla="*/ 675249 w 675249"/>
              <a:gd name="connsiteY14" fmla="*/ 248546 h 646265"/>
              <a:gd name="connsiteX15" fmla="*/ 661182 w 675249"/>
              <a:gd name="connsiteY15" fmla="*/ 107869 h 646265"/>
              <a:gd name="connsiteX16" fmla="*/ 647114 w 675249"/>
              <a:gd name="connsiteY16" fmla="*/ 65666 h 646265"/>
              <a:gd name="connsiteX17" fmla="*/ 604911 w 675249"/>
              <a:gd name="connsiteY17" fmla="*/ 51598 h 646265"/>
              <a:gd name="connsiteX18" fmla="*/ 168812 w 675249"/>
              <a:gd name="connsiteY18" fmla="*/ 51598 h 646265"/>
              <a:gd name="connsiteX19" fmla="*/ 112542 w 675249"/>
              <a:gd name="connsiteY19" fmla="*/ 37530 h 646265"/>
              <a:gd name="connsiteX20" fmla="*/ 28135 w 675249"/>
              <a:gd name="connsiteY20" fmla="*/ 9395 h 646265"/>
              <a:gd name="connsiteX21" fmla="*/ 0 w 675249"/>
              <a:gd name="connsiteY21" fmla="*/ 51598 h 646265"/>
              <a:gd name="connsiteX0" fmla="*/ 0 w 675249"/>
              <a:gd name="connsiteY0" fmla="*/ 51598 h 646265"/>
              <a:gd name="connsiteX1" fmla="*/ 0 w 675249"/>
              <a:gd name="connsiteY1" fmla="*/ 51598 h 646265"/>
              <a:gd name="connsiteX2" fmla="*/ 28135 w 675249"/>
              <a:gd name="connsiteY2" fmla="*/ 178207 h 646265"/>
              <a:gd name="connsiteX3" fmla="*/ 42203 w 675249"/>
              <a:gd name="connsiteY3" fmla="*/ 234478 h 646265"/>
              <a:gd name="connsiteX4" fmla="*/ 196948 w 675249"/>
              <a:gd name="connsiteY4" fmla="*/ 529899 h 646265"/>
              <a:gd name="connsiteX5" fmla="*/ 211015 w 675249"/>
              <a:gd name="connsiteY5" fmla="*/ 642441 h 646265"/>
              <a:gd name="connsiteX6" fmla="*/ 393895 w 675249"/>
              <a:gd name="connsiteY6" fmla="*/ 614306 h 646265"/>
              <a:gd name="connsiteX7" fmla="*/ 436099 w 675249"/>
              <a:gd name="connsiteY7" fmla="*/ 586170 h 646265"/>
              <a:gd name="connsiteX8" fmla="*/ 492369 w 675249"/>
              <a:gd name="connsiteY8" fmla="*/ 558035 h 646265"/>
              <a:gd name="connsiteX9" fmla="*/ 548640 w 675249"/>
              <a:gd name="connsiteY9" fmla="*/ 487696 h 646265"/>
              <a:gd name="connsiteX10" fmla="*/ 618979 w 675249"/>
              <a:gd name="connsiteY10" fmla="*/ 389223 h 646265"/>
              <a:gd name="connsiteX11" fmla="*/ 633046 w 675249"/>
              <a:gd name="connsiteY11" fmla="*/ 332952 h 646265"/>
              <a:gd name="connsiteX12" fmla="*/ 661182 w 675249"/>
              <a:gd name="connsiteY12" fmla="*/ 290749 h 646265"/>
              <a:gd name="connsiteX13" fmla="*/ 675249 w 675249"/>
              <a:gd name="connsiteY13" fmla="*/ 248546 h 646265"/>
              <a:gd name="connsiteX14" fmla="*/ 661182 w 675249"/>
              <a:gd name="connsiteY14" fmla="*/ 107869 h 646265"/>
              <a:gd name="connsiteX15" fmla="*/ 647114 w 675249"/>
              <a:gd name="connsiteY15" fmla="*/ 65666 h 646265"/>
              <a:gd name="connsiteX16" fmla="*/ 604911 w 675249"/>
              <a:gd name="connsiteY16" fmla="*/ 51598 h 646265"/>
              <a:gd name="connsiteX17" fmla="*/ 168812 w 675249"/>
              <a:gd name="connsiteY17" fmla="*/ 51598 h 646265"/>
              <a:gd name="connsiteX18" fmla="*/ 112542 w 675249"/>
              <a:gd name="connsiteY18" fmla="*/ 37530 h 646265"/>
              <a:gd name="connsiteX19" fmla="*/ 28135 w 675249"/>
              <a:gd name="connsiteY19" fmla="*/ 9395 h 646265"/>
              <a:gd name="connsiteX20" fmla="*/ 0 w 675249"/>
              <a:gd name="connsiteY20" fmla="*/ 51598 h 646265"/>
              <a:gd name="connsiteX0" fmla="*/ 0 w 675249"/>
              <a:gd name="connsiteY0" fmla="*/ 51598 h 646265"/>
              <a:gd name="connsiteX1" fmla="*/ 0 w 675249"/>
              <a:gd name="connsiteY1" fmla="*/ 51598 h 646265"/>
              <a:gd name="connsiteX2" fmla="*/ 28135 w 675249"/>
              <a:gd name="connsiteY2" fmla="*/ 178207 h 646265"/>
              <a:gd name="connsiteX3" fmla="*/ 196948 w 675249"/>
              <a:gd name="connsiteY3" fmla="*/ 529899 h 646265"/>
              <a:gd name="connsiteX4" fmla="*/ 211015 w 675249"/>
              <a:gd name="connsiteY4" fmla="*/ 642441 h 646265"/>
              <a:gd name="connsiteX5" fmla="*/ 393895 w 675249"/>
              <a:gd name="connsiteY5" fmla="*/ 614306 h 646265"/>
              <a:gd name="connsiteX6" fmla="*/ 436099 w 675249"/>
              <a:gd name="connsiteY6" fmla="*/ 586170 h 646265"/>
              <a:gd name="connsiteX7" fmla="*/ 492369 w 675249"/>
              <a:gd name="connsiteY7" fmla="*/ 558035 h 646265"/>
              <a:gd name="connsiteX8" fmla="*/ 548640 w 675249"/>
              <a:gd name="connsiteY8" fmla="*/ 487696 h 646265"/>
              <a:gd name="connsiteX9" fmla="*/ 618979 w 675249"/>
              <a:gd name="connsiteY9" fmla="*/ 389223 h 646265"/>
              <a:gd name="connsiteX10" fmla="*/ 633046 w 675249"/>
              <a:gd name="connsiteY10" fmla="*/ 332952 h 646265"/>
              <a:gd name="connsiteX11" fmla="*/ 661182 w 675249"/>
              <a:gd name="connsiteY11" fmla="*/ 290749 h 646265"/>
              <a:gd name="connsiteX12" fmla="*/ 675249 w 675249"/>
              <a:gd name="connsiteY12" fmla="*/ 248546 h 646265"/>
              <a:gd name="connsiteX13" fmla="*/ 661182 w 675249"/>
              <a:gd name="connsiteY13" fmla="*/ 107869 h 646265"/>
              <a:gd name="connsiteX14" fmla="*/ 647114 w 675249"/>
              <a:gd name="connsiteY14" fmla="*/ 65666 h 646265"/>
              <a:gd name="connsiteX15" fmla="*/ 604911 w 675249"/>
              <a:gd name="connsiteY15" fmla="*/ 51598 h 646265"/>
              <a:gd name="connsiteX16" fmla="*/ 168812 w 675249"/>
              <a:gd name="connsiteY16" fmla="*/ 51598 h 646265"/>
              <a:gd name="connsiteX17" fmla="*/ 112542 w 675249"/>
              <a:gd name="connsiteY17" fmla="*/ 37530 h 646265"/>
              <a:gd name="connsiteX18" fmla="*/ 28135 w 675249"/>
              <a:gd name="connsiteY18" fmla="*/ 9395 h 646265"/>
              <a:gd name="connsiteX19" fmla="*/ 0 w 675249"/>
              <a:gd name="connsiteY19" fmla="*/ 51598 h 646265"/>
              <a:gd name="connsiteX0" fmla="*/ 0 w 675249"/>
              <a:gd name="connsiteY0" fmla="*/ 51598 h 646265"/>
              <a:gd name="connsiteX1" fmla="*/ 0 w 675249"/>
              <a:gd name="connsiteY1" fmla="*/ 51598 h 646265"/>
              <a:gd name="connsiteX2" fmla="*/ 196948 w 675249"/>
              <a:gd name="connsiteY2" fmla="*/ 529899 h 646265"/>
              <a:gd name="connsiteX3" fmla="*/ 211015 w 675249"/>
              <a:gd name="connsiteY3" fmla="*/ 642441 h 646265"/>
              <a:gd name="connsiteX4" fmla="*/ 393895 w 675249"/>
              <a:gd name="connsiteY4" fmla="*/ 614306 h 646265"/>
              <a:gd name="connsiteX5" fmla="*/ 436099 w 675249"/>
              <a:gd name="connsiteY5" fmla="*/ 586170 h 646265"/>
              <a:gd name="connsiteX6" fmla="*/ 492369 w 675249"/>
              <a:gd name="connsiteY6" fmla="*/ 558035 h 646265"/>
              <a:gd name="connsiteX7" fmla="*/ 548640 w 675249"/>
              <a:gd name="connsiteY7" fmla="*/ 487696 h 646265"/>
              <a:gd name="connsiteX8" fmla="*/ 618979 w 675249"/>
              <a:gd name="connsiteY8" fmla="*/ 389223 h 646265"/>
              <a:gd name="connsiteX9" fmla="*/ 633046 w 675249"/>
              <a:gd name="connsiteY9" fmla="*/ 332952 h 646265"/>
              <a:gd name="connsiteX10" fmla="*/ 661182 w 675249"/>
              <a:gd name="connsiteY10" fmla="*/ 290749 h 646265"/>
              <a:gd name="connsiteX11" fmla="*/ 675249 w 675249"/>
              <a:gd name="connsiteY11" fmla="*/ 248546 h 646265"/>
              <a:gd name="connsiteX12" fmla="*/ 661182 w 675249"/>
              <a:gd name="connsiteY12" fmla="*/ 107869 h 646265"/>
              <a:gd name="connsiteX13" fmla="*/ 647114 w 675249"/>
              <a:gd name="connsiteY13" fmla="*/ 65666 h 646265"/>
              <a:gd name="connsiteX14" fmla="*/ 604911 w 675249"/>
              <a:gd name="connsiteY14" fmla="*/ 51598 h 646265"/>
              <a:gd name="connsiteX15" fmla="*/ 168812 w 675249"/>
              <a:gd name="connsiteY15" fmla="*/ 51598 h 646265"/>
              <a:gd name="connsiteX16" fmla="*/ 112542 w 675249"/>
              <a:gd name="connsiteY16" fmla="*/ 37530 h 646265"/>
              <a:gd name="connsiteX17" fmla="*/ 28135 w 675249"/>
              <a:gd name="connsiteY17" fmla="*/ 9395 h 646265"/>
              <a:gd name="connsiteX18" fmla="*/ 0 w 675249"/>
              <a:gd name="connsiteY18" fmla="*/ 51598 h 646265"/>
              <a:gd name="connsiteX0" fmla="*/ 0 w 675249"/>
              <a:gd name="connsiteY0" fmla="*/ 51598 h 614306"/>
              <a:gd name="connsiteX1" fmla="*/ 0 w 675249"/>
              <a:gd name="connsiteY1" fmla="*/ 51598 h 614306"/>
              <a:gd name="connsiteX2" fmla="*/ 196948 w 675249"/>
              <a:gd name="connsiteY2" fmla="*/ 529899 h 614306"/>
              <a:gd name="connsiteX3" fmla="*/ 393895 w 675249"/>
              <a:gd name="connsiteY3" fmla="*/ 614306 h 614306"/>
              <a:gd name="connsiteX4" fmla="*/ 436099 w 675249"/>
              <a:gd name="connsiteY4" fmla="*/ 586170 h 614306"/>
              <a:gd name="connsiteX5" fmla="*/ 492369 w 675249"/>
              <a:gd name="connsiteY5" fmla="*/ 558035 h 614306"/>
              <a:gd name="connsiteX6" fmla="*/ 548640 w 675249"/>
              <a:gd name="connsiteY6" fmla="*/ 487696 h 614306"/>
              <a:gd name="connsiteX7" fmla="*/ 618979 w 675249"/>
              <a:gd name="connsiteY7" fmla="*/ 389223 h 614306"/>
              <a:gd name="connsiteX8" fmla="*/ 633046 w 675249"/>
              <a:gd name="connsiteY8" fmla="*/ 332952 h 614306"/>
              <a:gd name="connsiteX9" fmla="*/ 661182 w 675249"/>
              <a:gd name="connsiteY9" fmla="*/ 290749 h 614306"/>
              <a:gd name="connsiteX10" fmla="*/ 675249 w 675249"/>
              <a:gd name="connsiteY10" fmla="*/ 248546 h 614306"/>
              <a:gd name="connsiteX11" fmla="*/ 661182 w 675249"/>
              <a:gd name="connsiteY11" fmla="*/ 107869 h 614306"/>
              <a:gd name="connsiteX12" fmla="*/ 647114 w 675249"/>
              <a:gd name="connsiteY12" fmla="*/ 65666 h 614306"/>
              <a:gd name="connsiteX13" fmla="*/ 604911 w 675249"/>
              <a:gd name="connsiteY13" fmla="*/ 51598 h 614306"/>
              <a:gd name="connsiteX14" fmla="*/ 168812 w 675249"/>
              <a:gd name="connsiteY14" fmla="*/ 51598 h 614306"/>
              <a:gd name="connsiteX15" fmla="*/ 112542 w 675249"/>
              <a:gd name="connsiteY15" fmla="*/ 37530 h 614306"/>
              <a:gd name="connsiteX16" fmla="*/ 28135 w 675249"/>
              <a:gd name="connsiteY16" fmla="*/ 9395 h 614306"/>
              <a:gd name="connsiteX17" fmla="*/ 0 w 675249"/>
              <a:gd name="connsiteY17" fmla="*/ 51598 h 614306"/>
              <a:gd name="connsiteX0" fmla="*/ 0 w 675249"/>
              <a:gd name="connsiteY0" fmla="*/ 51598 h 642516"/>
              <a:gd name="connsiteX1" fmla="*/ 0 w 675249"/>
              <a:gd name="connsiteY1" fmla="*/ 51598 h 642516"/>
              <a:gd name="connsiteX2" fmla="*/ 219904 w 675249"/>
              <a:gd name="connsiteY2" fmla="*/ 598766 h 642516"/>
              <a:gd name="connsiteX3" fmla="*/ 393895 w 675249"/>
              <a:gd name="connsiteY3" fmla="*/ 614306 h 642516"/>
              <a:gd name="connsiteX4" fmla="*/ 436099 w 675249"/>
              <a:gd name="connsiteY4" fmla="*/ 586170 h 642516"/>
              <a:gd name="connsiteX5" fmla="*/ 492369 w 675249"/>
              <a:gd name="connsiteY5" fmla="*/ 558035 h 642516"/>
              <a:gd name="connsiteX6" fmla="*/ 548640 w 675249"/>
              <a:gd name="connsiteY6" fmla="*/ 487696 h 642516"/>
              <a:gd name="connsiteX7" fmla="*/ 618979 w 675249"/>
              <a:gd name="connsiteY7" fmla="*/ 389223 h 642516"/>
              <a:gd name="connsiteX8" fmla="*/ 633046 w 675249"/>
              <a:gd name="connsiteY8" fmla="*/ 332952 h 642516"/>
              <a:gd name="connsiteX9" fmla="*/ 661182 w 675249"/>
              <a:gd name="connsiteY9" fmla="*/ 290749 h 642516"/>
              <a:gd name="connsiteX10" fmla="*/ 675249 w 675249"/>
              <a:gd name="connsiteY10" fmla="*/ 248546 h 642516"/>
              <a:gd name="connsiteX11" fmla="*/ 661182 w 675249"/>
              <a:gd name="connsiteY11" fmla="*/ 107869 h 642516"/>
              <a:gd name="connsiteX12" fmla="*/ 647114 w 675249"/>
              <a:gd name="connsiteY12" fmla="*/ 65666 h 642516"/>
              <a:gd name="connsiteX13" fmla="*/ 604911 w 675249"/>
              <a:gd name="connsiteY13" fmla="*/ 51598 h 642516"/>
              <a:gd name="connsiteX14" fmla="*/ 168812 w 675249"/>
              <a:gd name="connsiteY14" fmla="*/ 51598 h 642516"/>
              <a:gd name="connsiteX15" fmla="*/ 112542 w 675249"/>
              <a:gd name="connsiteY15" fmla="*/ 37530 h 642516"/>
              <a:gd name="connsiteX16" fmla="*/ 28135 w 675249"/>
              <a:gd name="connsiteY16" fmla="*/ 9395 h 642516"/>
              <a:gd name="connsiteX17" fmla="*/ 0 w 675249"/>
              <a:gd name="connsiteY17" fmla="*/ 51598 h 642516"/>
              <a:gd name="connsiteX0" fmla="*/ 0 w 675249"/>
              <a:gd name="connsiteY0" fmla="*/ 14068 h 604986"/>
              <a:gd name="connsiteX1" fmla="*/ 0 w 675249"/>
              <a:gd name="connsiteY1" fmla="*/ 14068 h 604986"/>
              <a:gd name="connsiteX2" fmla="*/ 219904 w 675249"/>
              <a:gd name="connsiteY2" fmla="*/ 561236 h 604986"/>
              <a:gd name="connsiteX3" fmla="*/ 393895 w 675249"/>
              <a:gd name="connsiteY3" fmla="*/ 576776 h 604986"/>
              <a:gd name="connsiteX4" fmla="*/ 436099 w 675249"/>
              <a:gd name="connsiteY4" fmla="*/ 548640 h 604986"/>
              <a:gd name="connsiteX5" fmla="*/ 492369 w 675249"/>
              <a:gd name="connsiteY5" fmla="*/ 520505 h 604986"/>
              <a:gd name="connsiteX6" fmla="*/ 548640 w 675249"/>
              <a:gd name="connsiteY6" fmla="*/ 450166 h 604986"/>
              <a:gd name="connsiteX7" fmla="*/ 618979 w 675249"/>
              <a:gd name="connsiteY7" fmla="*/ 351693 h 604986"/>
              <a:gd name="connsiteX8" fmla="*/ 633046 w 675249"/>
              <a:gd name="connsiteY8" fmla="*/ 295422 h 604986"/>
              <a:gd name="connsiteX9" fmla="*/ 661182 w 675249"/>
              <a:gd name="connsiteY9" fmla="*/ 253219 h 604986"/>
              <a:gd name="connsiteX10" fmla="*/ 675249 w 675249"/>
              <a:gd name="connsiteY10" fmla="*/ 211016 h 604986"/>
              <a:gd name="connsiteX11" fmla="*/ 661182 w 675249"/>
              <a:gd name="connsiteY11" fmla="*/ 70339 h 604986"/>
              <a:gd name="connsiteX12" fmla="*/ 647114 w 675249"/>
              <a:gd name="connsiteY12" fmla="*/ 28136 h 604986"/>
              <a:gd name="connsiteX13" fmla="*/ 604911 w 675249"/>
              <a:gd name="connsiteY13" fmla="*/ 14068 h 604986"/>
              <a:gd name="connsiteX14" fmla="*/ 168812 w 675249"/>
              <a:gd name="connsiteY14" fmla="*/ 14068 h 604986"/>
              <a:gd name="connsiteX15" fmla="*/ 112542 w 675249"/>
              <a:gd name="connsiteY15" fmla="*/ 0 h 604986"/>
              <a:gd name="connsiteX16" fmla="*/ 0 w 675249"/>
              <a:gd name="connsiteY16" fmla="*/ 14068 h 604986"/>
              <a:gd name="connsiteX0" fmla="*/ 0 w 675249"/>
              <a:gd name="connsiteY0" fmla="*/ 0 h 590918"/>
              <a:gd name="connsiteX1" fmla="*/ 0 w 675249"/>
              <a:gd name="connsiteY1" fmla="*/ 0 h 590918"/>
              <a:gd name="connsiteX2" fmla="*/ 219904 w 675249"/>
              <a:gd name="connsiteY2" fmla="*/ 547168 h 590918"/>
              <a:gd name="connsiteX3" fmla="*/ 393895 w 675249"/>
              <a:gd name="connsiteY3" fmla="*/ 562708 h 590918"/>
              <a:gd name="connsiteX4" fmla="*/ 436099 w 675249"/>
              <a:gd name="connsiteY4" fmla="*/ 534572 h 590918"/>
              <a:gd name="connsiteX5" fmla="*/ 492369 w 675249"/>
              <a:gd name="connsiteY5" fmla="*/ 506437 h 590918"/>
              <a:gd name="connsiteX6" fmla="*/ 548640 w 675249"/>
              <a:gd name="connsiteY6" fmla="*/ 436098 h 590918"/>
              <a:gd name="connsiteX7" fmla="*/ 618979 w 675249"/>
              <a:gd name="connsiteY7" fmla="*/ 337625 h 590918"/>
              <a:gd name="connsiteX8" fmla="*/ 633046 w 675249"/>
              <a:gd name="connsiteY8" fmla="*/ 281354 h 590918"/>
              <a:gd name="connsiteX9" fmla="*/ 661182 w 675249"/>
              <a:gd name="connsiteY9" fmla="*/ 239151 h 590918"/>
              <a:gd name="connsiteX10" fmla="*/ 675249 w 675249"/>
              <a:gd name="connsiteY10" fmla="*/ 196948 h 590918"/>
              <a:gd name="connsiteX11" fmla="*/ 661182 w 675249"/>
              <a:gd name="connsiteY11" fmla="*/ 56271 h 590918"/>
              <a:gd name="connsiteX12" fmla="*/ 647114 w 675249"/>
              <a:gd name="connsiteY12" fmla="*/ 14068 h 590918"/>
              <a:gd name="connsiteX13" fmla="*/ 604911 w 675249"/>
              <a:gd name="connsiteY13" fmla="*/ 0 h 590918"/>
              <a:gd name="connsiteX14" fmla="*/ 168812 w 675249"/>
              <a:gd name="connsiteY14" fmla="*/ 0 h 590918"/>
              <a:gd name="connsiteX15" fmla="*/ 0 w 675249"/>
              <a:gd name="connsiteY15" fmla="*/ 0 h 590918"/>
              <a:gd name="connsiteX0" fmla="*/ 0 w 675249"/>
              <a:gd name="connsiteY0" fmla="*/ 0 h 602203"/>
              <a:gd name="connsiteX1" fmla="*/ 0 w 675249"/>
              <a:gd name="connsiteY1" fmla="*/ 0 h 602203"/>
              <a:gd name="connsiteX2" fmla="*/ 173993 w 675249"/>
              <a:gd name="connsiteY2" fmla="*/ 562472 h 602203"/>
              <a:gd name="connsiteX3" fmla="*/ 393895 w 675249"/>
              <a:gd name="connsiteY3" fmla="*/ 562708 h 602203"/>
              <a:gd name="connsiteX4" fmla="*/ 436099 w 675249"/>
              <a:gd name="connsiteY4" fmla="*/ 534572 h 602203"/>
              <a:gd name="connsiteX5" fmla="*/ 492369 w 675249"/>
              <a:gd name="connsiteY5" fmla="*/ 506437 h 602203"/>
              <a:gd name="connsiteX6" fmla="*/ 548640 w 675249"/>
              <a:gd name="connsiteY6" fmla="*/ 436098 h 602203"/>
              <a:gd name="connsiteX7" fmla="*/ 618979 w 675249"/>
              <a:gd name="connsiteY7" fmla="*/ 337625 h 602203"/>
              <a:gd name="connsiteX8" fmla="*/ 633046 w 675249"/>
              <a:gd name="connsiteY8" fmla="*/ 281354 h 602203"/>
              <a:gd name="connsiteX9" fmla="*/ 661182 w 675249"/>
              <a:gd name="connsiteY9" fmla="*/ 239151 h 602203"/>
              <a:gd name="connsiteX10" fmla="*/ 675249 w 675249"/>
              <a:gd name="connsiteY10" fmla="*/ 196948 h 602203"/>
              <a:gd name="connsiteX11" fmla="*/ 661182 w 675249"/>
              <a:gd name="connsiteY11" fmla="*/ 56271 h 602203"/>
              <a:gd name="connsiteX12" fmla="*/ 647114 w 675249"/>
              <a:gd name="connsiteY12" fmla="*/ 14068 h 602203"/>
              <a:gd name="connsiteX13" fmla="*/ 604911 w 675249"/>
              <a:gd name="connsiteY13" fmla="*/ 0 h 602203"/>
              <a:gd name="connsiteX14" fmla="*/ 168812 w 675249"/>
              <a:gd name="connsiteY14" fmla="*/ 0 h 602203"/>
              <a:gd name="connsiteX15" fmla="*/ 0 w 675249"/>
              <a:gd name="connsiteY15" fmla="*/ 0 h 60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75249" h="602203">
                <a:moveTo>
                  <a:pt x="0" y="0"/>
                </a:moveTo>
                <a:lnTo>
                  <a:pt x="0" y="0"/>
                </a:lnTo>
                <a:cubicBezTo>
                  <a:pt x="32825" y="79717"/>
                  <a:pt x="138824" y="463998"/>
                  <a:pt x="173993" y="562472"/>
                </a:cubicBezTo>
                <a:cubicBezTo>
                  <a:pt x="239642" y="656257"/>
                  <a:pt x="354036" y="553329"/>
                  <a:pt x="393895" y="562708"/>
                </a:cubicBezTo>
                <a:cubicBezTo>
                  <a:pt x="407963" y="553329"/>
                  <a:pt x="421419" y="542961"/>
                  <a:pt x="436099" y="534572"/>
                </a:cubicBezTo>
                <a:cubicBezTo>
                  <a:pt x="454307" y="524168"/>
                  <a:pt x="474920" y="518069"/>
                  <a:pt x="492369" y="506437"/>
                </a:cubicBezTo>
                <a:cubicBezTo>
                  <a:pt x="518035" y="489327"/>
                  <a:pt x="531536" y="460043"/>
                  <a:pt x="548640" y="436098"/>
                </a:cubicBezTo>
                <a:cubicBezTo>
                  <a:pt x="635904" y="313929"/>
                  <a:pt x="552658" y="437104"/>
                  <a:pt x="618979" y="337625"/>
                </a:cubicBezTo>
                <a:cubicBezTo>
                  <a:pt x="623668" y="318868"/>
                  <a:pt x="625430" y="299125"/>
                  <a:pt x="633046" y="281354"/>
                </a:cubicBezTo>
                <a:cubicBezTo>
                  <a:pt x="639706" y="265814"/>
                  <a:pt x="653621" y="254273"/>
                  <a:pt x="661182" y="239151"/>
                </a:cubicBezTo>
                <a:cubicBezTo>
                  <a:pt x="667814" y="225888"/>
                  <a:pt x="670560" y="211016"/>
                  <a:pt x="675249" y="196948"/>
                </a:cubicBezTo>
                <a:cubicBezTo>
                  <a:pt x="670560" y="150056"/>
                  <a:pt x="668348" y="102849"/>
                  <a:pt x="661182" y="56271"/>
                </a:cubicBezTo>
                <a:cubicBezTo>
                  <a:pt x="658927" y="41615"/>
                  <a:pt x="657599" y="24553"/>
                  <a:pt x="647114" y="14068"/>
                </a:cubicBezTo>
                <a:cubicBezTo>
                  <a:pt x="636629" y="3583"/>
                  <a:pt x="618979" y="4689"/>
                  <a:pt x="604911" y="0"/>
                </a:cubicBezTo>
                <a:cubicBezTo>
                  <a:pt x="388480" y="18036"/>
                  <a:pt x="269630" y="0"/>
                  <a:pt x="16881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70AD47">
              <a:alpha val="50196"/>
            </a:srgb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D60E576-5075-FE44-9445-0BEE8E38C7CB}"/>
              </a:ext>
            </a:extLst>
          </p:cNvPr>
          <p:cNvSpPr txBox="1"/>
          <p:nvPr/>
        </p:nvSpPr>
        <p:spPr>
          <a:xfrm>
            <a:off x="2856446" y="3045207"/>
            <a:ext cx="4821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Myriad Pro" panose="020B0503030403020204" pitchFamily="34" charset="0"/>
              </a:rPr>
              <a:t>(A</a:t>
            </a:r>
            <a:r>
              <a:rPr lang="x-none" sz="2000" dirty="0">
                <a:solidFill>
                  <a:srgbClr val="FF0000"/>
                </a:solidFill>
                <a:latin typeface="Myriad Pro" panose="020B0503030403020204" pitchFamily="34" charset="0"/>
              </a:rPr>
              <a:t>ngles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Myriad Pro" panose="020B0503030403020204" pitchFamily="34" charset="0"/>
              </a:rPr>
              <a:t>alternes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</a:rPr>
              <a:t>-internes</a:t>
            </a:r>
            <a:r>
              <a:rPr lang="x-none" sz="2000" dirty="0">
                <a:solidFill>
                  <a:srgbClr val="FF0000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</a:rPr>
              <a:t>car</a:t>
            </a:r>
            <a:r>
              <a:rPr lang="x-none" sz="2000" dirty="0">
                <a:solidFill>
                  <a:srgbClr val="FF0000"/>
                </a:solidFill>
                <a:latin typeface="Myriad Pro" panose="020B0503030403020204" pitchFamily="34" charset="0"/>
              </a:rPr>
              <a:t> (xy) // (BC))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712E100-7C60-4444-8D73-881939642761}"/>
              </a:ext>
            </a:extLst>
          </p:cNvPr>
          <p:cNvSpPr txBox="1"/>
          <p:nvPr/>
        </p:nvSpPr>
        <p:spPr>
          <a:xfrm>
            <a:off x="2856446" y="3442337"/>
            <a:ext cx="4821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Myriad Pro" panose="020B0503030403020204" pitchFamily="34" charset="0"/>
              </a:rPr>
              <a:t>(A</a:t>
            </a:r>
            <a:r>
              <a:rPr lang="x-none" sz="2000" dirty="0">
                <a:solidFill>
                  <a:srgbClr val="FF0000"/>
                </a:solidFill>
                <a:latin typeface="Myriad Pro" panose="020B0503030403020204" pitchFamily="34" charset="0"/>
              </a:rPr>
              <a:t>ngles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Myriad Pro" panose="020B0503030403020204" pitchFamily="34" charset="0"/>
              </a:rPr>
              <a:t>alternes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</a:rPr>
              <a:t>-internes</a:t>
            </a:r>
            <a:r>
              <a:rPr lang="x-none" sz="2000" dirty="0">
                <a:solidFill>
                  <a:srgbClr val="FF0000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</a:rPr>
              <a:t>car</a:t>
            </a:r>
            <a:r>
              <a:rPr lang="x-none" sz="2000" dirty="0">
                <a:solidFill>
                  <a:srgbClr val="FF0000"/>
                </a:solidFill>
                <a:latin typeface="Myriad Pro" panose="020B0503030403020204" pitchFamily="34" charset="0"/>
              </a:rPr>
              <a:t> (xy) // (BC))</a:t>
            </a: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95AA3B52-7217-434B-BE15-A9BA6D736D6F}"/>
              </a:ext>
            </a:extLst>
          </p:cNvPr>
          <p:cNvSpPr/>
          <p:nvPr/>
        </p:nvSpPr>
        <p:spPr>
          <a:xfrm>
            <a:off x="9856867" y="2363664"/>
            <a:ext cx="590848" cy="681547"/>
          </a:xfrm>
          <a:custGeom>
            <a:avLst/>
            <a:gdLst>
              <a:gd name="connsiteX0" fmla="*/ 394730 w 605745"/>
              <a:gd name="connsiteY0" fmla="*/ 0 h 647114"/>
              <a:gd name="connsiteX1" fmla="*/ 394730 w 605745"/>
              <a:gd name="connsiteY1" fmla="*/ 0 h 647114"/>
              <a:gd name="connsiteX2" fmla="*/ 310324 w 605745"/>
              <a:gd name="connsiteY2" fmla="*/ 112541 h 647114"/>
              <a:gd name="connsiteX3" fmla="*/ 282188 w 605745"/>
              <a:gd name="connsiteY3" fmla="*/ 154745 h 647114"/>
              <a:gd name="connsiteX4" fmla="*/ 239985 w 605745"/>
              <a:gd name="connsiteY4" fmla="*/ 182880 h 647114"/>
              <a:gd name="connsiteX5" fmla="*/ 183714 w 605745"/>
              <a:gd name="connsiteY5" fmla="*/ 267286 h 647114"/>
              <a:gd name="connsiteX6" fmla="*/ 155579 w 605745"/>
              <a:gd name="connsiteY6" fmla="*/ 309489 h 647114"/>
              <a:gd name="connsiteX7" fmla="*/ 57105 w 605745"/>
              <a:gd name="connsiteY7" fmla="*/ 393895 h 647114"/>
              <a:gd name="connsiteX8" fmla="*/ 28970 w 605745"/>
              <a:gd name="connsiteY8" fmla="*/ 436098 h 647114"/>
              <a:gd name="connsiteX9" fmla="*/ 834 w 605745"/>
              <a:gd name="connsiteY9" fmla="*/ 464234 h 647114"/>
              <a:gd name="connsiteX10" fmla="*/ 14902 w 605745"/>
              <a:gd name="connsiteY10" fmla="*/ 520505 h 647114"/>
              <a:gd name="connsiteX11" fmla="*/ 99308 w 605745"/>
              <a:gd name="connsiteY11" fmla="*/ 604911 h 647114"/>
              <a:gd name="connsiteX12" fmla="*/ 155579 w 605745"/>
              <a:gd name="connsiteY12" fmla="*/ 618978 h 647114"/>
              <a:gd name="connsiteX13" fmla="*/ 254053 w 605745"/>
              <a:gd name="connsiteY13" fmla="*/ 647114 h 647114"/>
              <a:gd name="connsiteX14" fmla="*/ 507271 w 605745"/>
              <a:gd name="connsiteY14" fmla="*/ 633046 h 647114"/>
              <a:gd name="connsiteX15" fmla="*/ 549474 w 605745"/>
              <a:gd name="connsiteY15" fmla="*/ 604911 h 647114"/>
              <a:gd name="connsiteX16" fmla="*/ 591677 w 605745"/>
              <a:gd name="connsiteY16" fmla="*/ 590843 h 647114"/>
              <a:gd name="connsiteX17" fmla="*/ 605745 w 605745"/>
              <a:gd name="connsiteY17" fmla="*/ 548640 h 647114"/>
              <a:gd name="connsiteX18" fmla="*/ 563542 w 605745"/>
              <a:gd name="connsiteY18" fmla="*/ 478301 h 647114"/>
              <a:gd name="connsiteX19" fmla="*/ 535407 w 605745"/>
              <a:gd name="connsiteY19" fmla="*/ 393895 h 647114"/>
              <a:gd name="connsiteX20" fmla="*/ 521339 w 605745"/>
              <a:gd name="connsiteY20" fmla="*/ 351692 h 647114"/>
              <a:gd name="connsiteX21" fmla="*/ 507271 w 605745"/>
              <a:gd name="connsiteY21" fmla="*/ 295421 h 647114"/>
              <a:gd name="connsiteX22" fmla="*/ 479136 w 605745"/>
              <a:gd name="connsiteY22" fmla="*/ 211015 h 647114"/>
              <a:gd name="connsiteX23" fmla="*/ 451000 w 605745"/>
              <a:gd name="connsiteY23" fmla="*/ 112541 h 647114"/>
              <a:gd name="connsiteX24" fmla="*/ 436933 w 605745"/>
              <a:gd name="connsiteY24" fmla="*/ 14068 h 647114"/>
              <a:gd name="connsiteX25" fmla="*/ 394730 w 605745"/>
              <a:gd name="connsiteY25" fmla="*/ 0 h 647114"/>
              <a:gd name="connsiteX0" fmla="*/ 394730 w 605745"/>
              <a:gd name="connsiteY0" fmla="*/ 0 h 647114"/>
              <a:gd name="connsiteX1" fmla="*/ 394730 w 605745"/>
              <a:gd name="connsiteY1" fmla="*/ 0 h 647114"/>
              <a:gd name="connsiteX2" fmla="*/ 310324 w 605745"/>
              <a:gd name="connsiteY2" fmla="*/ 112541 h 647114"/>
              <a:gd name="connsiteX3" fmla="*/ 282188 w 605745"/>
              <a:gd name="connsiteY3" fmla="*/ 154745 h 647114"/>
              <a:gd name="connsiteX4" fmla="*/ 239985 w 605745"/>
              <a:gd name="connsiteY4" fmla="*/ 182880 h 647114"/>
              <a:gd name="connsiteX5" fmla="*/ 183714 w 605745"/>
              <a:gd name="connsiteY5" fmla="*/ 267286 h 647114"/>
              <a:gd name="connsiteX6" fmla="*/ 155579 w 605745"/>
              <a:gd name="connsiteY6" fmla="*/ 309489 h 647114"/>
              <a:gd name="connsiteX7" fmla="*/ 57105 w 605745"/>
              <a:gd name="connsiteY7" fmla="*/ 393895 h 647114"/>
              <a:gd name="connsiteX8" fmla="*/ 28970 w 605745"/>
              <a:gd name="connsiteY8" fmla="*/ 436098 h 647114"/>
              <a:gd name="connsiteX9" fmla="*/ 834 w 605745"/>
              <a:gd name="connsiteY9" fmla="*/ 464234 h 647114"/>
              <a:gd name="connsiteX10" fmla="*/ 14902 w 605745"/>
              <a:gd name="connsiteY10" fmla="*/ 520505 h 647114"/>
              <a:gd name="connsiteX11" fmla="*/ 99308 w 605745"/>
              <a:gd name="connsiteY11" fmla="*/ 604911 h 647114"/>
              <a:gd name="connsiteX12" fmla="*/ 155579 w 605745"/>
              <a:gd name="connsiteY12" fmla="*/ 618978 h 647114"/>
              <a:gd name="connsiteX13" fmla="*/ 254053 w 605745"/>
              <a:gd name="connsiteY13" fmla="*/ 647114 h 647114"/>
              <a:gd name="connsiteX14" fmla="*/ 507271 w 605745"/>
              <a:gd name="connsiteY14" fmla="*/ 633046 h 647114"/>
              <a:gd name="connsiteX15" fmla="*/ 549474 w 605745"/>
              <a:gd name="connsiteY15" fmla="*/ 604911 h 647114"/>
              <a:gd name="connsiteX16" fmla="*/ 591677 w 605745"/>
              <a:gd name="connsiteY16" fmla="*/ 590843 h 647114"/>
              <a:gd name="connsiteX17" fmla="*/ 605745 w 605745"/>
              <a:gd name="connsiteY17" fmla="*/ 548640 h 647114"/>
              <a:gd name="connsiteX18" fmla="*/ 563542 w 605745"/>
              <a:gd name="connsiteY18" fmla="*/ 478301 h 647114"/>
              <a:gd name="connsiteX19" fmla="*/ 535407 w 605745"/>
              <a:gd name="connsiteY19" fmla="*/ 393895 h 647114"/>
              <a:gd name="connsiteX20" fmla="*/ 521339 w 605745"/>
              <a:gd name="connsiteY20" fmla="*/ 351692 h 647114"/>
              <a:gd name="connsiteX21" fmla="*/ 507271 w 605745"/>
              <a:gd name="connsiteY21" fmla="*/ 295421 h 647114"/>
              <a:gd name="connsiteX22" fmla="*/ 479136 w 605745"/>
              <a:gd name="connsiteY22" fmla="*/ 211015 h 647114"/>
              <a:gd name="connsiteX23" fmla="*/ 436933 w 605745"/>
              <a:gd name="connsiteY23" fmla="*/ 14068 h 647114"/>
              <a:gd name="connsiteX24" fmla="*/ 394730 w 605745"/>
              <a:gd name="connsiteY24" fmla="*/ 0 h 647114"/>
              <a:gd name="connsiteX0" fmla="*/ 394730 w 605745"/>
              <a:gd name="connsiteY0" fmla="*/ 0 h 647114"/>
              <a:gd name="connsiteX1" fmla="*/ 394730 w 605745"/>
              <a:gd name="connsiteY1" fmla="*/ 0 h 647114"/>
              <a:gd name="connsiteX2" fmla="*/ 310324 w 605745"/>
              <a:gd name="connsiteY2" fmla="*/ 112541 h 647114"/>
              <a:gd name="connsiteX3" fmla="*/ 282188 w 605745"/>
              <a:gd name="connsiteY3" fmla="*/ 154745 h 647114"/>
              <a:gd name="connsiteX4" fmla="*/ 239985 w 605745"/>
              <a:gd name="connsiteY4" fmla="*/ 182880 h 647114"/>
              <a:gd name="connsiteX5" fmla="*/ 183714 w 605745"/>
              <a:gd name="connsiteY5" fmla="*/ 267286 h 647114"/>
              <a:gd name="connsiteX6" fmla="*/ 155579 w 605745"/>
              <a:gd name="connsiteY6" fmla="*/ 309489 h 647114"/>
              <a:gd name="connsiteX7" fmla="*/ 57105 w 605745"/>
              <a:gd name="connsiteY7" fmla="*/ 393895 h 647114"/>
              <a:gd name="connsiteX8" fmla="*/ 28970 w 605745"/>
              <a:gd name="connsiteY8" fmla="*/ 436098 h 647114"/>
              <a:gd name="connsiteX9" fmla="*/ 834 w 605745"/>
              <a:gd name="connsiteY9" fmla="*/ 464234 h 647114"/>
              <a:gd name="connsiteX10" fmla="*/ 14902 w 605745"/>
              <a:gd name="connsiteY10" fmla="*/ 520505 h 647114"/>
              <a:gd name="connsiteX11" fmla="*/ 99308 w 605745"/>
              <a:gd name="connsiteY11" fmla="*/ 604911 h 647114"/>
              <a:gd name="connsiteX12" fmla="*/ 155579 w 605745"/>
              <a:gd name="connsiteY12" fmla="*/ 618978 h 647114"/>
              <a:gd name="connsiteX13" fmla="*/ 254053 w 605745"/>
              <a:gd name="connsiteY13" fmla="*/ 647114 h 647114"/>
              <a:gd name="connsiteX14" fmla="*/ 507271 w 605745"/>
              <a:gd name="connsiteY14" fmla="*/ 633046 h 647114"/>
              <a:gd name="connsiteX15" fmla="*/ 549474 w 605745"/>
              <a:gd name="connsiteY15" fmla="*/ 604911 h 647114"/>
              <a:gd name="connsiteX16" fmla="*/ 591677 w 605745"/>
              <a:gd name="connsiteY16" fmla="*/ 590843 h 647114"/>
              <a:gd name="connsiteX17" fmla="*/ 605745 w 605745"/>
              <a:gd name="connsiteY17" fmla="*/ 548640 h 647114"/>
              <a:gd name="connsiteX18" fmla="*/ 563542 w 605745"/>
              <a:gd name="connsiteY18" fmla="*/ 478301 h 647114"/>
              <a:gd name="connsiteX19" fmla="*/ 535407 w 605745"/>
              <a:gd name="connsiteY19" fmla="*/ 393895 h 647114"/>
              <a:gd name="connsiteX20" fmla="*/ 521339 w 605745"/>
              <a:gd name="connsiteY20" fmla="*/ 351692 h 647114"/>
              <a:gd name="connsiteX21" fmla="*/ 507271 w 605745"/>
              <a:gd name="connsiteY21" fmla="*/ 295421 h 647114"/>
              <a:gd name="connsiteX22" fmla="*/ 436933 w 605745"/>
              <a:gd name="connsiteY22" fmla="*/ 14068 h 647114"/>
              <a:gd name="connsiteX23" fmla="*/ 394730 w 605745"/>
              <a:gd name="connsiteY23" fmla="*/ 0 h 647114"/>
              <a:gd name="connsiteX0" fmla="*/ 394730 w 605745"/>
              <a:gd name="connsiteY0" fmla="*/ 0 h 647114"/>
              <a:gd name="connsiteX1" fmla="*/ 394730 w 605745"/>
              <a:gd name="connsiteY1" fmla="*/ 0 h 647114"/>
              <a:gd name="connsiteX2" fmla="*/ 310324 w 605745"/>
              <a:gd name="connsiteY2" fmla="*/ 112541 h 647114"/>
              <a:gd name="connsiteX3" fmla="*/ 282188 w 605745"/>
              <a:gd name="connsiteY3" fmla="*/ 154745 h 647114"/>
              <a:gd name="connsiteX4" fmla="*/ 239985 w 605745"/>
              <a:gd name="connsiteY4" fmla="*/ 182880 h 647114"/>
              <a:gd name="connsiteX5" fmla="*/ 183714 w 605745"/>
              <a:gd name="connsiteY5" fmla="*/ 267286 h 647114"/>
              <a:gd name="connsiteX6" fmla="*/ 155579 w 605745"/>
              <a:gd name="connsiteY6" fmla="*/ 309489 h 647114"/>
              <a:gd name="connsiteX7" fmla="*/ 57105 w 605745"/>
              <a:gd name="connsiteY7" fmla="*/ 393895 h 647114"/>
              <a:gd name="connsiteX8" fmla="*/ 28970 w 605745"/>
              <a:gd name="connsiteY8" fmla="*/ 436098 h 647114"/>
              <a:gd name="connsiteX9" fmla="*/ 834 w 605745"/>
              <a:gd name="connsiteY9" fmla="*/ 464234 h 647114"/>
              <a:gd name="connsiteX10" fmla="*/ 14902 w 605745"/>
              <a:gd name="connsiteY10" fmla="*/ 520505 h 647114"/>
              <a:gd name="connsiteX11" fmla="*/ 99308 w 605745"/>
              <a:gd name="connsiteY11" fmla="*/ 604911 h 647114"/>
              <a:gd name="connsiteX12" fmla="*/ 155579 w 605745"/>
              <a:gd name="connsiteY12" fmla="*/ 618978 h 647114"/>
              <a:gd name="connsiteX13" fmla="*/ 254053 w 605745"/>
              <a:gd name="connsiteY13" fmla="*/ 647114 h 647114"/>
              <a:gd name="connsiteX14" fmla="*/ 507271 w 605745"/>
              <a:gd name="connsiteY14" fmla="*/ 633046 h 647114"/>
              <a:gd name="connsiteX15" fmla="*/ 549474 w 605745"/>
              <a:gd name="connsiteY15" fmla="*/ 604911 h 647114"/>
              <a:gd name="connsiteX16" fmla="*/ 591677 w 605745"/>
              <a:gd name="connsiteY16" fmla="*/ 590843 h 647114"/>
              <a:gd name="connsiteX17" fmla="*/ 605745 w 605745"/>
              <a:gd name="connsiteY17" fmla="*/ 548640 h 647114"/>
              <a:gd name="connsiteX18" fmla="*/ 563542 w 605745"/>
              <a:gd name="connsiteY18" fmla="*/ 478301 h 647114"/>
              <a:gd name="connsiteX19" fmla="*/ 535407 w 605745"/>
              <a:gd name="connsiteY19" fmla="*/ 393895 h 647114"/>
              <a:gd name="connsiteX20" fmla="*/ 521339 w 605745"/>
              <a:gd name="connsiteY20" fmla="*/ 351692 h 647114"/>
              <a:gd name="connsiteX21" fmla="*/ 436933 w 605745"/>
              <a:gd name="connsiteY21" fmla="*/ 14068 h 647114"/>
              <a:gd name="connsiteX22" fmla="*/ 394730 w 605745"/>
              <a:gd name="connsiteY22" fmla="*/ 0 h 647114"/>
              <a:gd name="connsiteX0" fmla="*/ 394730 w 605745"/>
              <a:gd name="connsiteY0" fmla="*/ 0 h 647114"/>
              <a:gd name="connsiteX1" fmla="*/ 394730 w 605745"/>
              <a:gd name="connsiteY1" fmla="*/ 0 h 647114"/>
              <a:gd name="connsiteX2" fmla="*/ 310324 w 605745"/>
              <a:gd name="connsiteY2" fmla="*/ 112541 h 647114"/>
              <a:gd name="connsiteX3" fmla="*/ 282188 w 605745"/>
              <a:gd name="connsiteY3" fmla="*/ 154745 h 647114"/>
              <a:gd name="connsiteX4" fmla="*/ 239985 w 605745"/>
              <a:gd name="connsiteY4" fmla="*/ 182880 h 647114"/>
              <a:gd name="connsiteX5" fmla="*/ 183714 w 605745"/>
              <a:gd name="connsiteY5" fmla="*/ 267286 h 647114"/>
              <a:gd name="connsiteX6" fmla="*/ 155579 w 605745"/>
              <a:gd name="connsiteY6" fmla="*/ 309489 h 647114"/>
              <a:gd name="connsiteX7" fmla="*/ 57105 w 605745"/>
              <a:gd name="connsiteY7" fmla="*/ 393895 h 647114"/>
              <a:gd name="connsiteX8" fmla="*/ 28970 w 605745"/>
              <a:gd name="connsiteY8" fmla="*/ 436098 h 647114"/>
              <a:gd name="connsiteX9" fmla="*/ 834 w 605745"/>
              <a:gd name="connsiteY9" fmla="*/ 464234 h 647114"/>
              <a:gd name="connsiteX10" fmla="*/ 14902 w 605745"/>
              <a:gd name="connsiteY10" fmla="*/ 520505 h 647114"/>
              <a:gd name="connsiteX11" fmla="*/ 99308 w 605745"/>
              <a:gd name="connsiteY11" fmla="*/ 604911 h 647114"/>
              <a:gd name="connsiteX12" fmla="*/ 155579 w 605745"/>
              <a:gd name="connsiteY12" fmla="*/ 618978 h 647114"/>
              <a:gd name="connsiteX13" fmla="*/ 254053 w 605745"/>
              <a:gd name="connsiteY13" fmla="*/ 647114 h 647114"/>
              <a:gd name="connsiteX14" fmla="*/ 507271 w 605745"/>
              <a:gd name="connsiteY14" fmla="*/ 633046 h 647114"/>
              <a:gd name="connsiteX15" fmla="*/ 549474 w 605745"/>
              <a:gd name="connsiteY15" fmla="*/ 604911 h 647114"/>
              <a:gd name="connsiteX16" fmla="*/ 591677 w 605745"/>
              <a:gd name="connsiteY16" fmla="*/ 590843 h 647114"/>
              <a:gd name="connsiteX17" fmla="*/ 605745 w 605745"/>
              <a:gd name="connsiteY17" fmla="*/ 548640 h 647114"/>
              <a:gd name="connsiteX18" fmla="*/ 563542 w 605745"/>
              <a:gd name="connsiteY18" fmla="*/ 478301 h 647114"/>
              <a:gd name="connsiteX19" fmla="*/ 535407 w 605745"/>
              <a:gd name="connsiteY19" fmla="*/ 393895 h 647114"/>
              <a:gd name="connsiteX20" fmla="*/ 436933 w 605745"/>
              <a:gd name="connsiteY20" fmla="*/ 14068 h 647114"/>
              <a:gd name="connsiteX21" fmla="*/ 394730 w 605745"/>
              <a:gd name="connsiteY21" fmla="*/ 0 h 647114"/>
              <a:gd name="connsiteX0" fmla="*/ 394730 w 605745"/>
              <a:gd name="connsiteY0" fmla="*/ 0 h 647114"/>
              <a:gd name="connsiteX1" fmla="*/ 394730 w 605745"/>
              <a:gd name="connsiteY1" fmla="*/ 0 h 647114"/>
              <a:gd name="connsiteX2" fmla="*/ 310324 w 605745"/>
              <a:gd name="connsiteY2" fmla="*/ 112541 h 647114"/>
              <a:gd name="connsiteX3" fmla="*/ 282188 w 605745"/>
              <a:gd name="connsiteY3" fmla="*/ 154745 h 647114"/>
              <a:gd name="connsiteX4" fmla="*/ 239985 w 605745"/>
              <a:gd name="connsiteY4" fmla="*/ 182880 h 647114"/>
              <a:gd name="connsiteX5" fmla="*/ 183714 w 605745"/>
              <a:gd name="connsiteY5" fmla="*/ 267286 h 647114"/>
              <a:gd name="connsiteX6" fmla="*/ 155579 w 605745"/>
              <a:gd name="connsiteY6" fmla="*/ 309489 h 647114"/>
              <a:gd name="connsiteX7" fmla="*/ 57105 w 605745"/>
              <a:gd name="connsiteY7" fmla="*/ 393895 h 647114"/>
              <a:gd name="connsiteX8" fmla="*/ 28970 w 605745"/>
              <a:gd name="connsiteY8" fmla="*/ 436098 h 647114"/>
              <a:gd name="connsiteX9" fmla="*/ 834 w 605745"/>
              <a:gd name="connsiteY9" fmla="*/ 464234 h 647114"/>
              <a:gd name="connsiteX10" fmla="*/ 14902 w 605745"/>
              <a:gd name="connsiteY10" fmla="*/ 520505 h 647114"/>
              <a:gd name="connsiteX11" fmla="*/ 99308 w 605745"/>
              <a:gd name="connsiteY11" fmla="*/ 604911 h 647114"/>
              <a:gd name="connsiteX12" fmla="*/ 155579 w 605745"/>
              <a:gd name="connsiteY12" fmla="*/ 618978 h 647114"/>
              <a:gd name="connsiteX13" fmla="*/ 254053 w 605745"/>
              <a:gd name="connsiteY13" fmla="*/ 647114 h 647114"/>
              <a:gd name="connsiteX14" fmla="*/ 507271 w 605745"/>
              <a:gd name="connsiteY14" fmla="*/ 633046 h 647114"/>
              <a:gd name="connsiteX15" fmla="*/ 549474 w 605745"/>
              <a:gd name="connsiteY15" fmla="*/ 604911 h 647114"/>
              <a:gd name="connsiteX16" fmla="*/ 591677 w 605745"/>
              <a:gd name="connsiteY16" fmla="*/ 590843 h 647114"/>
              <a:gd name="connsiteX17" fmla="*/ 605745 w 605745"/>
              <a:gd name="connsiteY17" fmla="*/ 548640 h 647114"/>
              <a:gd name="connsiteX18" fmla="*/ 563542 w 605745"/>
              <a:gd name="connsiteY18" fmla="*/ 478301 h 647114"/>
              <a:gd name="connsiteX19" fmla="*/ 436933 w 605745"/>
              <a:gd name="connsiteY19" fmla="*/ 14068 h 647114"/>
              <a:gd name="connsiteX20" fmla="*/ 394730 w 605745"/>
              <a:gd name="connsiteY20" fmla="*/ 0 h 647114"/>
              <a:gd name="connsiteX0" fmla="*/ 394730 w 615107"/>
              <a:gd name="connsiteY0" fmla="*/ 0 h 647114"/>
              <a:gd name="connsiteX1" fmla="*/ 394730 w 615107"/>
              <a:gd name="connsiteY1" fmla="*/ 0 h 647114"/>
              <a:gd name="connsiteX2" fmla="*/ 310324 w 615107"/>
              <a:gd name="connsiteY2" fmla="*/ 112541 h 647114"/>
              <a:gd name="connsiteX3" fmla="*/ 282188 w 615107"/>
              <a:gd name="connsiteY3" fmla="*/ 154745 h 647114"/>
              <a:gd name="connsiteX4" fmla="*/ 239985 w 615107"/>
              <a:gd name="connsiteY4" fmla="*/ 182880 h 647114"/>
              <a:gd name="connsiteX5" fmla="*/ 183714 w 615107"/>
              <a:gd name="connsiteY5" fmla="*/ 267286 h 647114"/>
              <a:gd name="connsiteX6" fmla="*/ 155579 w 615107"/>
              <a:gd name="connsiteY6" fmla="*/ 309489 h 647114"/>
              <a:gd name="connsiteX7" fmla="*/ 57105 w 615107"/>
              <a:gd name="connsiteY7" fmla="*/ 393895 h 647114"/>
              <a:gd name="connsiteX8" fmla="*/ 28970 w 615107"/>
              <a:gd name="connsiteY8" fmla="*/ 436098 h 647114"/>
              <a:gd name="connsiteX9" fmla="*/ 834 w 615107"/>
              <a:gd name="connsiteY9" fmla="*/ 464234 h 647114"/>
              <a:gd name="connsiteX10" fmla="*/ 14902 w 615107"/>
              <a:gd name="connsiteY10" fmla="*/ 520505 h 647114"/>
              <a:gd name="connsiteX11" fmla="*/ 99308 w 615107"/>
              <a:gd name="connsiteY11" fmla="*/ 604911 h 647114"/>
              <a:gd name="connsiteX12" fmla="*/ 155579 w 615107"/>
              <a:gd name="connsiteY12" fmla="*/ 618978 h 647114"/>
              <a:gd name="connsiteX13" fmla="*/ 254053 w 615107"/>
              <a:gd name="connsiteY13" fmla="*/ 647114 h 647114"/>
              <a:gd name="connsiteX14" fmla="*/ 507271 w 615107"/>
              <a:gd name="connsiteY14" fmla="*/ 633046 h 647114"/>
              <a:gd name="connsiteX15" fmla="*/ 549474 w 615107"/>
              <a:gd name="connsiteY15" fmla="*/ 604911 h 647114"/>
              <a:gd name="connsiteX16" fmla="*/ 591677 w 615107"/>
              <a:gd name="connsiteY16" fmla="*/ 590843 h 647114"/>
              <a:gd name="connsiteX17" fmla="*/ 605745 w 615107"/>
              <a:gd name="connsiteY17" fmla="*/ 548640 h 647114"/>
              <a:gd name="connsiteX18" fmla="*/ 436933 w 615107"/>
              <a:gd name="connsiteY18" fmla="*/ 14068 h 647114"/>
              <a:gd name="connsiteX19" fmla="*/ 394730 w 615107"/>
              <a:gd name="connsiteY19" fmla="*/ 0 h 647114"/>
              <a:gd name="connsiteX0" fmla="*/ 394730 w 593503"/>
              <a:gd name="connsiteY0" fmla="*/ 0 h 647114"/>
              <a:gd name="connsiteX1" fmla="*/ 394730 w 593503"/>
              <a:gd name="connsiteY1" fmla="*/ 0 h 647114"/>
              <a:gd name="connsiteX2" fmla="*/ 310324 w 593503"/>
              <a:gd name="connsiteY2" fmla="*/ 112541 h 647114"/>
              <a:gd name="connsiteX3" fmla="*/ 282188 w 593503"/>
              <a:gd name="connsiteY3" fmla="*/ 154745 h 647114"/>
              <a:gd name="connsiteX4" fmla="*/ 239985 w 593503"/>
              <a:gd name="connsiteY4" fmla="*/ 182880 h 647114"/>
              <a:gd name="connsiteX5" fmla="*/ 183714 w 593503"/>
              <a:gd name="connsiteY5" fmla="*/ 267286 h 647114"/>
              <a:gd name="connsiteX6" fmla="*/ 155579 w 593503"/>
              <a:gd name="connsiteY6" fmla="*/ 309489 h 647114"/>
              <a:gd name="connsiteX7" fmla="*/ 57105 w 593503"/>
              <a:gd name="connsiteY7" fmla="*/ 393895 h 647114"/>
              <a:gd name="connsiteX8" fmla="*/ 28970 w 593503"/>
              <a:gd name="connsiteY8" fmla="*/ 436098 h 647114"/>
              <a:gd name="connsiteX9" fmla="*/ 834 w 593503"/>
              <a:gd name="connsiteY9" fmla="*/ 464234 h 647114"/>
              <a:gd name="connsiteX10" fmla="*/ 14902 w 593503"/>
              <a:gd name="connsiteY10" fmla="*/ 520505 h 647114"/>
              <a:gd name="connsiteX11" fmla="*/ 99308 w 593503"/>
              <a:gd name="connsiteY11" fmla="*/ 604911 h 647114"/>
              <a:gd name="connsiteX12" fmla="*/ 155579 w 593503"/>
              <a:gd name="connsiteY12" fmla="*/ 618978 h 647114"/>
              <a:gd name="connsiteX13" fmla="*/ 254053 w 593503"/>
              <a:gd name="connsiteY13" fmla="*/ 647114 h 647114"/>
              <a:gd name="connsiteX14" fmla="*/ 507271 w 593503"/>
              <a:gd name="connsiteY14" fmla="*/ 633046 h 647114"/>
              <a:gd name="connsiteX15" fmla="*/ 549474 w 593503"/>
              <a:gd name="connsiteY15" fmla="*/ 604911 h 647114"/>
              <a:gd name="connsiteX16" fmla="*/ 591677 w 593503"/>
              <a:gd name="connsiteY16" fmla="*/ 590843 h 647114"/>
              <a:gd name="connsiteX17" fmla="*/ 567485 w 593503"/>
              <a:gd name="connsiteY17" fmla="*/ 579247 h 647114"/>
              <a:gd name="connsiteX18" fmla="*/ 436933 w 593503"/>
              <a:gd name="connsiteY18" fmla="*/ 14068 h 647114"/>
              <a:gd name="connsiteX19" fmla="*/ 394730 w 593503"/>
              <a:gd name="connsiteY19" fmla="*/ 0 h 647114"/>
              <a:gd name="connsiteX0" fmla="*/ 394730 w 594238"/>
              <a:gd name="connsiteY0" fmla="*/ 0 h 647114"/>
              <a:gd name="connsiteX1" fmla="*/ 394730 w 594238"/>
              <a:gd name="connsiteY1" fmla="*/ 0 h 647114"/>
              <a:gd name="connsiteX2" fmla="*/ 310324 w 594238"/>
              <a:gd name="connsiteY2" fmla="*/ 112541 h 647114"/>
              <a:gd name="connsiteX3" fmla="*/ 282188 w 594238"/>
              <a:gd name="connsiteY3" fmla="*/ 154745 h 647114"/>
              <a:gd name="connsiteX4" fmla="*/ 239985 w 594238"/>
              <a:gd name="connsiteY4" fmla="*/ 182880 h 647114"/>
              <a:gd name="connsiteX5" fmla="*/ 183714 w 594238"/>
              <a:gd name="connsiteY5" fmla="*/ 267286 h 647114"/>
              <a:gd name="connsiteX6" fmla="*/ 155579 w 594238"/>
              <a:gd name="connsiteY6" fmla="*/ 309489 h 647114"/>
              <a:gd name="connsiteX7" fmla="*/ 57105 w 594238"/>
              <a:gd name="connsiteY7" fmla="*/ 393895 h 647114"/>
              <a:gd name="connsiteX8" fmla="*/ 28970 w 594238"/>
              <a:gd name="connsiteY8" fmla="*/ 436098 h 647114"/>
              <a:gd name="connsiteX9" fmla="*/ 834 w 594238"/>
              <a:gd name="connsiteY9" fmla="*/ 464234 h 647114"/>
              <a:gd name="connsiteX10" fmla="*/ 14902 w 594238"/>
              <a:gd name="connsiteY10" fmla="*/ 520505 h 647114"/>
              <a:gd name="connsiteX11" fmla="*/ 99308 w 594238"/>
              <a:gd name="connsiteY11" fmla="*/ 604911 h 647114"/>
              <a:gd name="connsiteX12" fmla="*/ 155579 w 594238"/>
              <a:gd name="connsiteY12" fmla="*/ 618978 h 647114"/>
              <a:gd name="connsiteX13" fmla="*/ 254053 w 594238"/>
              <a:gd name="connsiteY13" fmla="*/ 647114 h 647114"/>
              <a:gd name="connsiteX14" fmla="*/ 507271 w 594238"/>
              <a:gd name="connsiteY14" fmla="*/ 633046 h 647114"/>
              <a:gd name="connsiteX15" fmla="*/ 549474 w 594238"/>
              <a:gd name="connsiteY15" fmla="*/ 604911 h 647114"/>
              <a:gd name="connsiteX16" fmla="*/ 591677 w 594238"/>
              <a:gd name="connsiteY16" fmla="*/ 590843 h 647114"/>
              <a:gd name="connsiteX17" fmla="*/ 567485 w 594238"/>
              <a:gd name="connsiteY17" fmla="*/ 579247 h 647114"/>
              <a:gd name="connsiteX18" fmla="*/ 410152 w 594238"/>
              <a:gd name="connsiteY18" fmla="*/ 44676 h 647114"/>
              <a:gd name="connsiteX19" fmla="*/ 394730 w 594238"/>
              <a:gd name="connsiteY19" fmla="*/ 0 h 647114"/>
              <a:gd name="connsiteX0" fmla="*/ 394730 w 594238"/>
              <a:gd name="connsiteY0" fmla="*/ 0 h 647114"/>
              <a:gd name="connsiteX1" fmla="*/ 394730 w 594238"/>
              <a:gd name="connsiteY1" fmla="*/ 0 h 647114"/>
              <a:gd name="connsiteX2" fmla="*/ 310324 w 594238"/>
              <a:gd name="connsiteY2" fmla="*/ 112541 h 647114"/>
              <a:gd name="connsiteX3" fmla="*/ 239985 w 594238"/>
              <a:gd name="connsiteY3" fmla="*/ 182880 h 647114"/>
              <a:gd name="connsiteX4" fmla="*/ 183714 w 594238"/>
              <a:gd name="connsiteY4" fmla="*/ 267286 h 647114"/>
              <a:gd name="connsiteX5" fmla="*/ 155579 w 594238"/>
              <a:gd name="connsiteY5" fmla="*/ 309489 h 647114"/>
              <a:gd name="connsiteX6" fmla="*/ 57105 w 594238"/>
              <a:gd name="connsiteY6" fmla="*/ 393895 h 647114"/>
              <a:gd name="connsiteX7" fmla="*/ 28970 w 594238"/>
              <a:gd name="connsiteY7" fmla="*/ 436098 h 647114"/>
              <a:gd name="connsiteX8" fmla="*/ 834 w 594238"/>
              <a:gd name="connsiteY8" fmla="*/ 464234 h 647114"/>
              <a:gd name="connsiteX9" fmla="*/ 14902 w 594238"/>
              <a:gd name="connsiteY9" fmla="*/ 520505 h 647114"/>
              <a:gd name="connsiteX10" fmla="*/ 99308 w 594238"/>
              <a:gd name="connsiteY10" fmla="*/ 604911 h 647114"/>
              <a:gd name="connsiteX11" fmla="*/ 155579 w 594238"/>
              <a:gd name="connsiteY11" fmla="*/ 618978 h 647114"/>
              <a:gd name="connsiteX12" fmla="*/ 254053 w 594238"/>
              <a:gd name="connsiteY12" fmla="*/ 647114 h 647114"/>
              <a:gd name="connsiteX13" fmla="*/ 507271 w 594238"/>
              <a:gd name="connsiteY13" fmla="*/ 633046 h 647114"/>
              <a:gd name="connsiteX14" fmla="*/ 549474 w 594238"/>
              <a:gd name="connsiteY14" fmla="*/ 604911 h 647114"/>
              <a:gd name="connsiteX15" fmla="*/ 591677 w 594238"/>
              <a:gd name="connsiteY15" fmla="*/ 590843 h 647114"/>
              <a:gd name="connsiteX16" fmla="*/ 567485 w 594238"/>
              <a:gd name="connsiteY16" fmla="*/ 579247 h 647114"/>
              <a:gd name="connsiteX17" fmla="*/ 410152 w 594238"/>
              <a:gd name="connsiteY17" fmla="*/ 44676 h 647114"/>
              <a:gd name="connsiteX18" fmla="*/ 394730 w 594238"/>
              <a:gd name="connsiteY18" fmla="*/ 0 h 647114"/>
              <a:gd name="connsiteX0" fmla="*/ 394730 w 594238"/>
              <a:gd name="connsiteY0" fmla="*/ 0 h 647114"/>
              <a:gd name="connsiteX1" fmla="*/ 394730 w 594238"/>
              <a:gd name="connsiteY1" fmla="*/ 0 h 647114"/>
              <a:gd name="connsiteX2" fmla="*/ 310324 w 594238"/>
              <a:gd name="connsiteY2" fmla="*/ 112541 h 647114"/>
              <a:gd name="connsiteX3" fmla="*/ 183714 w 594238"/>
              <a:gd name="connsiteY3" fmla="*/ 267286 h 647114"/>
              <a:gd name="connsiteX4" fmla="*/ 155579 w 594238"/>
              <a:gd name="connsiteY4" fmla="*/ 309489 h 647114"/>
              <a:gd name="connsiteX5" fmla="*/ 57105 w 594238"/>
              <a:gd name="connsiteY5" fmla="*/ 393895 h 647114"/>
              <a:gd name="connsiteX6" fmla="*/ 28970 w 594238"/>
              <a:gd name="connsiteY6" fmla="*/ 436098 h 647114"/>
              <a:gd name="connsiteX7" fmla="*/ 834 w 594238"/>
              <a:gd name="connsiteY7" fmla="*/ 464234 h 647114"/>
              <a:gd name="connsiteX8" fmla="*/ 14902 w 594238"/>
              <a:gd name="connsiteY8" fmla="*/ 520505 h 647114"/>
              <a:gd name="connsiteX9" fmla="*/ 99308 w 594238"/>
              <a:gd name="connsiteY9" fmla="*/ 604911 h 647114"/>
              <a:gd name="connsiteX10" fmla="*/ 155579 w 594238"/>
              <a:gd name="connsiteY10" fmla="*/ 618978 h 647114"/>
              <a:gd name="connsiteX11" fmla="*/ 254053 w 594238"/>
              <a:gd name="connsiteY11" fmla="*/ 647114 h 647114"/>
              <a:gd name="connsiteX12" fmla="*/ 507271 w 594238"/>
              <a:gd name="connsiteY12" fmla="*/ 633046 h 647114"/>
              <a:gd name="connsiteX13" fmla="*/ 549474 w 594238"/>
              <a:gd name="connsiteY13" fmla="*/ 604911 h 647114"/>
              <a:gd name="connsiteX14" fmla="*/ 591677 w 594238"/>
              <a:gd name="connsiteY14" fmla="*/ 590843 h 647114"/>
              <a:gd name="connsiteX15" fmla="*/ 567485 w 594238"/>
              <a:gd name="connsiteY15" fmla="*/ 579247 h 647114"/>
              <a:gd name="connsiteX16" fmla="*/ 410152 w 594238"/>
              <a:gd name="connsiteY16" fmla="*/ 44676 h 647114"/>
              <a:gd name="connsiteX17" fmla="*/ 394730 w 594238"/>
              <a:gd name="connsiteY17" fmla="*/ 0 h 647114"/>
              <a:gd name="connsiteX0" fmla="*/ 394730 w 594238"/>
              <a:gd name="connsiteY0" fmla="*/ 0 h 647114"/>
              <a:gd name="connsiteX1" fmla="*/ 394730 w 594238"/>
              <a:gd name="connsiteY1" fmla="*/ 0 h 647114"/>
              <a:gd name="connsiteX2" fmla="*/ 310324 w 594238"/>
              <a:gd name="connsiteY2" fmla="*/ 112541 h 647114"/>
              <a:gd name="connsiteX3" fmla="*/ 155579 w 594238"/>
              <a:gd name="connsiteY3" fmla="*/ 309489 h 647114"/>
              <a:gd name="connsiteX4" fmla="*/ 57105 w 594238"/>
              <a:gd name="connsiteY4" fmla="*/ 393895 h 647114"/>
              <a:gd name="connsiteX5" fmla="*/ 28970 w 594238"/>
              <a:gd name="connsiteY5" fmla="*/ 436098 h 647114"/>
              <a:gd name="connsiteX6" fmla="*/ 834 w 594238"/>
              <a:gd name="connsiteY6" fmla="*/ 464234 h 647114"/>
              <a:gd name="connsiteX7" fmla="*/ 14902 w 594238"/>
              <a:gd name="connsiteY7" fmla="*/ 520505 h 647114"/>
              <a:gd name="connsiteX8" fmla="*/ 99308 w 594238"/>
              <a:gd name="connsiteY8" fmla="*/ 604911 h 647114"/>
              <a:gd name="connsiteX9" fmla="*/ 155579 w 594238"/>
              <a:gd name="connsiteY9" fmla="*/ 618978 h 647114"/>
              <a:gd name="connsiteX10" fmla="*/ 254053 w 594238"/>
              <a:gd name="connsiteY10" fmla="*/ 647114 h 647114"/>
              <a:gd name="connsiteX11" fmla="*/ 507271 w 594238"/>
              <a:gd name="connsiteY11" fmla="*/ 633046 h 647114"/>
              <a:gd name="connsiteX12" fmla="*/ 549474 w 594238"/>
              <a:gd name="connsiteY12" fmla="*/ 604911 h 647114"/>
              <a:gd name="connsiteX13" fmla="*/ 591677 w 594238"/>
              <a:gd name="connsiteY13" fmla="*/ 590843 h 647114"/>
              <a:gd name="connsiteX14" fmla="*/ 567485 w 594238"/>
              <a:gd name="connsiteY14" fmla="*/ 579247 h 647114"/>
              <a:gd name="connsiteX15" fmla="*/ 410152 w 594238"/>
              <a:gd name="connsiteY15" fmla="*/ 44676 h 647114"/>
              <a:gd name="connsiteX16" fmla="*/ 394730 w 594238"/>
              <a:gd name="connsiteY16" fmla="*/ 0 h 647114"/>
              <a:gd name="connsiteX0" fmla="*/ 394730 w 594238"/>
              <a:gd name="connsiteY0" fmla="*/ 0 h 647114"/>
              <a:gd name="connsiteX1" fmla="*/ 394730 w 594238"/>
              <a:gd name="connsiteY1" fmla="*/ 0 h 647114"/>
              <a:gd name="connsiteX2" fmla="*/ 310324 w 594238"/>
              <a:gd name="connsiteY2" fmla="*/ 112541 h 647114"/>
              <a:gd name="connsiteX3" fmla="*/ 155579 w 594238"/>
              <a:gd name="connsiteY3" fmla="*/ 309489 h 647114"/>
              <a:gd name="connsiteX4" fmla="*/ 28970 w 594238"/>
              <a:gd name="connsiteY4" fmla="*/ 436098 h 647114"/>
              <a:gd name="connsiteX5" fmla="*/ 834 w 594238"/>
              <a:gd name="connsiteY5" fmla="*/ 464234 h 647114"/>
              <a:gd name="connsiteX6" fmla="*/ 14902 w 594238"/>
              <a:gd name="connsiteY6" fmla="*/ 520505 h 647114"/>
              <a:gd name="connsiteX7" fmla="*/ 99308 w 594238"/>
              <a:gd name="connsiteY7" fmla="*/ 604911 h 647114"/>
              <a:gd name="connsiteX8" fmla="*/ 155579 w 594238"/>
              <a:gd name="connsiteY8" fmla="*/ 618978 h 647114"/>
              <a:gd name="connsiteX9" fmla="*/ 254053 w 594238"/>
              <a:gd name="connsiteY9" fmla="*/ 647114 h 647114"/>
              <a:gd name="connsiteX10" fmla="*/ 507271 w 594238"/>
              <a:gd name="connsiteY10" fmla="*/ 633046 h 647114"/>
              <a:gd name="connsiteX11" fmla="*/ 549474 w 594238"/>
              <a:gd name="connsiteY11" fmla="*/ 604911 h 647114"/>
              <a:gd name="connsiteX12" fmla="*/ 591677 w 594238"/>
              <a:gd name="connsiteY12" fmla="*/ 590843 h 647114"/>
              <a:gd name="connsiteX13" fmla="*/ 567485 w 594238"/>
              <a:gd name="connsiteY13" fmla="*/ 579247 h 647114"/>
              <a:gd name="connsiteX14" fmla="*/ 410152 w 594238"/>
              <a:gd name="connsiteY14" fmla="*/ 44676 h 647114"/>
              <a:gd name="connsiteX15" fmla="*/ 394730 w 594238"/>
              <a:gd name="connsiteY15" fmla="*/ 0 h 647114"/>
              <a:gd name="connsiteX0" fmla="*/ 403301 w 602809"/>
              <a:gd name="connsiteY0" fmla="*/ 0 h 647114"/>
              <a:gd name="connsiteX1" fmla="*/ 403301 w 602809"/>
              <a:gd name="connsiteY1" fmla="*/ 0 h 647114"/>
              <a:gd name="connsiteX2" fmla="*/ 318895 w 602809"/>
              <a:gd name="connsiteY2" fmla="*/ 112541 h 647114"/>
              <a:gd name="connsiteX3" fmla="*/ 164150 w 602809"/>
              <a:gd name="connsiteY3" fmla="*/ 309489 h 647114"/>
              <a:gd name="connsiteX4" fmla="*/ 9405 w 602809"/>
              <a:gd name="connsiteY4" fmla="*/ 464234 h 647114"/>
              <a:gd name="connsiteX5" fmla="*/ 23473 w 602809"/>
              <a:gd name="connsiteY5" fmla="*/ 520505 h 647114"/>
              <a:gd name="connsiteX6" fmla="*/ 107879 w 602809"/>
              <a:gd name="connsiteY6" fmla="*/ 604911 h 647114"/>
              <a:gd name="connsiteX7" fmla="*/ 164150 w 602809"/>
              <a:gd name="connsiteY7" fmla="*/ 618978 h 647114"/>
              <a:gd name="connsiteX8" fmla="*/ 262624 w 602809"/>
              <a:gd name="connsiteY8" fmla="*/ 647114 h 647114"/>
              <a:gd name="connsiteX9" fmla="*/ 515842 w 602809"/>
              <a:gd name="connsiteY9" fmla="*/ 633046 h 647114"/>
              <a:gd name="connsiteX10" fmla="*/ 558045 w 602809"/>
              <a:gd name="connsiteY10" fmla="*/ 604911 h 647114"/>
              <a:gd name="connsiteX11" fmla="*/ 600248 w 602809"/>
              <a:gd name="connsiteY11" fmla="*/ 590843 h 647114"/>
              <a:gd name="connsiteX12" fmla="*/ 576056 w 602809"/>
              <a:gd name="connsiteY12" fmla="*/ 579247 h 647114"/>
              <a:gd name="connsiteX13" fmla="*/ 418723 w 602809"/>
              <a:gd name="connsiteY13" fmla="*/ 44676 h 647114"/>
              <a:gd name="connsiteX14" fmla="*/ 403301 w 602809"/>
              <a:gd name="connsiteY14" fmla="*/ 0 h 647114"/>
              <a:gd name="connsiteX0" fmla="*/ 403301 w 602809"/>
              <a:gd name="connsiteY0" fmla="*/ 0 h 647114"/>
              <a:gd name="connsiteX1" fmla="*/ 403301 w 602809"/>
              <a:gd name="connsiteY1" fmla="*/ 0 h 647114"/>
              <a:gd name="connsiteX2" fmla="*/ 164150 w 602809"/>
              <a:gd name="connsiteY2" fmla="*/ 309489 h 647114"/>
              <a:gd name="connsiteX3" fmla="*/ 9405 w 602809"/>
              <a:gd name="connsiteY3" fmla="*/ 464234 h 647114"/>
              <a:gd name="connsiteX4" fmla="*/ 23473 w 602809"/>
              <a:gd name="connsiteY4" fmla="*/ 520505 h 647114"/>
              <a:gd name="connsiteX5" fmla="*/ 107879 w 602809"/>
              <a:gd name="connsiteY5" fmla="*/ 604911 h 647114"/>
              <a:gd name="connsiteX6" fmla="*/ 164150 w 602809"/>
              <a:gd name="connsiteY6" fmla="*/ 618978 h 647114"/>
              <a:gd name="connsiteX7" fmla="*/ 262624 w 602809"/>
              <a:gd name="connsiteY7" fmla="*/ 647114 h 647114"/>
              <a:gd name="connsiteX8" fmla="*/ 515842 w 602809"/>
              <a:gd name="connsiteY8" fmla="*/ 633046 h 647114"/>
              <a:gd name="connsiteX9" fmla="*/ 558045 w 602809"/>
              <a:gd name="connsiteY9" fmla="*/ 604911 h 647114"/>
              <a:gd name="connsiteX10" fmla="*/ 600248 w 602809"/>
              <a:gd name="connsiteY10" fmla="*/ 590843 h 647114"/>
              <a:gd name="connsiteX11" fmla="*/ 576056 w 602809"/>
              <a:gd name="connsiteY11" fmla="*/ 579247 h 647114"/>
              <a:gd name="connsiteX12" fmla="*/ 418723 w 602809"/>
              <a:gd name="connsiteY12" fmla="*/ 44676 h 647114"/>
              <a:gd name="connsiteX13" fmla="*/ 403301 w 602809"/>
              <a:gd name="connsiteY13" fmla="*/ 0 h 647114"/>
              <a:gd name="connsiteX0" fmla="*/ 401906 w 601414"/>
              <a:gd name="connsiteY0" fmla="*/ 0 h 647114"/>
              <a:gd name="connsiteX1" fmla="*/ 401906 w 601414"/>
              <a:gd name="connsiteY1" fmla="*/ 0 h 647114"/>
              <a:gd name="connsiteX2" fmla="*/ 143625 w 601414"/>
              <a:gd name="connsiteY2" fmla="*/ 309489 h 647114"/>
              <a:gd name="connsiteX3" fmla="*/ 8010 w 601414"/>
              <a:gd name="connsiteY3" fmla="*/ 464234 h 647114"/>
              <a:gd name="connsiteX4" fmla="*/ 22078 w 601414"/>
              <a:gd name="connsiteY4" fmla="*/ 520505 h 647114"/>
              <a:gd name="connsiteX5" fmla="*/ 106484 w 601414"/>
              <a:gd name="connsiteY5" fmla="*/ 604911 h 647114"/>
              <a:gd name="connsiteX6" fmla="*/ 162755 w 601414"/>
              <a:gd name="connsiteY6" fmla="*/ 618978 h 647114"/>
              <a:gd name="connsiteX7" fmla="*/ 261229 w 601414"/>
              <a:gd name="connsiteY7" fmla="*/ 647114 h 647114"/>
              <a:gd name="connsiteX8" fmla="*/ 514447 w 601414"/>
              <a:gd name="connsiteY8" fmla="*/ 633046 h 647114"/>
              <a:gd name="connsiteX9" fmla="*/ 556650 w 601414"/>
              <a:gd name="connsiteY9" fmla="*/ 604911 h 647114"/>
              <a:gd name="connsiteX10" fmla="*/ 598853 w 601414"/>
              <a:gd name="connsiteY10" fmla="*/ 590843 h 647114"/>
              <a:gd name="connsiteX11" fmla="*/ 574661 w 601414"/>
              <a:gd name="connsiteY11" fmla="*/ 579247 h 647114"/>
              <a:gd name="connsiteX12" fmla="*/ 417328 w 601414"/>
              <a:gd name="connsiteY12" fmla="*/ 44676 h 647114"/>
              <a:gd name="connsiteX13" fmla="*/ 401906 w 601414"/>
              <a:gd name="connsiteY13" fmla="*/ 0 h 647114"/>
              <a:gd name="connsiteX0" fmla="*/ 401906 w 583065"/>
              <a:gd name="connsiteY0" fmla="*/ 0 h 647114"/>
              <a:gd name="connsiteX1" fmla="*/ 401906 w 583065"/>
              <a:gd name="connsiteY1" fmla="*/ 0 h 647114"/>
              <a:gd name="connsiteX2" fmla="*/ 143625 w 583065"/>
              <a:gd name="connsiteY2" fmla="*/ 309489 h 647114"/>
              <a:gd name="connsiteX3" fmla="*/ 8010 w 583065"/>
              <a:gd name="connsiteY3" fmla="*/ 464234 h 647114"/>
              <a:gd name="connsiteX4" fmla="*/ 22078 w 583065"/>
              <a:gd name="connsiteY4" fmla="*/ 520505 h 647114"/>
              <a:gd name="connsiteX5" fmla="*/ 106484 w 583065"/>
              <a:gd name="connsiteY5" fmla="*/ 604911 h 647114"/>
              <a:gd name="connsiteX6" fmla="*/ 162755 w 583065"/>
              <a:gd name="connsiteY6" fmla="*/ 618978 h 647114"/>
              <a:gd name="connsiteX7" fmla="*/ 261229 w 583065"/>
              <a:gd name="connsiteY7" fmla="*/ 647114 h 647114"/>
              <a:gd name="connsiteX8" fmla="*/ 514447 w 583065"/>
              <a:gd name="connsiteY8" fmla="*/ 633046 h 647114"/>
              <a:gd name="connsiteX9" fmla="*/ 556650 w 583065"/>
              <a:gd name="connsiteY9" fmla="*/ 604911 h 647114"/>
              <a:gd name="connsiteX10" fmla="*/ 574661 w 583065"/>
              <a:gd name="connsiteY10" fmla="*/ 579247 h 647114"/>
              <a:gd name="connsiteX11" fmla="*/ 417328 w 583065"/>
              <a:gd name="connsiteY11" fmla="*/ 44676 h 647114"/>
              <a:gd name="connsiteX12" fmla="*/ 401906 w 583065"/>
              <a:gd name="connsiteY12" fmla="*/ 0 h 647114"/>
              <a:gd name="connsiteX0" fmla="*/ 401906 w 560316"/>
              <a:gd name="connsiteY0" fmla="*/ 0 h 656498"/>
              <a:gd name="connsiteX1" fmla="*/ 401906 w 560316"/>
              <a:gd name="connsiteY1" fmla="*/ 0 h 656498"/>
              <a:gd name="connsiteX2" fmla="*/ 143625 w 560316"/>
              <a:gd name="connsiteY2" fmla="*/ 309489 h 656498"/>
              <a:gd name="connsiteX3" fmla="*/ 8010 w 560316"/>
              <a:gd name="connsiteY3" fmla="*/ 464234 h 656498"/>
              <a:gd name="connsiteX4" fmla="*/ 22078 w 560316"/>
              <a:gd name="connsiteY4" fmla="*/ 520505 h 656498"/>
              <a:gd name="connsiteX5" fmla="*/ 106484 w 560316"/>
              <a:gd name="connsiteY5" fmla="*/ 604911 h 656498"/>
              <a:gd name="connsiteX6" fmla="*/ 162755 w 560316"/>
              <a:gd name="connsiteY6" fmla="*/ 618978 h 656498"/>
              <a:gd name="connsiteX7" fmla="*/ 261229 w 560316"/>
              <a:gd name="connsiteY7" fmla="*/ 647114 h 656498"/>
              <a:gd name="connsiteX8" fmla="*/ 514447 w 560316"/>
              <a:gd name="connsiteY8" fmla="*/ 633046 h 656498"/>
              <a:gd name="connsiteX9" fmla="*/ 556650 w 560316"/>
              <a:gd name="connsiteY9" fmla="*/ 604911 h 656498"/>
              <a:gd name="connsiteX10" fmla="*/ 417328 w 560316"/>
              <a:gd name="connsiteY10" fmla="*/ 44676 h 656498"/>
              <a:gd name="connsiteX11" fmla="*/ 401906 w 560316"/>
              <a:gd name="connsiteY11" fmla="*/ 0 h 656498"/>
              <a:gd name="connsiteX0" fmla="*/ 401906 w 591257"/>
              <a:gd name="connsiteY0" fmla="*/ 0 h 647114"/>
              <a:gd name="connsiteX1" fmla="*/ 401906 w 591257"/>
              <a:gd name="connsiteY1" fmla="*/ 0 h 647114"/>
              <a:gd name="connsiteX2" fmla="*/ 143625 w 591257"/>
              <a:gd name="connsiteY2" fmla="*/ 309489 h 647114"/>
              <a:gd name="connsiteX3" fmla="*/ 8010 w 591257"/>
              <a:gd name="connsiteY3" fmla="*/ 464234 h 647114"/>
              <a:gd name="connsiteX4" fmla="*/ 22078 w 591257"/>
              <a:gd name="connsiteY4" fmla="*/ 520505 h 647114"/>
              <a:gd name="connsiteX5" fmla="*/ 106484 w 591257"/>
              <a:gd name="connsiteY5" fmla="*/ 604911 h 647114"/>
              <a:gd name="connsiteX6" fmla="*/ 162755 w 591257"/>
              <a:gd name="connsiteY6" fmla="*/ 618978 h 647114"/>
              <a:gd name="connsiteX7" fmla="*/ 261229 w 591257"/>
              <a:gd name="connsiteY7" fmla="*/ 647114 h 647114"/>
              <a:gd name="connsiteX8" fmla="*/ 514447 w 591257"/>
              <a:gd name="connsiteY8" fmla="*/ 633046 h 647114"/>
              <a:gd name="connsiteX9" fmla="*/ 587257 w 591257"/>
              <a:gd name="connsiteY9" fmla="*/ 578129 h 647114"/>
              <a:gd name="connsiteX10" fmla="*/ 417328 w 591257"/>
              <a:gd name="connsiteY10" fmla="*/ 44676 h 647114"/>
              <a:gd name="connsiteX11" fmla="*/ 401906 w 591257"/>
              <a:gd name="connsiteY11" fmla="*/ 0 h 647114"/>
              <a:gd name="connsiteX0" fmla="*/ 401906 w 598503"/>
              <a:gd name="connsiteY0" fmla="*/ 0 h 647114"/>
              <a:gd name="connsiteX1" fmla="*/ 401906 w 598503"/>
              <a:gd name="connsiteY1" fmla="*/ 0 h 647114"/>
              <a:gd name="connsiteX2" fmla="*/ 143625 w 598503"/>
              <a:gd name="connsiteY2" fmla="*/ 309489 h 647114"/>
              <a:gd name="connsiteX3" fmla="*/ 8010 w 598503"/>
              <a:gd name="connsiteY3" fmla="*/ 464234 h 647114"/>
              <a:gd name="connsiteX4" fmla="*/ 22078 w 598503"/>
              <a:gd name="connsiteY4" fmla="*/ 520505 h 647114"/>
              <a:gd name="connsiteX5" fmla="*/ 106484 w 598503"/>
              <a:gd name="connsiteY5" fmla="*/ 604911 h 647114"/>
              <a:gd name="connsiteX6" fmla="*/ 162755 w 598503"/>
              <a:gd name="connsiteY6" fmla="*/ 618978 h 647114"/>
              <a:gd name="connsiteX7" fmla="*/ 261229 w 598503"/>
              <a:gd name="connsiteY7" fmla="*/ 647114 h 647114"/>
              <a:gd name="connsiteX8" fmla="*/ 514447 w 598503"/>
              <a:gd name="connsiteY8" fmla="*/ 633046 h 647114"/>
              <a:gd name="connsiteX9" fmla="*/ 587257 w 598503"/>
              <a:gd name="connsiteY9" fmla="*/ 578129 h 647114"/>
              <a:gd name="connsiteX10" fmla="*/ 417328 w 598503"/>
              <a:gd name="connsiteY10" fmla="*/ 44676 h 647114"/>
              <a:gd name="connsiteX11" fmla="*/ 401906 w 598503"/>
              <a:gd name="connsiteY11" fmla="*/ 0 h 647114"/>
              <a:gd name="connsiteX0" fmla="*/ 401906 w 598995"/>
              <a:gd name="connsiteY0" fmla="*/ 0 h 647114"/>
              <a:gd name="connsiteX1" fmla="*/ 401906 w 598995"/>
              <a:gd name="connsiteY1" fmla="*/ 0 h 647114"/>
              <a:gd name="connsiteX2" fmla="*/ 143625 w 598995"/>
              <a:gd name="connsiteY2" fmla="*/ 309489 h 647114"/>
              <a:gd name="connsiteX3" fmla="*/ 8010 w 598995"/>
              <a:gd name="connsiteY3" fmla="*/ 464234 h 647114"/>
              <a:gd name="connsiteX4" fmla="*/ 22078 w 598995"/>
              <a:gd name="connsiteY4" fmla="*/ 520505 h 647114"/>
              <a:gd name="connsiteX5" fmla="*/ 106484 w 598995"/>
              <a:gd name="connsiteY5" fmla="*/ 604911 h 647114"/>
              <a:gd name="connsiteX6" fmla="*/ 162755 w 598995"/>
              <a:gd name="connsiteY6" fmla="*/ 618978 h 647114"/>
              <a:gd name="connsiteX7" fmla="*/ 261229 w 598995"/>
              <a:gd name="connsiteY7" fmla="*/ 647114 h 647114"/>
              <a:gd name="connsiteX8" fmla="*/ 514447 w 598995"/>
              <a:gd name="connsiteY8" fmla="*/ 633046 h 647114"/>
              <a:gd name="connsiteX9" fmla="*/ 587257 w 598995"/>
              <a:gd name="connsiteY9" fmla="*/ 578129 h 647114"/>
              <a:gd name="connsiteX10" fmla="*/ 417328 w 598995"/>
              <a:gd name="connsiteY10" fmla="*/ 44676 h 647114"/>
              <a:gd name="connsiteX11" fmla="*/ 401906 w 598995"/>
              <a:gd name="connsiteY11" fmla="*/ 0 h 647114"/>
              <a:gd name="connsiteX0" fmla="*/ 401906 w 591257"/>
              <a:gd name="connsiteY0" fmla="*/ 0 h 669729"/>
              <a:gd name="connsiteX1" fmla="*/ 401906 w 591257"/>
              <a:gd name="connsiteY1" fmla="*/ 0 h 669729"/>
              <a:gd name="connsiteX2" fmla="*/ 143625 w 591257"/>
              <a:gd name="connsiteY2" fmla="*/ 309489 h 669729"/>
              <a:gd name="connsiteX3" fmla="*/ 8010 w 591257"/>
              <a:gd name="connsiteY3" fmla="*/ 464234 h 669729"/>
              <a:gd name="connsiteX4" fmla="*/ 22078 w 591257"/>
              <a:gd name="connsiteY4" fmla="*/ 520505 h 669729"/>
              <a:gd name="connsiteX5" fmla="*/ 106484 w 591257"/>
              <a:gd name="connsiteY5" fmla="*/ 604911 h 669729"/>
              <a:gd name="connsiteX6" fmla="*/ 162755 w 591257"/>
              <a:gd name="connsiteY6" fmla="*/ 618978 h 669729"/>
              <a:gd name="connsiteX7" fmla="*/ 261229 w 591257"/>
              <a:gd name="connsiteY7" fmla="*/ 647114 h 669729"/>
              <a:gd name="connsiteX8" fmla="*/ 514447 w 591257"/>
              <a:gd name="connsiteY8" fmla="*/ 667480 h 669729"/>
              <a:gd name="connsiteX9" fmla="*/ 587257 w 591257"/>
              <a:gd name="connsiteY9" fmla="*/ 578129 h 669729"/>
              <a:gd name="connsiteX10" fmla="*/ 417328 w 591257"/>
              <a:gd name="connsiteY10" fmla="*/ 44676 h 669729"/>
              <a:gd name="connsiteX11" fmla="*/ 401906 w 591257"/>
              <a:gd name="connsiteY11" fmla="*/ 0 h 669729"/>
              <a:gd name="connsiteX0" fmla="*/ 401906 w 590848"/>
              <a:gd name="connsiteY0" fmla="*/ 0 h 681547"/>
              <a:gd name="connsiteX1" fmla="*/ 401906 w 590848"/>
              <a:gd name="connsiteY1" fmla="*/ 0 h 681547"/>
              <a:gd name="connsiteX2" fmla="*/ 143625 w 590848"/>
              <a:gd name="connsiteY2" fmla="*/ 309489 h 681547"/>
              <a:gd name="connsiteX3" fmla="*/ 8010 w 590848"/>
              <a:gd name="connsiteY3" fmla="*/ 464234 h 681547"/>
              <a:gd name="connsiteX4" fmla="*/ 22078 w 590848"/>
              <a:gd name="connsiteY4" fmla="*/ 520505 h 681547"/>
              <a:gd name="connsiteX5" fmla="*/ 106484 w 590848"/>
              <a:gd name="connsiteY5" fmla="*/ 604911 h 681547"/>
              <a:gd name="connsiteX6" fmla="*/ 162755 w 590848"/>
              <a:gd name="connsiteY6" fmla="*/ 618978 h 681547"/>
              <a:gd name="connsiteX7" fmla="*/ 299489 w 590848"/>
              <a:gd name="connsiteY7" fmla="*/ 681547 h 681547"/>
              <a:gd name="connsiteX8" fmla="*/ 514447 w 590848"/>
              <a:gd name="connsiteY8" fmla="*/ 667480 h 681547"/>
              <a:gd name="connsiteX9" fmla="*/ 587257 w 590848"/>
              <a:gd name="connsiteY9" fmla="*/ 578129 h 681547"/>
              <a:gd name="connsiteX10" fmla="*/ 417328 w 590848"/>
              <a:gd name="connsiteY10" fmla="*/ 44676 h 681547"/>
              <a:gd name="connsiteX11" fmla="*/ 401906 w 590848"/>
              <a:gd name="connsiteY11" fmla="*/ 0 h 681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0848" h="681547">
                <a:moveTo>
                  <a:pt x="401906" y="0"/>
                </a:moveTo>
                <a:lnTo>
                  <a:pt x="401906" y="0"/>
                </a:lnTo>
                <a:cubicBezTo>
                  <a:pt x="362048" y="51582"/>
                  <a:pt x="209274" y="232117"/>
                  <a:pt x="143625" y="309489"/>
                </a:cubicBezTo>
                <a:cubicBezTo>
                  <a:pt x="77976" y="386861"/>
                  <a:pt x="28268" y="429065"/>
                  <a:pt x="8010" y="464234"/>
                </a:cubicBezTo>
                <a:cubicBezTo>
                  <a:pt x="-12248" y="499403"/>
                  <a:pt x="10991" y="504666"/>
                  <a:pt x="22078" y="520505"/>
                </a:cubicBezTo>
                <a:cubicBezTo>
                  <a:pt x="44896" y="553102"/>
                  <a:pt x="67883" y="595261"/>
                  <a:pt x="106484" y="604911"/>
                </a:cubicBezTo>
                <a:cubicBezTo>
                  <a:pt x="125241" y="609600"/>
                  <a:pt x="130588" y="606205"/>
                  <a:pt x="162755" y="618978"/>
                </a:cubicBezTo>
                <a:cubicBezTo>
                  <a:pt x="194922" y="631751"/>
                  <a:pt x="123524" y="637555"/>
                  <a:pt x="299489" y="681547"/>
                </a:cubicBezTo>
                <a:cubicBezTo>
                  <a:pt x="383895" y="676858"/>
                  <a:pt x="466486" y="684716"/>
                  <a:pt x="514447" y="667480"/>
                </a:cubicBezTo>
                <a:cubicBezTo>
                  <a:pt x="562408" y="650244"/>
                  <a:pt x="603443" y="681930"/>
                  <a:pt x="587257" y="578129"/>
                </a:cubicBezTo>
                <a:cubicBezTo>
                  <a:pt x="571071" y="474328"/>
                  <a:pt x="443119" y="145494"/>
                  <a:pt x="417328" y="44676"/>
                </a:cubicBezTo>
                <a:cubicBezTo>
                  <a:pt x="414420" y="30135"/>
                  <a:pt x="408940" y="2345"/>
                  <a:pt x="401906" y="0"/>
                </a:cubicBezTo>
                <a:close/>
              </a:path>
            </a:pathLst>
          </a:custGeom>
          <a:solidFill>
            <a:srgbClr val="FFD966">
              <a:alpha val="5254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A590D93D-C89F-254F-8A34-3E2176DC2DCC}"/>
                  </a:ext>
                </a:extLst>
              </p:cNvPr>
              <p:cNvSpPr txBox="1"/>
              <p:nvPr/>
            </p:nvSpPr>
            <p:spPr>
              <a:xfrm>
                <a:off x="3742647" y="3978358"/>
                <a:ext cx="4186309" cy="410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acc>
                      <m:accPr>
                        <m:chr m:val="̂"/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180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°(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𝑎𝑛𝑔𝑙𝑒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𝑝𝑙𝑎𝑡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x-none" sz="2000" dirty="0">
                  <a:solidFill>
                    <a:srgbClr val="FF0000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A590D93D-C89F-254F-8A34-3E2176DC2D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2647" y="3978358"/>
                <a:ext cx="4186309" cy="410562"/>
              </a:xfrm>
              <a:prstGeom prst="rect">
                <a:avLst/>
              </a:prstGeom>
              <a:blipFill>
                <a:blip r:embed="rId4"/>
                <a:stretch>
                  <a:fillRect l="-1601" t="-4478" b="-283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22202F27-2F67-4045-88D1-BCF2579FA9F7}"/>
              </a:ext>
            </a:extLst>
          </p:cNvPr>
          <p:cNvCxnSpPr>
            <a:cxnSpLocks/>
          </p:cNvCxnSpPr>
          <p:nvPr/>
        </p:nvCxnSpPr>
        <p:spPr>
          <a:xfrm flipH="1">
            <a:off x="558047" y="5556739"/>
            <a:ext cx="1" cy="52050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1CFFC849-F89F-A14B-92CD-2F6AF6B0868C}"/>
              </a:ext>
            </a:extLst>
          </p:cNvPr>
          <p:cNvCxnSpPr>
            <a:cxnSpLocks/>
          </p:cNvCxnSpPr>
          <p:nvPr/>
        </p:nvCxnSpPr>
        <p:spPr>
          <a:xfrm flipH="1">
            <a:off x="2509910" y="5556739"/>
            <a:ext cx="1" cy="52050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6AFEE8B7-BAD8-904E-958B-79A23B6D3F53}"/>
                  </a:ext>
                </a:extLst>
              </p:cNvPr>
              <p:cNvSpPr txBox="1"/>
              <p:nvPr/>
            </p:nvSpPr>
            <p:spPr>
              <a:xfrm>
                <a:off x="77577" y="6136241"/>
                <a:ext cx="3405869" cy="7798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acc>
                        <m:accPr>
                          <m:chr m:val="̂"/>
                          <m:ctrlP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0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acc>
                        <m:accPr>
                          <m:chr m:val="̂"/>
                          <m:ctrlPr>
                            <a:rPr lang="en-US" sz="20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20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acc>
                        <m:accPr>
                          <m:chr m:val="̂"/>
                          <m:ctrlPr>
                            <a:rPr lang="en-US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180</m:t>
                      </m:r>
                      <m:r>
                        <a:rPr lang="en-US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x-none" sz="2000" dirty="0">
                  <a:solidFill>
                    <a:srgbClr val="FF0000"/>
                  </a:solidFill>
                  <a:latin typeface="Myriad Pro" panose="020B0503030403020204" pitchFamily="34" charset="0"/>
                </a:endParaRPr>
              </a:p>
              <a:p>
                <a:endParaRPr lang="x-none" sz="2400" dirty="0">
                  <a:solidFill>
                    <a:srgbClr val="FF0066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6AFEE8B7-BAD8-904E-958B-79A23B6D3F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77" y="6136241"/>
                <a:ext cx="3405869" cy="779893"/>
              </a:xfrm>
              <a:prstGeom prst="rect">
                <a:avLst/>
              </a:prstGeom>
              <a:blipFill>
                <a:blip r:embed="rId5"/>
                <a:stretch>
                  <a:fillRect t="-15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5097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 animBg="1"/>
      <p:bldP spid="47" grpId="1" animBg="1"/>
      <p:bldP spid="48" grpId="0" animBg="1"/>
      <p:bldP spid="49" grpId="0" animBg="1"/>
      <p:bldP spid="49" grpId="1" animBg="1"/>
      <p:bldP spid="50" grpId="0" animBg="1"/>
      <p:bldP spid="51" grpId="0"/>
      <p:bldP spid="52" grpId="0"/>
      <p:bldP spid="53" grpId="0" animBg="1"/>
      <p:bldP spid="53" grpId="1" animBg="1"/>
      <p:bldP spid="54" grpId="0"/>
      <p:bldP spid="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Somme des angles dans un triangle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700E936-E943-3B47-AD23-1300FEA77745}"/>
              </a:ext>
            </a:extLst>
          </p:cNvPr>
          <p:cNvSpPr txBox="1">
            <a:spLocks/>
          </p:cNvSpPr>
          <p:nvPr/>
        </p:nvSpPr>
        <p:spPr>
          <a:xfrm>
            <a:off x="204316" y="1191353"/>
            <a:ext cx="8786918" cy="1157398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9700">
              <a:lnSpc>
                <a:spcPct val="120000"/>
              </a:lnSpc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Propriété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688582F1-0966-3645-BD26-30FA43A153D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2700" y="1667829"/>
                <a:ext cx="8608533" cy="636221"/>
              </a:xfrm>
              <a:prstGeom prst="rect">
                <a:avLst/>
              </a:prstGeom>
            </p:spPr>
            <p:txBody>
              <a:bodyPr/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fr-FR" sz="2000" dirty="0">
                    <a:latin typeface="Myriad Pro" panose="020B0503030403020204" pitchFamily="34" charset="0"/>
                  </a:rPr>
                  <a:t>La somme des angles dans un triangle est égale à </a:t>
                </a:r>
                <a14:m>
                  <m:oMath xmlns:m="http://schemas.openxmlformats.org/officeDocument/2006/math">
                    <m:r>
                      <a:rPr lang="fr-FR" sz="2000" i="1" smtClean="0">
                        <a:latin typeface="Cambria Math" panose="02040503050406030204" pitchFamily="18" charset="0"/>
                      </a:rPr>
                      <m:t>180</m:t>
                    </m:r>
                    <m:r>
                      <a:rPr lang="fr-FR" sz="2000" i="1" smtClean="0"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endParaRPr lang="fr-FR" sz="20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688582F1-0966-3645-BD26-30FA43A153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700" y="1667829"/>
                <a:ext cx="8608533" cy="636221"/>
              </a:xfrm>
              <a:prstGeom prst="rect">
                <a:avLst/>
              </a:prstGeom>
              <a:blipFill>
                <a:blip r:embed="rId3"/>
                <a:stretch>
                  <a:fillRect l="-779" t="-961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E9F0DF2A-6A83-8B40-A9A8-286165484A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8287" y="2348751"/>
            <a:ext cx="5613009" cy="43891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EDCEA8C-3B46-154B-8A56-7701492618E0}"/>
                  </a:ext>
                </a:extLst>
              </p:cNvPr>
              <p:cNvSpPr txBox="1"/>
              <p:nvPr/>
            </p:nvSpPr>
            <p:spPr>
              <a:xfrm>
                <a:off x="606537" y="3562326"/>
                <a:ext cx="5199530" cy="37210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latin typeface="Myriad Pro" panose="020B0503030403020204" pitchFamily="34" charset="0"/>
                  </a:rPr>
                  <a:t>Exemple: </a:t>
                </a:r>
              </a:p>
              <a:p>
                <a:r>
                  <a:rPr lang="fr-FR" sz="2000" dirty="0">
                    <a:latin typeface="Myriad Pro" panose="020B0503030403020204" pitchFamily="34" charset="0"/>
                  </a:rPr>
                  <a:t>ABC est un triangle quelconque : </a:t>
                </a:r>
              </a:p>
              <a:p>
                <a:pPr marL="669925"/>
                <a14:m>
                  <m:oMath xmlns:m="http://schemas.openxmlformats.org/officeDocument/2006/math">
                    <m:r>
                      <a:rPr lang="fr-FR" sz="2000" i="1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fr-FR" sz="2000" i="1">
                        <a:latin typeface="Cambria Math" panose="02040503050406030204" pitchFamily="18" charset="0"/>
                      </a:rPr>
                      <m:t>𝐶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=?°</m:t>
                    </m:r>
                  </m:oMath>
                </a14:m>
                <a:r>
                  <a:rPr lang="fr-FR" sz="2000" b="0" dirty="0">
                    <a:latin typeface="Myriad Pro" panose="020B0503030403020204" pitchFamily="34" charset="0"/>
                  </a:rPr>
                  <a:t> </a:t>
                </a:r>
              </a:p>
              <a:p>
                <a:pPr marL="669925"/>
                <a14:m>
                  <m:oMath xmlns:m="http://schemas.openxmlformats.org/officeDocument/2006/math">
                    <m:r>
                      <a:rPr lang="fr-FR" sz="2000" i="1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fr-FR" sz="200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69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fr-FR" sz="2000" b="0" dirty="0">
                    <a:latin typeface="Myriad Pro" panose="020B0503030403020204" pitchFamily="34" charset="0"/>
                  </a:rPr>
                  <a:t> </a:t>
                </a:r>
              </a:p>
              <a:p>
                <a:pPr marL="669925"/>
                <a14:m>
                  <m:oMath xmlns:m="http://schemas.openxmlformats.org/officeDocument/2006/math">
                    <m:r>
                      <a:rPr lang="fr-FR" sz="2000" i="1">
                        <a:latin typeface="Cambria Math" panose="02040503050406030204" pitchFamily="18" charset="0"/>
                      </a:rPr>
                      <m:t>𝐵</m:t>
                    </m:r>
                    <m:acc>
                      <m:accPr>
                        <m:chr m:val="̂"/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fr-FR" sz="2000" i="1">
                        <a:latin typeface="Cambria Math" panose="02040503050406030204" pitchFamily="18" charset="0"/>
                      </a:rPr>
                      <m:t>𝐶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65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fr-FR" sz="2000" b="0" dirty="0">
                    <a:latin typeface="Myriad Pro" panose="020B0503030403020204" pitchFamily="34" charset="0"/>
                  </a:rPr>
                  <a:t> </a:t>
                </a:r>
                <a:endParaRPr lang="fr-FR" sz="2000" dirty="0">
                  <a:latin typeface="Myriad Pro" panose="020B0503030403020204" pitchFamily="34" charset="0"/>
                </a:endParaRPr>
              </a:p>
              <a:p>
                <a:pPr marL="669925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  <m:acc>
                        <m:accPr>
                          <m:chr m:val="̂"/>
                          <m:ctrlPr>
                            <a:rPr lang="fr-FR" sz="20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acc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  <m:acc>
                        <m:accPr>
                          <m:chr m:val="̂"/>
                          <m:ctrlPr>
                            <a:rPr lang="fr-FR" sz="20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</m:acc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𝐵</m:t>
                      </m:r>
                      <m:acc>
                        <m:accPr>
                          <m:chr m:val="̂"/>
                          <m:ctrlPr>
                            <a:rPr lang="fr-FR" sz="20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180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fr-FR" sz="2000" b="0" dirty="0">
                  <a:latin typeface="Myriad Pro" panose="020B0503030403020204" pitchFamily="34" charset="0"/>
                </a:endParaRPr>
              </a:p>
              <a:p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            </m:t>
                    </m:r>
                    <m:r>
                      <a:rPr lang="fr-FR" sz="2000" i="1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fr-FR" sz="2000" i="1">
                        <a:latin typeface="Cambria Math" panose="02040503050406030204" pitchFamily="18" charset="0"/>
                      </a:rPr>
                      <m:t>𝐶</m:t>
                    </m:r>
                    <m:r>
                      <a:rPr lang="fr-FR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000" i="1">
                        <a:latin typeface="Cambria Math" panose="02040503050406030204" pitchFamily="18" charset="0"/>
                      </a:rPr>
                      <m:t>180</m:t>
                    </m:r>
                    <m:r>
                      <a:rPr lang="fr-FR" sz="2000" i="1">
                        <a:latin typeface="Cambria Math" panose="02040503050406030204" pitchFamily="18" charset="0"/>
                      </a:rPr>
                      <m:t>°−(</m:t>
                    </m:r>
                    <m:r>
                      <a:rPr lang="fr-FR" sz="2000" i="1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fr-FR" sz="20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fr-FR" sz="20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2000" i="1">
                        <a:latin typeface="Cambria Math" panose="02040503050406030204" pitchFamily="18" charset="0"/>
                      </a:rPr>
                      <m:t>𝐵</m:t>
                    </m:r>
                    <m:acc>
                      <m:accPr>
                        <m:chr m:val="̂"/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fr-FR" sz="2000" i="1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fr-FR" sz="2000" dirty="0">
                    <a:latin typeface="Myriad Pro" panose="020B0503030403020204" pitchFamily="34" charset="0"/>
                  </a:rPr>
                  <a:t>)</a:t>
                </a:r>
              </a:p>
              <a:p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            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fr-FR" sz="2000" i="1">
                        <a:latin typeface="Cambria Math" panose="02040503050406030204" pitchFamily="18" charset="0"/>
                      </a:rPr>
                      <m:t>𝐶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180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°−</m:t>
                    </m:r>
                    <m:d>
                      <m:dPr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69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65</m:t>
                        </m:r>
                      </m:e>
                    </m:d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46</m:t>
                    </m:r>
                    <m:r>
                      <a:rPr lang="fr-FR" sz="2000" b="0" i="1" smtClean="0"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fr-FR" sz="2000" dirty="0">
                    <a:latin typeface="Myriad Pro" panose="020B0503030403020204" pitchFamily="34" charset="0"/>
                  </a:rPr>
                  <a:t> </a:t>
                </a:r>
              </a:p>
              <a:p>
                <a:endParaRPr lang="fr-FR" sz="2400" dirty="0">
                  <a:latin typeface="Myriad Pro" panose="020B0503030403020204" pitchFamily="34" charset="0"/>
                </a:endParaRPr>
              </a:p>
              <a:p>
                <a:endParaRPr lang="fr-FR" sz="2400" b="0" dirty="0">
                  <a:latin typeface="Myriad Pro" panose="020B0503030403020204" pitchFamily="34" charset="0"/>
                </a:endParaRPr>
              </a:p>
              <a:p>
                <a:r>
                  <a:rPr lang="fr-FR" sz="2400" dirty="0">
                    <a:latin typeface="Myriad Pro" panose="020B0503030403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EDCEA8C-3B46-154B-8A56-7701492618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537" y="3562326"/>
                <a:ext cx="5199530" cy="3721019"/>
              </a:xfrm>
              <a:prstGeom prst="rect">
                <a:avLst/>
              </a:prstGeom>
              <a:blipFill>
                <a:blip r:embed="rId5"/>
                <a:stretch>
                  <a:fillRect l="-1172" t="-65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2606014A-A393-D344-B867-8C267A4E00C1}"/>
              </a:ext>
            </a:extLst>
          </p:cNvPr>
          <p:cNvSpPr txBox="1"/>
          <p:nvPr/>
        </p:nvSpPr>
        <p:spPr>
          <a:xfrm>
            <a:off x="296163" y="2540040"/>
            <a:ext cx="8321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i="1" dirty="0">
                <a:latin typeface="Myriad Pro" panose="020B0503030403020204" pitchFamily="34" charset="0"/>
              </a:rPr>
              <a:t>On utilise cette propriété pour calculer la mesure d’un angle dans un triangle connaissant les mesures des deux autres.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F865C69-C9D7-A042-9C98-C72A40657B20}"/>
              </a:ext>
            </a:extLst>
          </p:cNvPr>
          <p:cNvSpPr/>
          <p:nvPr/>
        </p:nvSpPr>
        <p:spPr>
          <a:xfrm>
            <a:off x="6912244" y="5900868"/>
            <a:ext cx="557938" cy="540000"/>
          </a:xfrm>
          <a:prstGeom prst="ellipse">
            <a:avLst/>
          </a:prstGeom>
          <a:solidFill>
            <a:srgbClr val="F8EBE6"/>
          </a:solidFill>
          <a:ln>
            <a:solidFill>
              <a:srgbClr val="F8EB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chemeClr val="tx1"/>
                </a:solidFill>
                <a:latin typeface="Myriad Pro" panose="020B0503030403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883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uild="p"/>
      <p:bldP spid="2" grpId="0"/>
      <p:bldP spid="3" grpId="0"/>
      <p:bldP spid="4" grpId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18A90E28-2D7E-B346-A42F-A462CFD7E8CB}"/>
              </a:ext>
            </a:extLst>
          </p:cNvPr>
          <p:cNvGrpSpPr/>
          <p:nvPr/>
        </p:nvGrpSpPr>
        <p:grpSpPr>
          <a:xfrm>
            <a:off x="7189802" y="1851650"/>
            <a:ext cx="4785858" cy="3687464"/>
            <a:chOff x="7189802" y="1851650"/>
            <a:chExt cx="4785858" cy="3687464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315E168-5C5A-6B43-9E72-5911171E6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89802" y="1851650"/>
              <a:ext cx="4785858" cy="368746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CF28E8E-BD82-6D43-A12A-FF0219231FC2}"/>
                </a:ext>
              </a:extLst>
            </p:cNvPr>
            <p:cNvSpPr txBox="1"/>
            <p:nvPr/>
          </p:nvSpPr>
          <p:spPr>
            <a:xfrm>
              <a:off x="7990940" y="4844971"/>
              <a:ext cx="50548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x-none" dirty="0">
                  <a:latin typeface="Myriad Pro" panose="020B0503030403020204" pitchFamily="34" charset="0"/>
                </a:rPr>
                <a:t>?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9D3ECF9-C50B-344E-BD36-5F4B569E16A8}"/>
                </a:ext>
              </a:extLst>
            </p:cNvPr>
            <p:cNvSpPr txBox="1"/>
            <p:nvPr/>
          </p:nvSpPr>
          <p:spPr>
            <a:xfrm>
              <a:off x="9095306" y="4855290"/>
              <a:ext cx="50548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x-none" dirty="0">
                  <a:latin typeface="Myriad Pro" panose="020B0503030403020204" pitchFamily="34" charset="0"/>
                </a:rPr>
                <a:t>?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1AB86C8-7485-CF43-9E7B-C4AF6B6FBFA6}"/>
              </a:ext>
            </a:extLst>
          </p:cNvPr>
          <p:cNvGrpSpPr/>
          <p:nvPr/>
        </p:nvGrpSpPr>
        <p:grpSpPr>
          <a:xfrm>
            <a:off x="3456571" y="2062658"/>
            <a:ext cx="3827586" cy="3943136"/>
            <a:chOff x="3619547" y="2019621"/>
            <a:chExt cx="3827586" cy="394313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FA09E07-5EE3-684C-9017-DF0CC416C1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19547" y="2019621"/>
              <a:ext cx="3827586" cy="3943136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E0D6C7D-20F9-2A42-AB5F-F49D4B71308D}"/>
                </a:ext>
              </a:extLst>
            </p:cNvPr>
            <p:cNvSpPr txBox="1"/>
            <p:nvPr/>
          </p:nvSpPr>
          <p:spPr>
            <a:xfrm>
              <a:off x="5380940" y="2566069"/>
              <a:ext cx="50548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x-none" dirty="0">
                  <a:latin typeface="Myriad Pro" panose="020B0503030403020204" pitchFamily="34" charset="0"/>
                </a:rPr>
                <a:t>?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564504D-7392-6C47-95FF-2BF4C3ED2A26}"/>
                </a:ext>
              </a:extLst>
            </p:cNvPr>
            <p:cNvSpPr txBox="1"/>
            <p:nvPr/>
          </p:nvSpPr>
          <p:spPr>
            <a:xfrm>
              <a:off x="6626832" y="5192302"/>
              <a:ext cx="50548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x-none" dirty="0">
                  <a:latin typeface="Myriad Pro" panose="020B0503030403020204" pitchFamily="34" charset="0"/>
                </a:rPr>
                <a:t>?</a:t>
              </a: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Somme des angles dans un triangle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88557D7-CF1D-954D-9636-0CD8A4674EFF}"/>
              </a:ext>
            </a:extLst>
          </p:cNvPr>
          <p:cNvSpPr txBox="1">
            <a:spLocks/>
          </p:cNvSpPr>
          <p:nvPr/>
        </p:nvSpPr>
        <p:spPr>
          <a:xfrm>
            <a:off x="479176" y="1508919"/>
            <a:ext cx="11164183" cy="79096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</a:rPr>
              <a:t>Calculer les mesures des angles qui manquent dans chacune des figures 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CC5A1A-C621-234F-887A-77E4DFBE1689}"/>
              </a:ext>
            </a:extLst>
          </p:cNvPr>
          <p:cNvSpPr txBox="1"/>
          <p:nvPr/>
        </p:nvSpPr>
        <p:spPr>
          <a:xfrm>
            <a:off x="703384" y="2051352"/>
            <a:ext cx="7877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000" dirty="0">
                <a:latin typeface="Myriad Pro" panose="020B0503030403020204" pitchFamily="34" charset="0"/>
              </a:rPr>
              <a:t>1)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8D4E0F-15FD-9146-BA56-5D7142E9153F}"/>
              </a:ext>
            </a:extLst>
          </p:cNvPr>
          <p:cNvSpPr txBox="1"/>
          <p:nvPr/>
        </p:nvSpPr>
        <p:spPr>
          <a:xfrm>
            <a:off x="7683595" y="2034828"/>
            <a:ext cx="7877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000" dirty="0">
                <a:latin typeface="Myriad Pro" panose="020B0503030403020204" pitchFamily="34" charset="0"/>
              </a:rPr>
              <a:t>3)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56B8C3-098B-7046-ACAB-FFADD586117D}"/>
              </a:ext>
            </a:extLst>
          </p:cNvPr>
          <p:cNvSpPr txBox="1"/>
          <p:nvPr/>
        </p:nvSpPr>
        <p:spPr>
          <a:xfrm>
            <a:off x="4338120" y="2104404"/>
            <a:ext cx="7877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000" dirty="0">
                <a:latin typeface="Myriad Pro" panose="020B0503030403020204" pitchFamily="34" charset="0"/>
              </a:rPr>
              <a:t>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9DBF7D3-E663-094A-8797-C5591FF17D2E}"/>
                  </a:ext>
                </a:extLst>
              </p:cNvPr>
              <p:cNvSpPr txBox="1"/>
              <p:nvPr/>
            </p:nvSpPr>
            <p:spPr>
              <a:xfrm>
                <a:off x="703384" y="5064945"/>
                <a:ext cx="1878451" cy="410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acc>
                        <m:accPr>
                          <m:chr m:val="̂"/>
                          <m:ctrlP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42</m:t>
                      </m:r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x-none" sz="2000" dirty="0">
                  <a:solidFill>
                    <a:srgbClr val="FF0000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9DBF7D3-E663-094A-8797-C5591FF17D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384" y="5064945"/>
                <a:ext cx="1878451" cy="410562"/>
              </a:xfrm>
              <a:prstGeom prst="rect">
                <a:avLst/>
              </a:prstGeom>
              <a:blipFill>
                <a:blip r:embed="rId5"/>
                <a:stretch>
                  <a:fillRect t="-298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id="{289D6CC2-57C1-144A-AD8F-77805723FFA8}"/>
              </a:ext>
            </a:extLst>
          </p:cNvPr>
          <p:cNvGrpSpPr/>
          <p:nvPr/>
        </p:nvGrpSpPr>
        <p:grpSpPr>
          <a:xfrm>
            <a:off x="291125" y="2403026"/>
            <a:ext cx="3703709" cy="2523288"/>
            <a:chOff x="291125" y="2403026"/>
            <a:chExt cx="3703709" cy="252328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BEAA0A1-2C9A-2A47-A902-BE0DEFD148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1125" y="2403026"/>
              <a:ext cx="3703709" cy="2523288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C761D16-CB09-434B-9D62-189D64CF3F13}"/>
                </a:ext>
              </a:extLst>
            </p:cNvPr>
            <p:cNvSpPr txBox="1"/>
            <p:nvPr/>
          </p:nvSpPr>
          <p:spPr>
            <a:xfrm>
              <a:off x="652513" y="2867187"/>
              <a:ext cx="50548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x-none" dirty="0">
                  <a:latin typeface="Myriad Pro" panose="020B0503030403020204" pitchFamily="34" charset="0"/>
                </a:rPr>
                <a:t>?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F3AF7F9-DC2B-BC4E-BCA3-2E132D4D0A6A}"/>
                  </a:ext>
                </a:extLst>
              </p:cNvPr>
              <p:cNvSpPr txBox="1"/>
              <p:nvPr/>
            </p:nvSpPr>
            <p:spPr>
              <a:xfrm>
                <a:off x="3720397" y="6047540"/>
                <a:ext cx="3963198" cy="410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acc>
                      <m:accPr>
                        <m:chr m:val="̂"/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64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°  </m:t>
                    </m:r>
                  </m:oMath>
                </a14:m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et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acc>
                      <m:accPr>
                        <m:chr m:val="̂"/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52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F3AF7F9-DC2B-BC4E-BCA3-2E132D4D0A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0397" y="6047540"/>
                <a:ext cx="3963198" cy="410562"/>
              </a:xfrm>
              <a:prstGeom prst="rect">
                <a:avLst/>
              </a:prstGeom>
              <a:blipFill>
                <a:blip r:embed="rId7"/>
                <a:stretch>
                  <a:fillRect t="-2985" b="-283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7EEE939D-E7C1-F84C-960B-D9074A0DA458}"/>
                  </a:ext>
                </a:extLst>
              </p:cNvPr>
              <p:cNvSpPr txBox="1"/>
              <p:nvPr/>
            </p:nvSpPr>
            <p:spPr>
              <a:xfrm>
                <a:off x="8218084" y="5593673"/>
                <a:ext cx="3963198" cy="410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80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70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7EEE939D-E7C1-F84C-960B-D9074A0DA4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8084" y="5593673"/>
                <a:ext cx="3963198" cy="410562"/>
              </a:xfrm>
              <a:prstGeom prst="rect">
                <a:avLst/>
              </a:prstGeom>
              <a:blipFill>
                <a:blip r:embed="rId8"/>
                <a:stretch>
                  <a:fillRect t="-7463" b="-283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4914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Problème du Chapitre | solution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373E891-EDCE-564C-9B44-99500EF791C1}"/>
              </a:ext>
            </a:extLst>
          </p:cNvPr>
          <p:cNvSpPr txBox="1"/>
          <p:nvPr/>
        </p:nvSpPr>
        <p:spPr>
          <a:xfrm>
            <a:off x="235340" y="3657711"/>
            <a:ext cx="61279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  <a:latin typeface="Myriad Pro" panose="020B0503030403020204" pitchFamily="34" charset="0"/>
              </a:rPr>
              <a:t>Dans un parking, il est important de tracer des droites faisant toutes le même angle avec le mur du parking, pour que celles-ci soient parallèles et que les voitures aient suffisamment d’espace tout au long des véhicules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pitchFamily="34" charset="0"/>
              </a:rPr>
              <a:t>.</a:t>
            </a:r>
          </a:p>
        </p:txBody>
      </p:sp>
      <p:sp>
        <p:nvSpPr>
          <p:cNvPr id="20" name="CuadroTexto 238">
            <a:extLst>
              <a:ext uri="{FF2B5EF4-FFF2-40B4-BE49-F238E27FC236}">
                <a16:creationId xmlns:a16="http://schemas.microsoft.com/office/drawing/2014/main" id="{26C2E10B-C2B7-9B4A-A2B3-4258C98EC08E}"/>
              </a:ext>
            </a:extLst>
          </p:cNvPr>
          <p:cNvSpPr txBox="1"/>
          <p:nvPr/>
        </p:nvSpPr>
        <p:spPr>
          <a:xfrm>
            <a:off x="469610" y="1989657"/>
            <a:ext cx="59104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 ton avis, pourquoi est-il important de tracer des droites faisant toutes le même angle avec le mur du parking?</a:t>
            </a:r>
          </a:p>
          <a:p>
            <a:endParaRPr lang="en-US" sz="2400" dirty="0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CuadroTexto 238">
            <a:extLst>
              <a:ext uri="{FF2B5EF4-FFF2-40B4-BE49-F238E27FC236}">
                <a16:creationId xmlns:a16="http://schemas.microsoft.com/office/drawing/2014/main" id="{8E2FF98D-2CFC-0B4D-B204-181B2E472EEC}"/>
              </a:ext>
            </a:extLst>
          </p:cNvPr>
          <p:cNvSpPr txBox="1"/>
          <p:nvPr/>
        </p:nvSpPr>
        <p:spPr>
          <a:xfrm>
            <a:off x="469610" y="1429598"/>
            <a:ext cx="5332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Problème du Chapitre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C6FF5024-5C3B-5844-8A92-508F3EC2332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976" y="1170047"/>
            <a:ext cx="4089980" cy="5446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75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uiExpand="1" build="p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Tâche</a:t>
            </a: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r-FR" altLang="en-US" sz="32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Sélection des exercices et des problèmes appropriés dans votre manuel et vos propres ressources.</a:t>
            </a:r>
          </a:p>
        </p:txBody>
      </p:sp>
    </p:spTree>
    <p:extLst>
      <p:ext uri="{BB962C8B-B14F-4D97-AF65-F5344CB8AC3E}">
        <p14:creationId xmlns:p14="http://schemas.microsoft.com/office/powerpoint/2010/main" val="77872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548218" y="1229756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 eaLnBrk="0" fontAlgn="base" hangingPunct="0">
              <a:lnSpc>
                <a:spcPct val="100000"/>
              </a:lnSpc>
              <a:spcAft>
                <a:spcPts val="600"/>
              </a:spcAft>
            </a:pPr>
            <a:r>
              <a:rPr lang="fr-FR" altLang="en-US" sz="2400" dirty="0">
                <a:latin typeface="Myriad Pro"/>
                <a:ea typeface="Malgun Gothic"/>
                <a:cs typeface="Times New Roman"/>
              </a:rPr>
              <a:t>À la fin de ce chapitre, l’élève doit être capable de / d’ :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2678869-20BE-E848-8CD5-BED2CF5D8051}"/>
              </a:ext>
            </a:extLst>
          </p:cNvPr>
          <p:cNvGrpSpPr/>
          <p:nvPr/>
        </p:nvGrpSpPr>
        <p:grpSpPr>
          <a:xfrm>
            <a:off x="1018373" y="1902025"/>
            <a:ext cx="9581223" cy="927142"/>
            <a:chOff x="1028101" y="1500276"/>
            <a:chExt cx="9581223" cy="927142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DC402BE-7A8B-3C43-8D9F-D201A1C2A634}"/>
                </a:ext>
              </a:extLst>
            </p:cNvPr>
            <p:cNvGrpSpPr/>
            <p:nvPr/>
          </p:nvGrpSpPr>
          <p:grpSpPr>
            <a:xfrm>
              <a:off x="1582671" y="1665046"/>
              <a:ext cx="9026653" cy="565124"/>
              <a:chOff x="1534692" y="1647978"/>
              <a:chExt cx="9026653" cy="565124"/>
            </a:xfrm>
          </p:grpSpPr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38EB2F92-6074-684D-9916-88EB23EE4E41}"/>
                  </a:ext>
                </a:extLst>
              </p:cNvPr>
              <p:cNvSpPr/>
              <p:nvPr/>
            </p:nvSpPr>
            <p:spPr>
              <a:xfrm flipH="1">
                <a:off x="1534692" y="1667222"/>
                <a:ext cx="9026653" cy="545880"/>
              </a:xfrm>
              <a:prstGeom prst="rect">
                <a:avLst/>
              </a:prstGeom>
              <a:solidFill>
                <a:srgbClr val="DEEB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ko-KR" altLang="en-US" sz="1050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A2DED82E-A298-C54D-B597-4D90C1E83594}"/>
                  </a:ext>
                </a:extLst>
              </p:cNvPr>
              <p:cNvSpPr txBox="1"/>
              <p:nvPr/>
            </p:nvSpPr>
            <p:spPr>
              <a:xfrm flipH="1">
                <a:off x="1698761" y="1647978"/>
                <a:ext cx="817397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fr-FR" sz="2000" dirty="0">
                    <a:latin typeface="Myriad Pro" panose="020B0503030403020204" pitchFamily="3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Utiliser le postulat d’Euclide dans des démonstrations.</a:t>
                </a: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3B943282-F802-6441-8009-865133A8DFB7}"/>
                </a:ext>
              </a:extLst>
            </p:cNvPr>
            <p:cNvGrpSpPr/>
            <p:nvPr/>
          </p:nvGrpSpPr>
          <p:grpSpPr>
            <a:xfrm>
              <a:off x="1028101" y="1500276"/>
              <a:ext cx="657739" cy="927142"/>
              <a:chOff x="1041022" y="1549494"/>
              <a:chExt cx="657739" cy="927142"/>
            </a:xfrm>
          </p:grpSpPr>
          <p:pic>
            <p:nvPicPr>
              <p:cNvPr id="26" name="Graphic 137">
                <a:extLst>
                  <a:ext uri="{FF2B5EF4-FFF2-40B4-BE49-F238E27FC236}">
                    <a16:creationId xmlns:a16="http://schemas.microsoft.com/office/drawing/2014/main" id="{4F63A660-D7FB-2147-B405-4264DF3000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 flipH="1">
                <a:off x="1041022" y="1549494"/>
                <a:ext cx="657739" cy="927142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5051552-3588-4842-A1A5-6C72EC38031C}"/>
                  </a:ext>
                </a:extLst>
              </p:cNvPr>
              <p:cNvSpPr txBox="1"/>
              <p:nvPr/>
            </p:nvSpPr>
            <p:spPr>
              <a:xfrm>
                <a:off x="1064220" y="1756162"/>
                <a:ext cx="329601" cy="50783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2700" b="1" dirty="0">
                    <a:solidFill>
                      <a:schemeClr val="bg1"/>
                    </a:solidFill>
                  </a:rPr>
                  <a:t>1</a:t>
                </a:r>
                <a:endParaRPr lang="ko-KR" altLang="en-US" sz="27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F5EB6C3-D935-7240-9F5C-A5848327137D}"/>
              </a:ext>
            </a:extLst>
          </p:cNvPr>
          <p:cNvGrpSpPr/>
          <p:nvPr/>
        </p:nvGrpSpPr>
        <p:grpSpPr>
          <a:xfrm>
            <a:off x="1054548" y="2759922"/>
            <a:ext cx="9520322" cy="1015663"/>
            <a:chOff x="1041022" y="2301724"/>
            <a:chExt cx="9520322" cy="1015663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54D3DE55-0DD4-254D-8D12-2516FF8C2F4A}"/>
                </a:ext>
              </a:extLst>
            </p:cNvPr>
            <p:cNvGrpSpPr/>
            <p:nvPr/>
          </p:nvGrpSpPr>
          <p:grpSpPr>
            <a:xfrm>
              <a:off x="1534692" y="2301724"/>
              <a:ext cx="9026652" cy="1015663"/>
              <a:chOff x="1582672" y="2468205"/>
              <a:chExt cx="9026652" cy="1015663"/>
            </a:xfrm>
          </p:grpSpPr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E529B0A2-DB30-B948-8126-A04627032BEF}"/>
                  </a:ext>
                </a:extLst>
              </p:cNvPr>
              <p:cNvSpPr/>
              <p:nvPr/>
            </p:nvSpPr>
            <p:spPr>
              <a:xfrm flipH="1">
                <a:off x="1582672" y="2569010"/>
                <a:ext cx="9026652" cy="82007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ko-KR" altLang="en-US" sz="1050"/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4D44CACC-C4E0-7B45-A101-3EABD06A05A2}"/>
                  </a:ext>
                </a:extLst>
              </p:cNvPr>
              <p:cNvSpPr txBox="1"/>
              <p:nvPr/>
            </p:nvSpPr>
            <p:spPr>
              <a:xfrm flipH="1">
                <a:off x="1698761" y="2468205"/>
                <a:ext cx="817397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fr-FR" sz="2000" dirty="0">
                    <a:latin typeface="Myriad Pro" panose="020B0503030403020204" pitchFamily="3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Identifier les angles alternes-internes et les angles correspondants formés par deux droites coupées par une troisième.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2D226B14-1CFA-344C-AAC9-7C7C0981C8C1}"/>
                </a:ext>
              </a:extLst>
            </p:cNvPr>
            <p:cNvGrpSpPr/>
            <p:nvPr/>
          </p:nvGrpSpPr>
          <p:grpSpPr>
            <a:xfrm>
              <a:off x="1041022" y="2354851"/>
              <a:ext cx="657739" cy="927142"/>
              <a:chOff x="1041022" y="2354851"/>
              <a:chExt cx="657739" cy="927142"/>
            </a:xfrm>
          </p:grpSpPr>
          <p:pic>
            <p:nvPicPr>
              <p:cNvPr id="33" name="Graphic 129">
                <a:extLst>
                  <a:ext uri="{FF2B5EF4-FFF2-40B4-BE49-F238E27FC236}">
                    <a16:creationId xmlns:a16="http://schemas.microsoft.com/office/drawing/2014/main" id="{6D6A3ACE-865F-4B46-96A2-46497EFF67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 flipH="1">
                <a:off x="1041022" y="2354851"/>
                <a:ext cx="657739" cy="927142"/>
              </a:xfrm>
              <a:prstGeom prst="rect">
                <a:avLst/>
              </a:prstGeom>
            </p:spPr>
          </p:pic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09FDDE5-8029-704D-8837-2E233C518ECD}"/>
                  </a:ext>
                </a:extLst>
              </p:cNvPr>
              <p:cNvSpPr txBox="1"/>
              <p:nvPr/>
            </p:nvSpPr>
            <p:spPr>
              <a:xfrm>
                <a:off x="1072657" y="2599085"/>
                <a:ext cx="340235" cy="50783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2700" b="1" dirty="0">
                    <a:solidFill>
                      <a:schemeClr val="bg1"/>
                    </a:solidFill>
                  </a:rPr>
                  <a:t>2</a:t>
                </a:r>
                <a:endParaRPr lang="ko-KR" altLang="en-US" sz="27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FCED52F-C434-A645-BC12-43C01B264120}"/>
              </a:ext>
            </a:extLst>
          </p:cNvPr>
          <p:cNvGrpSpPr/>
          <p:nvPr/>
        </p:nvGrpSpPr>
        <p:grpSpPr>
          <a:xfrm>
            <a:off x="1031294" y="3640156"/>
            <a:ext cx="9520322" cy="927142"/>
            <a:chOff x="1041022" y="3210723"/>
            <a:chExt cx="9520322" cy="927142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ECF7C9B6-705C-9946-8237-1E05E3C4A817}"/>
                </a:ext>
              </a:extLst>
            </p:cNvPr>
            <p:cNvGrpSpPr/>
            <p:nvPr/>
          </p:nvGrpSpPr>
          <p:grpSpPr>
            <a:xfrm>
              <a:off x="1534691" y="3409708"/>
              <a:ext cx="9026653" cy="591201"/>
              <a:chOff x="1582672" y="3383299"/>
              <a:chExt cx="9026653" cy="591201"/>
            </a:xfrm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DB32C9AE-AB8A-DC45-B272-DEF916032480}"/>
                  </a:ext>
                </a:extLst>
              </p:cNvPr>
              <p:cNvSpPr/>
              <p:nvPr/>
            </p:nvSpPr>
            <p:spPr>
              <a:xfrm flipH="1">
                <a:off x="1582672" y="3433635"/>
                <a:ext cx="9026653" cy="54086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ko-KR" altLang="en-US" sz="1050"/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67662F08-5FF4-9748-97F3-1883A737AD60}"/>
                  </a:ext>
                </a:extLst>
              </p:cNvPr>
              <p:cNvSpPr txBox="1"/>
              <p:nvPr/>
            </p:nvSpPr>
            <p:spPr>
              <a:xfrm flipH="1">
                <a:off x="1741030" y="3383299"/>
                <a:ext cx="8173978" cy="515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fr-FR" sz="2000" dirty="0">
                    <a:latin typeface="Myriad Pro" panose="020B0503030403020204" pitchFamily="3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Utiliser la propriété selon laquelle les angles alternes-internes sont égaux .</a:t>
                </a: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72EAB277-8759-B24F-A51C-A2199EDCD827}"/>
                </a:ext>
              </a:extLst>
            </p:cNvPr>
            <p:cNvGrpSpPr/>
            <p:nvPr/>
          </p:nvGrpSpPr>
          <p:grpSpPr>
            <a:xfrm>
              <a:off x="1041022" y="3210723"/>
              <a:ext cx="657739" cy="927142"/>
              <a:chOff x="1041022" y="3210723"/>
              <a:chExt cx="657739" cy="927142"/>
            </a:xfrm>
          </p:grpSpPr>
          <p:pic>
            <p:nvPicPr>
              <p:cNvPr id="40" name="Graphic 133">
                <a:extLst>
                  <a:ext uri="{FF2B5EF4-FFF2-40B4-BE49-F238E27FC236}">
                    <a16:creationId xmlns:a16="http://schemas.microsoft.com/office/drawing/2014/main" id="{E17E16C8-E764-9C43-91F3-BC2CB3EA73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 flipH="1">
                <a:off x="1041022" y="3210723"/>
                <a:ext cx="657739" cy="927142"/>
              </a:xfrm>
              <a:prstGeom prst="rect">
                <a:avLst/>
              </a:prstGeom>
            </p:spPr>
          </p:pic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EFA55753-AC98-BA4A-B81E-88658A9C6B37}"/>
                  </a:ext>
                </a:extLst>
              </p:cNvPr>
              <p:cNvSpPr txBox="1"/>
              <p:nvPr/>
            </p:nvSpPr>
            <p:spPr>
              <a:xfrm>
                <a:off x="1083291" y="3433212"/>
                <a:ext cx="329601" cy="50783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2700" b="1" dirty="0">
                    <a:solidFill>
                      <a:schemeClr val="bg1"/>
                    </a:solidFill>
                  </a:rPr>
                  <a:t>3</a:t>
                </a:r>
                <a:endParaRPr lang="ko-KR" altLang="en-US" sz="27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DE02AD7-5A7F-0F45-BEFD-70DC7D1F3824}"/>
              </a:ext>
            </a:extLst>
          </p:cNvPr>
          <p:cNvGrpSpPr/>
          <p:nvPr/>
        </p:nvGrpSpPr>
        <p:grpSpPr>
          <a:xfrm>
            <a:off x="1005632" y="4460404"/>
            <a:ext cx="9593964" cy="927142"/>
            <a:chOff x="1015360" y="4104446"/>
            <a:chExt cx="9593964" cy="927142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35192C52-DDCC-354D-9D64-46C4FB8AB51D}"/>
                </a:ext>
              </a:extLst>
            </p:cNvPr>
            <p:cNvGrpSpPr/>
            <p:nvPr/>
          </p:nvGrpSpPr>
          <p:grpSpPr>
            <a:xfrm>
              <a:off x="1582671" y="4238349"/>
              <a:ext cx="9026653" cy="591201"/>
              <a:chOff x="1582672" y="3383299"/>
              <a:chExt cx="9026653" cy="591201"/>
            </a:xfrm>
          </p:grpSpPr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573022FD-CA53-D145-9085-435427F40CBC}"/>
                  </a:ext>
                </a:extLst>
              </p:cNvPr>
              <p:cNvSpPr/>
              <p:nvPr/>
            </p:nvSpPr>
            <p:spPr>
              <a:xfrm flipH="1">
                <a:off x="1582672" y="3433635"/>
                <a:ext cx="9026653" cy="54086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ko-KR" altLang="en-US" sz="1050"/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A289591-47AE-A74E-90F5-39CF3BED430B}"/>
                  </a:ext>
                </a:extLst>
              </p:cNvPr>
              <p:cNvSpPr txBox="1"/>
              <p:nvPr/>
            </p:nvSpPr>
            <p:spPr>
              <a:xfrm flipH="1">
                <a:off x="1741030" y="3383299"/>
                <a:ext cx="8173978" cy="515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fr-FR" sz="2000" dirty="0">
                    <a:latin typeface="Myriad Pro" panose="020B0503030403020204" pitchFamily="3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Utiliser la propriété selon laquelle les angles correspondants sont égaux</a:t>
                </a:r>
                <a:r>
                  <a:rPr lang="en-US" sz="2000" dirty="0">
                    <a:latin typeface="Myriad Pro" panose="020B0503030403020204" pitchFamily="3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.</a:t>
                </a:r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0EEB0BBD-F8B2-9844-8C53-1155BBE14A0E}"/>
                </a:ext>
              </a:extLst>
            </p:cNvPr>
            <p:cNvGrpSpPr/>
            <p:nvPr/>
          </p:nvGrpSpPr>
          <p:grpSpPr>
            <a:xfrm>
              <a:off x="1015360" y="4104446"/>
              <a:ext cx="683401" cy="927142"/>
              <a:chOff x="1015360" y="3863965"/>
              <a:chExt cx="683401" cy="927142"/>
            </a:xfrm>
          </p:grpSpPr>
          <p:pic>
            <p:nvPicPr>
              <p:cNvPr id="47" name="Graphic 15">
                <a:extLst>
                  <a:ext uri="{FF2B5EF4-FFF2-40B4-BE49-F238E27FC236}">
                    <a16:creationId xmlns:a16="http://schemas.microsoft.com/office/drawing/2014/main" id="{EED324AF-371E-D246-85FF-BF4EB5234D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 flipH="1">
                <a:off x="1041022" y="3863965"/>
                <a:ext cx="657739" cy="927142"/>
              </a:xfrm>
              <a:prstGeom prst="rect">
                <a:avLst/>
              </a:prstGeom>
            </p:spPr>
          </p:pic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9D807480-A7E3-0742-82C6-B20B1959B042}"/>
                  </a:ext>
                </a:extLst>
              </p:cNvPr>
              <p:cNvSpPr txBox="1"/>
              <p:nvPr/>
            </p:nvSpPr>
            <p:spPr>
              <a:xfrm>
                <a:off x="1015360" y="4094543"/>
                <a:ext cx="427323" cy="50783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2700" b="1" dirty="0">
                    <a:solidFill>
                      <a:schemeClr val="bg1"/>
                    </a:solidFill>
                  </a:rPr>
                  <a:t>4</a:t>
                </a:r>
                <a:endParaRPr lang="ko-KR" altLang="en-US" sz="27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A79934F6-74F7-664D-ABB5-4E09199A0FD3}"/>
              </a:ext>
            </a:extLst>
          </p:cNvPr>
          <p:cNvGrpSpPr/>
          <p:nvPr/>
        </p:nvGrpSpPr>
        <p:grpSpPr>
          <a:xfrm>
            <a:off x="1018373" y="5205382"/>
            <a:ext cx="9545984" cy="927142"/>
            <a:chOff x="1015360" y="5018888"/>
            <a:chExt cx="9545984" cy="927142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831822A-D331-1E4C-878C-DCC06557E332}"/>
                </a:ext>
              </a:extLst>
            </p:cNvPr>
            <p:cNvGrpSpPr/>
            <p:nvPr/>
          </p:nvGrpSpPr>
          <p:grpSpPr>
            <a:xfrm>
              <a:off x="1534691" y="5196218"/>
              <a:ext cx="9026653" cy="540865"/>
              <a:chOff x="1582672" y="3390117"/>
              <a:chExt cx="9026653" cy="540865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F5D6ED30-B050-684F-960C-65F1F88B1937}"/>
                  </a:ext>
                </a:extLst>
              </p:cNvPr>
              <p:cNvSpPr/>
              <p:nvPr/>
            </p:nvSpPr>
            <p:spPr>
              <a:xfrm flipH="1">
                <a:off x="1582672" y="3390117"/>
                <a:ext cx="9026653" cy="54086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ko-KR" altLang="en-US" sz="1050"/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82AD802C-83B1-9848-A52E-ADBFB54D548B}"/>
                  </a:ext>
                </a:extLst>
              </p:cNvPr>
              <p:cNvSpPr txBox="1"/>
              <p:nvPr/>
            </p:nvSpPr>
            <p:spPr>
              <a:xfrm flipH="1">
                <a:off x="1741030" y="3397846"/>
                <a:ext cx="8173978" cy="515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fr-FR" sz="2000" dirty="0">
                    <a:latin typeface="Myriad Pro" panose="020B0503030403020204" pitchFamily="3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Utiliser les réciproques des deux propriétés précédentes.</a:t>
                </a: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00E75516-B882-7D49-B851-6F900AEA6A1D}"/>
                </a:ext>
              </a:extLst>
            </p:cNvPr>
            <p:cNvGrpSpPr/>
            <p:nvPr/>
          </p:nvGrpSpPr>
          <p:grpSpPr>
            <a:xfrm>
              <a:off x="1015360" y="5018888"/>
              <a:ext cx="683401" cy="927142"/>
              <a:chOff x="1015360" y="4786145"/>
              <a:chExt cx="683401" cy="927142"/>
            </a:xfrm>
          </p:grpSpPr>
          <p:pic>
            <p:nvPicPr>
              <p:cNvPr id="54" name="Graphic 18">
                <a:extLst>
                  <a:ext uri="{FF2B5EF4-FFF2-40B4-BE49-F238E27FC236}">
                    <a16:creationId xmlns:a16="http://schemas.microsoft.com/office/drawing/2014/main" id="{D52AC4FD-30C6-F341-83DF-78AC782150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 flipH="1">
                <a:off x="1041022" y="4786145"/>
                <a:ext cx="657739" cy="927142"/>
              </a:xfrm>
              <a:prstGeom prst="rect">
                <a:avLst/>
              </a:prstGeom>
            </p:spPr>
          </p:pic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2918A4BA-8BA0-024E-921E-FBC5F993F325}"/>
                  </a:ext>
                </a:extLst>
              </p:cNvPr>
              <p:cNvSpPr txBox="1"/>
              <p:nvPr/>
            </p:nvSpPr>
            <p:spPr>
              <a:xfrm>
                <a:off x="1015360" y="5003790"/>
                <a:ext cx="427323" cy="50783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2700" b="1" dirty="0">
                    <a:solidFill>
                      <a:schemeClr val="bg1"/>
                    </a:solidFill>
                  </a:rPr>
                  <a:t>5</a:t>
                </a:r>
                <a:endParaRPr lang="ko-KR" altLang="en-US" sz="27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88D8C0EA-20C6-4442-9275-2FC53481E402}"/>
              </a:ext>
            </a:extLst>
          </p:cNvPr>
          <p:cNvGrpSpPr/>
          <p:nvPr/>
        </p:nvGrpSpPr>
        <p:grpSpPr>
          <a:xfrm>
            <a:off x="1032125" y="5930858"/>
            <a:ext cx="9532232" cy="927142"/>
            <a:chOff x="1029112" y="5925713"/>
            <a:chExt cx="9532232" cy="927142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2C270FA9-B9F7-0441-993C-82E2D4F36E36}"/>
                </a:ext>
              </a:extLst>
            </p:cNvPr>
            <p:cNvGrpSpPr/>
            <p:nvPr/>
          </p:nvGrpSpPr>
          <p:grpSpPr>
            <a:xfrm>
              <a:off x="1534691" y="6131298"/>
              <a:ext cx="9026653" cy="540865"/>
              <a:chOff x="1582671" y="3370629"/>
              <a:chExt cx="9026653" cy="540865"/>
            </a:xfrm>
          </p:grpSpPr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F6B7240F-4BAF-4140-B195-0B3F60947F44}"/>
                  </a:ext>
                </a:extLst>
              </p:cNvPr>
              <p:cNvSpPr/>
              <p:nvPr/>
            </p:nvSpPr>
            <p:spPr>
              <a:xfrm flipH="1">
                <a:off x="1582671" y="3370629"/>
                <a:ext cx="9026653" cy="54086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ko-KR" altLang="en-US" sz="1050"/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0219892D-DA30-FC4C-98AA-2C202120D524}"/>
                  </a:ext>
                </a:extLst>
              </p:cNvPr>
              <p:cNvSpPr txBox="1"/>
              <p:nvPr/>
            </p:nvSpPr>
            <p:spPr>
              <a:xfrm flipH="1">
                <a:off x="1741030" y="3383299"/>
                <a:ext cx="8173978" cy="5104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fr-FR" sz="2000" dirty="0">
                    <a:latin typeface="Myriad Pro" panose="020B0503030403020204" pitchFamily="3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Démontrer que la somme des angles d’un triangle est 180°.</a:t>
                </a:r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8FF42852-E949-9A4C-8E55-ECD238A8883D}"/>
                </a:ext>
              </a:extLst>
            </p:cNvPr>
            <p:cNvGrpSpPr/>
            <p:nvPr/>
          </p:nvGrpSpPr>
          <p:grpSpPr>
            <a:xfrm>
              <a:off x="1029112" y="5925713"/>
              <a:ext cx="674818" cy="927142"/>
              <a:chOff x="1029112" y="5811413"/>
              <a:chExt cx="674818" cy="927142"/>
            </a:xfrm>
          </p:grpSpPr>
          <p:pic>
            <p:nvPicPr>
              <p:cNvPr id="61" name="Graphic 21">
                <a:extLst>
                  <a:ext uri="{FF2B5EF4-FFF2-40B4-BE49-F238E27FC236}">
                    <a16:creationId xmlns:a16="http://schemas.microsoft.com/office/drawing/2014/main" id="{E92A2A1C-EB8D-594B-863D-40A3571176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 flipH="1">
                <a:off x="1046191" y="5811413"/>
                <a:ext cx="657739" cy="927142"/>
              </a:xfrm>
              <a:prstGeom prst="rect">
                <a:avLst/>
              </a:prstGeom>
            </p:spPr>
          </p:pic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E3C12EE9-1A05-A649-A186-DB042D7BC0B5}"/>
                  </a:ext>
                </a:extLst>
              </p:cNvPr>
              <p:cNvSpPr txBox="1"/>
              <p:nvPr/>
            </p:nvSpPr>
            <p:spPr>
              <a:xfrm>
                <a:off x="1029112" y="6021068"/>
                <a:ext cx="427323" cy="50783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2700" b="1" dirty="0">
                    <a:solidFill>
                      <a:schemeClr val="bg1"/>
                    </a:solidFill>
                  </a:rPr>
                  <a:t>6</a:t>
                </a:r>
                <a:endParaRPr lang="ko-KR" altLang="en-US" sz="27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3109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95DABBB-F1F3-4445-BC84-0727C3D4AF68}"/>
              </a:ext>
            </a:extLst>
          </p:cNvPr>
          <p:cNvSpPr txBox="1">
            <a:spLocks/>
          </p:cNvSpPr>
          <p:nvPr/>
        </p:nvSpPr>
        <p:spPr>
          <a:xfrm>
            <a:off x="289588" y="1567543"/>
            <a:ext cx="3244859" cy="5094513"/>
          </a:xfrm>
          <a:prstGeom prst="rect">
            <a:avLst/>
          </a:prstGeom>
          <a:solidFill>
            <a:srgbClr val="DEEBF7"/>
          </a:solidFill>
        </p:spPr>
        <p:txBody>
          <a:bodyPr anchor="t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4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Propriété 1</a:t>
            </a:r>
            <a:endParaRPr lang="fr-FR" sz="240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Par un point pris hors d’une droite, on peut mener une parallèle et une seule à cette droite.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fr-FR" sz="200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9373134-E045-495C-B84B-A0825731D30B}"/>
              </a:ext>
            </a:extLst>
          </p:cNvPr>
          <p:cNvSpPr txBox="1">
            <a:spLocks/>
          </p:cNvSpPr>
          <p:nvPr/>
        </p:nvSpPr>
        <p:spPr>
          <a:xfrm>
            <a:off x="7498217" y="1567543"/>
            <a:ext cx="4432526" cy="5094514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Propriété 3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b="0" dirty="0">
                <a:latin typeface="Myriad Pro" panose="020B0503030403020204" pitchFamily="34" charset="0"/>
              </a:rPr>
              <a:t>Si deux droites sont parallèles, toute droite qui coupe l’une coupe aussi l’autre.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b="0" dirty="0">
                <a:solidFill>
                  <a:srgbClr val="FF0000"/>
                </a:solidFill>
                <a:latin typeface="Myriad Pro" panose="020B0503030403020204" pitchFamily="34" charset="0"/>
              </a:rPr>
              <a:t>En particulier, si deux droites sont parallèles, toute droite perpendiculaire à l’une est aussi perpendiculaire à l’autre.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dirty="0">
              <a:latin typeface="Myriad Pro" panose="020B0503030403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07833E32-9C32-470F-9E52-C0A5B773887B}"/>
              </a:ext>
            </a:extLst>
          </p:cNvPr>
          <p:cNvSpPr txBox="1">
            <a:spLocks/>
          </p:cNvSpPr>
          <p:nvPr/>
        </p:nvSpPr>
        <p:spPr>
          <a:xfrm>
            <a:off x="3806332" y="1567543"/>
            <a:ext cx="3420000" cy="5094513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Propriété 2</a:t>
            </a:r>
            <a:endParaRPr lang="fr-FR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b="0" dirty="0">
                <a:latin typeface="Myriad Pro" panose="020B0503030403020204" pitchFamily="34" charset="0"/>
              </a:rPr>
              <a:t> Si deux droites sont parallèles, toute droite parallèle à l’une est aussi parallèle à l’autre.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4175146B-A651-BD4D-BE52-FB238BB32088}"/>
              </a:ext>
            </a:extLst>
          </p:cNvPr>
          <p:cNvSpPr txBox="1">
            <a:spLocks/>
          </p:cNvSpPr>
          <p:nvPr/>
        </p:nvSpPr>
        <p:spPr>
          <a:xfrm>
            <a:off x="454284" y="1139103"/>
            <a:ext cx="4254380" cy="820071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</a:rPr>
              <a:t>I- Postulat d’Euclide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BD88B78-970C-7B4C-AA42-5D0629548CF1}"/>
              </a:ext>
            </a:extLst>
          </p:cNvPr>
          <p:cNvGrpSpPr/>
          <p:nvPr/>
        </p:nvGrpSpPr>
        <p:grpSpPr>
          <a:xfrm>
            <a:off x="524785" y="4732218"/>
            <a:ext cx="2723332" cy="1782780"/>
            <a:chOff x="-324280" y="5015205"/>
            <a:chExt cx="2465839" cy="1059160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C6ACCBF-74E5-344D-8252-441C03FE0F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324280" y="5015205"/>
              <a:ext cx="2465839" cy="1059160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BF155CB-19DF-AC48-9E65-9C03D6CE12C5}"/>
                </a:ext>
              </a:extLst>
            </p:cNvPr>
            <p:cNvSpPr txBox="1"/>
            <p:nvPr/>
          </p:nvSpPr>
          <p:spPr>
            <a:xfrm>
              <a:off x="1674766" y="5015205"/>
              <a:ext cx="403791" cy="21942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fr-FR">
                  <a:latin typeface="Myriad Pro" panose="020B0503030403020204" pitchFamily="34" charset="0"/>
                </a:rPr>
                <a:t>(d)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F44527F4-02AC-C147-942B-16DC3B7FFC1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6914" y="4724184"/>
            <a:ext cx="2739581" cy="17827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11EBF28-7C1F-BE4A-A992-DB72E10604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5484" y="4724184"/>
            <a:ext cx="2844618" cy="178278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Résumé</a:t>
            </a:r>
          </a:p>
        </p:txBody>
      </p:sp>
    </p:spTree>
    <p:extLst>
      <p:ext uri="{BB962C8B-B14F-4D97-AF65-F5344CB8AC3E}">
        <p14:creationId xmlns:p14="http://schemas.microsoft.com/office/powerpoint/2010/main" val="122503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7" grpId="0" animBg="1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95DABBB-F1F3-4445-BC84-0727C3D4AF68}"/>
              </a:ext>
            </a:extLst>
          </p:cNvPr>
          <p:cNvSpPr txBox="1">
            <a:spLocks/>
          </p:cNvSpPr>
          <p:nvPr/>
        </p:nvSpPr>
        <p:spPr>
          <a:xfrm>
            <a:off x="289588" y="1872657"/>
            <a:ext cx="3420000" cy="4462017"/>
          </a:xfrm>
          <a:prstGeom prst="rect">
            <a:avLst/>
          </a:prstGeom>
          <a:solidFill>
            <a:srgbClr val="DEEBF7"/>
          </a:solidFill>
        </p:spPr>
        <p:txBody>
          <a:bodyPr anchor="t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4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Propriété 4</a:t>
            </a:r>
          </a:p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Si deux droites sont parallèles et coupées par une sécante, alors tous deux angles  correspondants de la figure sont égaux et tous deux angles alternes-internes sont égaux.</a:t>
            </a:r>
          </a:p>
          <a:p>
            <a:pPr mar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fr-FR" sz="2400" i="1" dirty="0">
                <a:latin typeface="Myriad Pro" panose="020B0503030403020204" pitchFamily="34" charset="0"/>
                <a:cs typeface="Times New Roman" panose="02020603050405020304" pitchFamily="18" charset="0"/>
              </a:rPr>
              <a:t>Nous citons la réciproque dans la propriété 5.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29373134-E045-495C-B84B-A0825731D3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461043" y="1872658"/>
                <a:ext cx="3420000" cy="4462027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Propriété 6</a:t>
                </a: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La somme des angles d’un triangle est </a:t>
                </a:r>
                <a14:m>
                  <m:oMath xmlns:m="http://schemas.openxmlformats.org/officeDocument/2006/math">
                    <m:r>
                      <a:rPr lang="fr-F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180</m:t>
                    </m:r>
                    <m:r>
                      <a:rPr lang="fr-F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.</a:t>
                </a: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29373134-E045-495C-B84B-A0825731D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61043" y="1872658"/>
                <a:ext cx="3420000" cy="4462027"/>
              </a:xfrm>
              <a:prstGeom prst="rect">
                <a:avLst/>
              </a:prstGeom>
              <a:blipFill rotWithShape="0">
                <a:blip r:embed="rId2"/>
                <a:stretch>
                  <a:fillRect l="-2852" t="-9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07833E32-9C32-470F-9E52-C0A5B773887B}"/>
              </a:ext>
            </a:extLst>
          </p:cNvPr>
          <p:cNvSpPr txBox="1">
            <a:spLocks/>
          </p:cNvSpPr>
          <p:nvPr/>
        </p:nvSpPr>
        <p:spPr>
          <a:xfrm>
            <a:off x="4375315" y="1878249"/>
            <a:ext cx="3420000" cy="446203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Propriété 5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b="0" dirty="0">
                <a:latin typeface="Myriad Pro" panose="020B0503030403020204" pitchFamily="34" charset="0"/>
              </a:rPr>
              <a:t>Si deux droites coupées par une sécante forment deux angles correspondants </a:t>
            </a:r>
            <a:r>
              <a:rPr lang="fr-FR" dirty="0">
                <a:latin typeface="Myriad Pro" panose="020B0503030403020204" pitchFamily="34" charset="0"/>
              </a:rPr>
              <a:t>égaux</a:t>
            </a:r>
            <a:r>
              <a:rPr lang="fr-FR" b="0" dirty="0">
                <a:latin typeface="Myriad Pro" panose="020B0503030403020204" pitchFamily="34" charset="0"/>
              </a:rPr>
              <a:t> ou deux angles alternes-internes </a:t>
            </a:r>
            <a:r>
              <a:rPr lang="fr-FR" dirty="0">
                <a:latin typeface="Myriad Pro" panose="020B0503030403020204" pitchFamily="34" charset="0"/>
              </a:rPr>
              <a:t>égaux</a:t>
            </a:r>
            <a:r>
              <a:rPr lang="fr-FR" b="0" dirty="0">
                <a:latin typeface="Myriad Pro" panose="020B0503030403020204" pitchFamily="34" charset="0"/>
              </a:rPr>
              <a:t>, alors ces deux droites sont parallèles.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4175146B-A651-BD4D-BE52-FB238BB32088}"/>
              </a:ext>
            </a:extLst>
          </p:cNvPr>
          <p:cNvSpPr txBox="1">
            <a:spLocks/>
          </p:cNvSpPr>
          <p:nvPr/>
        </p:nvSpPr>
        <p:spPr>
          <a:xfrm>
            <a:off x="454283" y="1139104"/>
            <a:ext cx="7499546" cy="551584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</a:rPr>
              <a:t>II- Angles alternes-internes et angles correspondants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CB67AD7-BC83-C944-84AE-90F00F7396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25138" y="3965340"/>
            <a:ext cx="2691810" cy="210487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Résumé</a:t>
            </a:r>
          </a:p>
        </p:txBody>
      </p:sp>
    </p:spTree>
    <p:extLst>
      <p:ext uri="{BB962C8B-B14F-4D97-AF65-F5344CB8AC3E}">
        <p14:creationId xmlns:p14="http://schemas.microsoft.com/office/powerpoint/2010/main" val="153889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7" grpId="0" animBg="1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5338B0E-11E7-F146-A210-0CE9C2D5E1CB}"/>
              </a:ext>
            </a:extLst>
          </p:cNvPr>
          <p:cNvSpPr txBox="1">
            <a:spLocks/>
          </p:cNvSpPr>
          <p:nvPr/>
        </p:nvSpPr>
        <p:spPr>
          <a:xfrm>
            <a:off x="538144" y="1122329"/>
            <a:ext cx="10815656" cy="2854578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fr-FR" b="0" baseline="3000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187F576-C456-D642-A292-55B696293E70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8BE7452-A223-6048-815E-E219D312AA89}"/>
              </a:ext>
            </a:extLst>
          </p:cNvPr>
          <p:cNvSpPr txBox="1">
            <a:spLocks/>
          </p:cNvSpPr>
          <p:nvPr/>
        </p:nvSpPr>
        <p:spPr>
          <a:xfrm>
            <a:off x="838200" y="1253332"/>
            <a:ext cx="10860314" cy="219826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</a:rPr>
              <a:t>Comment démontrer que deux droites sont parallèles? </a:t>
            </a:r>
          </a:p>
          <a:p>
            <a:r>
              <a:rPr lang="fr-FR" sz="2400" dirty="0">
                <a:latin typeface="Myriad Pro" panose="020B0503030403020204" pitchFamily="34" charset="0"/>
              </a:rPr>
              <a:t>En cherchant deux angles alternes-internes égaux ou deux angles correspondants égaux formés par ces deux droites et par une troisième qui les coupe.</a:t>
            </a:r>
          </a:p>
          <a:p>
            <a:r>
              <a:rPr lang="fr-FR" sz="2400" dirty="0">
                <a:latin typeface="Myriad Pro" panose="020B0503030403020204" pitchFamily="34" charset="0"/>
              </a:rPr>
              <a:t>En démontrant qu’elles sont perpendiculaires à une même troisième.</a:t>
            </a:r>
          </a:p>
          <a:p>
            <a:r>
              <a:rPr lang="fr-FR" sz="2400" dirty="0">
                <a:latin typeface="Myriad Pro" panose="020B0503030403020204" pitchFamily="34" charset="0"/>
              </a:rPr>
              <a:t>En démontrant qu’elles sont parallèles à une même troisième.</a:t>
            </a:r>
          </a:p>
          <a:p>
            <a:pPr marL="0" indent="0">
              <a:buNone/>
            </a:pPr>
            <a:r>
              <a:rPr lang="fr-FR" dirty="0">
                <a:latin typeface="Myriad Pro" panose="020B0503030403020204" pitchFamily="34" charset="0"/>
              </a:rPr>
              <a:t> 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E4EAF2-4100-3F43-ABE3-BBB2CEEE32AF}"/>
              </a:ext>
            </a:extLst>
          </p:cNvPr>
          <p:cNvGrpSpPr/>
          <p:nvPr/>
        </p:nvGrpSpPr>
        <p:grpSpPr>
          <a:xfrm>
            <a:off x="566057" y="4142103"/>
            <a:ext cx="2953657" cy="2153072"/>
            <a:chOff x="566057" y="4142103"/>
            <a:chExt cx="2953657" cy="2153072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3A8336F-E622-3549-A3E8-4BBD40575888}"/>
                </a:ext>
              </a:extLst>
            </p:cNvPr>
            <p:cNvCxnSpPr/>
            <p:nvPr/>
          </p:nvCxnSpPr>
          <p:spPr>
            <a:xfrm flipV="1">
              <a:off x="566057" y="4223656"/>
              <a:ext cx="2540000" cy="1381013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A9BF5C1B-ACC6-854E-BBB5-28A783F833E8}"/>
                </a:ext>
              </a:extLst>
            </p:cNvPr>
            <p:cNvCxnSpPr/>
            <p:nvPr/>
          </p:nvCxnSpPr>
          <p:spPr>
            <a:xfrm flipV="1">
              <a:off x="979714" y="4914162"/>
              <a:ext cx="2540000" cy="1381013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31BBFCA-C0F5-CA46-9EF9-CC2BDDA128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09486" y="4142103"/>
              <a:ext cx="887186" cy="2153072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68488D8-821A-544D-8549-3E25130282EA}"/>
                </a:ext>
              </a:extLst>
            </p:cNvPr>
            <p:cNvSpPr/>
            <p:nvPr/>
          </p:nvSpPr>
          <p:spPr>
            <a:xfrm>
              <a:off x="1854201" y="5615692"/>
              <a:ext cx="108000" cy="108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Myriad Pro" panose="020B0503030403020204" pitchFamily="34" charset="0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390566B-CE56-4F47-BFD0-27EC83D99290}"/>
                </a:ext>
              </a:extLst>
            </p:cNvPr>
            <p:cNvSpPr/>
            <p:nvPr/>
          </p:nvSpPr>
          <p:spPr>
            <a:xfrm>
              <a:off x="1875972" y="4960386"/>
              <a:ext cx="108000" cy="108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Myriad Pro" panose="020B0503030403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FFD23BD-4BE0-6345-835B-E2CEB317CCAB}"/>
              </a:ext>
            </a:extLst>
          </p:cNvPr>
          <p:cNvGrpSpPr/>
          <p:nvPr/>
        </p:nvGrpSpPr>
        <p:grpSpPr>
          <a:xfrm>
            <a:off x="4948114" y="4161862"/>
            <a:ext cx="2388857" cy="2379800"/>
            <a:chOff x="4948114" y="4161862"/>
            <a:chExt cx="2388857" cy="2379800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6AFD45A-9D8D-B340-BDC7-E6B6D490C238}"/>
                </a:ext>
              </a:extLst>
            </p:cNvPr>
            <p:cNvCxnSpPr/>
            <p:nvPr/>
          </p:nvCxnSpPr>
          <p:spPr>
            <a:xfrm>
              <a:off x="4948114" y="4702373"/>
              <a:ext cx="1524000" cy="1839289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BD03280-AA1F-BE43-8BBC-59D8AA209C5C}"/>
                </a:ext>
              </a:extLst>
            </p:cNvPr>
            <p:cNvCxnSpPr/>
            <p:nvPr/>
          </p:nvCxnSpPr>
          <p:spPr>
            <a:xfrm>
              <a:off x="5812971" y="4161862"/>
              <a:ext cx="1524000" cy="1839289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847C082-A7CE-DC40-8BAE-32B950E71F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48114" y="4519854"/>
              <a:ext cx="2388857" cy="1775321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5" name="Frame 24">
              <a:extLst>
                <a:ext uri="{FF2B5EF4-FFF2-40B4-BE49-F238E27FC236}">
                  <a16:creationId xmlns:a16="http://schemas.microsoft.com/office/drawing/2014/main" id="{B5BB966D-9A6D-EF49-A2AF-6E5F834E307D}"/>
                </a:ext>
              </a:extLst>
            </p:cNvPr>
            <p:cNvSpPr/>
            <p:nvPr/>
          </p:nvSpPr>
          <p:spPr>
            <a:xfrm rot="3184444">
              <a:off x="6604000" y="5029953"/>
              <a:ext cx="144000" cy="144000"/>
            </a:xfrm>
            <a:prstGeom prst="fram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  <a:latin typeface="Myriad Pro" panose="020B0503030403020204" pitchFamily="34" charset="0"/>
              </a:endParaRPr>
            </a:p>
          </p:txBody>
        </p:sp>
        <p:sp>
          <p:nvSpPr>
            <p:cNvPr id="27" name="Frame 26">
              <a:extLst>
                <a:ext uri="{FF2B5EF4-FFF2-40B4-BE49-F238E27FC236}">
                  <a16:creationId xmlns:a16="http://schemas.microsoft.com/office/drawing/2014/main" id="{512AD6B0-37D5-1842-B0A6-AE3624990710}"/>
                </a:ext>
              </a:extLst>
            </p:cNvPr>
            <p:cNvSpPr/>
            <p:nvPr/>
          </p:nvSpPr>
          <p:spPr>
            <a:xfrm rot="3184444">
              <a:off x="5798458" y="5632294"/>
              <a:ext cx="144000" cy="144000"/>
            </a:xfrm>
            <a:prstGeom prst="fram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  <a:latin typeface="Myriad Pro" panose="020B0503030403020204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D415E2F-0962-2946-9CE6-E5832E274AD4}"/>
              </a:ext>
            </a:extLst>
          </p:cNvPr>
          <p:cNvGrpSpPr/>
          <p:nvPr/>
        </p:nvGrpSpPr>
        <p:grpSpPr>
          <a:xfrm>
            <a:off x="8663213" y="4341443"/>
            <a:ext cx="2634900" cy="2054694"/>
            <a:chOff x="8663213" y="4341443"/>
            <a:chExt cx="2634900" cy="2054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8113B03-50E8-EB4E-BF55-8563A89111F9}"/>
                </a:ext>
              </a:extLst>
            </p:cNvPr>
            <p:cNvCxnSpPr/>
            <p:nvPr/>
          </p:nvCxnSpPr>
          <p:spPr>
            <a:xfrm flipV="1">
              <a:off x="8663213" y="4341443"/>
              <a:ext cx="2119085" cy="95985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E5EB2B6-5850-B047-BB1A-4CCBF827A93A}"/>
                </a:ext>
              </a:extLst>
            </p:cNvPr>
            <p:cNvCxnSpPr/>
            <p:nvPr/>
          </p:nvCxnSpPr>
          <p:spPr>
            <a:xfrm flipV="1">
              <a:off x="8984342" y="5436287"/>
              <a:ext cx="2119085" cy="95985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8A142CA9-C7A3-E246-9720-82F5241CA9F8}"/>
                </a:ext>
              </a:extLst>
            </p:cNvPr>
            <p:cNvCxnSpPr/>
            <p:nvPr/>
          </p:nvCxnSpPr>
          <p:spPr>
            <a:xfrm flipV="1">
              <a:off x="9179028" y="4760039"/>
              <a:ext cx="2119085" cy="95985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2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Résumé</a:t>
            </a:r>
          </a:p>
        </p:txBody>
      </p:sp>
    </p:spTree>
    <p:extLst>
      <p:ext uri="{BB962C8B-B14F-4D97-AF65-F5344CB8AC3E}">
        <p14:creationId xmlns:p14="http://schemas.microsoft.com/office/powerpoint/2010/main" val="279730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Construire les Maths - Livre national – EB7</a:t>
            </a:r>
          </a:p>
          <a:p>
            <a:pPr>
              <a:lnSpc>
                <a:spcPct val="150000"/>
              </a:lnSpc>
            </a:pPr>
            <a:endParaRPr lang="ar-SA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2072760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pitchFamily="34" charset="0"/>
              </a:rPr>
              <a:t>Coordinator: Samer Siefeldeen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pitchFamily="34" charset="0"/>
              </a:rPr>
              <a:t>Author: Rima Amacha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pitchFamily="34" charset="0"/>
              </a:rPr>
              <a:t>Reviewer: Tarek </a:t>
            </a:r>
            <a:r>
              <a:rPr lang="en-US" sz="2000" dirty="0" err="1">
                <a:latin typeface="Myriad Pro" panose="020B0503030403020204" pitchFamily="34" charset="0"/>
              </a:rPr>
              <a:t>Harmoush</a:t>
            </a:r>
            <a:endParaRPr lang="en-US" sz="20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pitchFamily="34" charset="0"/>
              </a:rPr>
              <a:t>Language Editor: </a:t>
            </a:r>
            <a:r>
              <a:rPr lang="en-US" sz="2000" dirty="0" err="1">
                <a:latin typeface="Myriad Pro" panose="020B0503030403020204" pitchFamily="34" charset="0"/>
              </a:rPr>
              <a:t>Hala</a:t>
            </a:r>
            <a:r>
              <a:rPr lang="en-US" sz="2000" dirty="0">
                <a:latin typeface="Myriad Pro" panose="020B0503030403020204" pitchFamily="34" charset="0"/>
              </a:rPr>
              <a:t> Fayyad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pitchFamily="34" charset="0"/>
              </a:rPr>
              <a:t>Translator: Georges Habib Maamari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pitchFamily="34" charset="0"/>
              </a:rPr>
              <a:t>Validator: Hatem </a:t>
            </a:r>
            <a:r>
              <a:rPr lang="en-US" sz="2000" dirty="0" err="1">
                <a:latin typeface="Myriad Pro" panose="020B0503030403020204" pitchFamily="34" charset="0"/>
              </a:rPr>
              <a:t>Chalak</a:t>
            </a:r>
            <a:endParaRPr lang="en-US" sz="20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838199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Connaissances requises (1)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B5C0A642-9D1E-C242-A912-71AD11FF4424}"/>
              </a:ext>
            </a:extLst>
          </p:cNvPr>
          <p:cNvSpPr txBox="1">
            <a:spLocks/>
          </p:cNvSpPr>
          <p:nvPr/>
        </p:nvSpPr>
        <p:spPr>
          <a:xfrm>
            <a:off x="274758" y="1154403"/>
            <a:ext cx="8742528" cy="479306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/>
              </a:rPr>
              <a:t>Observer la figure ci-contre et répondre aux questions ci-dessous</a:t>
            </a:r>
            <a:r>
              <a:rPr lang="fr-FR" sz="2400" b="1" dirty="0">
                <a:solidFill>
                  <a:srgbClr val="00B0F0"/>
                </a:solidFill>
              </a:rPr>
              <a:t>.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78196590-13B5-6A41-9A0E-9259FF39C6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1710" y="1883106"/>
            <a:ext cx="5924687" cy="4641459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36438E42-0834-A043-8E3C-E92FC86206FE}"/>
              </a:ext>
            </a:extLst>
          </p:cNvPr>
          <p:cNvSpPr txBox="1"/>
          <p:nvPr/>
        </p:nvSpPr>
        <p:spPr>
          <a:xfrm>
            <a:off x="267678" y="1941677"/>
            <a:ext cx="6272283" cy="38164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AutoNum type="arabicPeriod"/>
            </a:pPr>
            <a:r>
              <a:rPr lang="fr-FR" sz="2200" dirty="0">
                <a:latin typeface="Myriad Pro"/>
              </a:rPr>
              <a:t>Citer deux droites parallèles. </a:t>
            </a:r>
            <a:endParaRPr lang="fr-FR" sz="2200" dirty="0">
              <a:latin typeface="Myriad Pro" panose="020B0503030403020204" pitchFamily="34" charset="0"/>
            </a:endParaRPr>
          </a:p>
          <a:p>
            <a:pPr marL="342900" indent="-342900">
              <a:buAutoNum type="arabicPeriod"/>
            </a:pPr>
            <a:endParaRPr lang="fr-FR" sz="2200" dirty="0">
              <a:latin typeface="Myriad Pro" panose="020B0503030403020204" pitchFamily="34" charset="0"/>
            </a:endParaRPr>
          </a:p>
          <a:p>
            <a:pPr marL="342900" indent="-342900">
              <a:buAutoNum type="arabicPeriod"/>
            </a:pPr>
            <a:endParaRPr lang="fr-FR" sz="2200" dirty="0">
              <a:latin typeface="Myriad Pro" panose="020B0503030403020204" pitchFamily="34" charset="0"/>
            </a:endParaRPr>
          </a:p>
          <a:p>
            <a:pPr marL="342900" indent="-342900">
              <a:buAutoNum type="arabicPeriod"/>
            </a:pPr>
            <a:r>
              <a:rPr lang="fr-FR" sz="2200" dirty="0">
                <a:latin typeface="Myriad Pro"/>
              </a:rPr>
              <a:t>Citer deux droites perpendiculaires.</a:t>
            </a:r>
          </a:p>
          <a:p>
            <a:pPr marL="342900" indent="-342900">
              <a:buAutoNum type="arabicPeriod"/>
            </a:pPr>
            <a:endParaRPr lang="fr-FR" sz="2200" dirty="0">
              <a:latin typeface="Myriad Pro" panose="020B0503030403020204" pitchFamily="34" charset="0"/>
            </a:endParaRPr>
          </a:p>
          <a:p>
            <a:pPr marL="342900" indent="-342900">
              <a:buAutoNum type="arabicPeriod"/>
            </a:pPr>
            <a:endParaRPr lang="fr-FR" sz="2200" dirty="0">
              <a:latin typeface="Myriad Pro" panose="020B0503030403020204" pitchFamily="34" charset="0"/>
            </a:endParaRPr>
          </a:p>
          <a:p>
            <a:pPr marL="342900" indent="-342900">
              <a:buAutoNum type="arabicPeriod"/>
            </a:pPr>
            <a:r>
              <a:rPr lang="fr-FR" sz="2200" dirty="0">
                <a:latin typeface="Myriad Pro"/>
              </a:rPr>
              <a:t>Citer deux droites sécantes non perpendiculaires.</a:t>
            </a:r>
          </a:p>
          <a:p>
            <a:pPr marL="342900" indent="-342900">
              <a:buAutoNum type="arabicPeriod"/>
            </a:pPr>
            <a:endParaRPr lang="fr-FR" sz="2200" dirty="0">
              <a:latin typeface="Myriad Pro" panose="020B0503030403020204" pitchFamily="34" charset="0"/>
            </a:endParaRPr>
          </a:p>
          <a:p>
            <a:pPr marL="342900" indent="-342900">
              <a:buAutoNum type="arabicPeriod"/>
            </a:pPr>
            <a:endParaRPr lang="fr-FR" sz="2200" dirty="0">
              <a:latin typeface="Myriad Pro" panose="020B0503030403020204" pitchFamily="34" charset="0"/>
            </a:endParaRPr>
          </a:p>
          <a:p>
            <a:pPr marL="342900" indent="-342900">
              <a:buAutoNum type="arabicPeriod"/>
            </a:pPr>
            <a:r>
              <a:rPr lang="fr-FR" sz="2200" dirty="0">
                <a:latin typeface="Myriad Pro"/>
              </a:rPr>
              <a:t>Citer trois points alignés. </a:t>
            </a:r>
            <a:endParaRPr lang="fr-FR" sz="2200" dirty="0">
              <a:latin typeface="Myriad Pro" panose="020B0503030403020204" pitchFamily="34" charset="0"/>
            </a:endParaRPr>
          </a:p>
          <a:p>
            <a:pPr marL="342900" indent="-342900">
              <a:buAutoNum type="arabicPeriod"/>
            </a:pPr>
            <a:endParaRPr lang="fr-FR" sz="2200" dirty="0">
              <a:latin typeface="Myriad Pro" panose="020B0503030403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402CDCB-7CD3-924E-88ED-5F7C142474CD}"/>
              </a:ext>
            </a:extLst>
          </p:cNvPr>
          <p:cNvSpPr/>
          <p:nvPr/>
        </p:nvSpPr>
        <p:spPr>
          <a:xfrm>
            <a:off x="798160" y="2226064"/>
            <a:ext cx="2486891" cy="6621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</a:rPr>
              <a:t>(AB) et (CD)</a:t>
            </a:r>
          </a:p>
        </p:txBody>
      </p:sp>
      <p:sp>
        <p:nvSpPr>
          <p:cNvPr id="50" name="Rounded Rectangular Callout 49">
            <a:extLst>
              <a:ext uri="{FF2B5EF4-FFF2-40B4-BE49-F238E27FC236}">
                <a16:creationId xmlns:a16="http://schemas.microsoft.com/office/drawing/2014/main" id="{C0C28644-13AE-2C4A-8642-B7ACBDB07761}"/>
              </a:ext>
            </a:extLst>
          </p:cNvPr>
          <p:cNvSpPr/>
          <p:nvPr/>
        </p:nvSpPr>
        <p:spPr>
          <a:xfrm>
            <a:off x="4709261" y="1692280"/>
            <a:ext cx="4120056" cy="940561"/>
          </a:xfrm>
          <a:prstGeom prst="wedgeRoundRectCallout">
            <a:avLst>
              <a:gd name="adj1" fmla="val -72538"/>
              <a:gd name="adj2" fmla="val -2297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</a:rPr>
              <a:t>Deux droites parallèles ne se rencontrent jamais!</a:t>
            </a:r>
          </a:p>
          <a:p>
            <a:pPr algn="ctr"/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</a:rPr>
              <a:t>On écrit : (AB) // (CD)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8CDD29A0-99D3-A743-83A4-D460D75552B9}"/>
                  </a:ext>
                </a:extLst>
              </p:cNvPr>
              <p:cNvSpPr/>
              <p:nvPr/>
            </p:nvSpPr>
            <p:spPr>
              <a:xfrm>
                <a:off x="753614" y="3329109"/>
                <a:ext cx="2434517" cy="40801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(AB)</a:t>
                </a:r>
                <a14:m>
                  <m:oMath xmlns:m="http://schemas.openxmlformats.org/officeDocument/2006/math">
                    <m:r>
                      <a:rPr lang="en-US" sz="200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b="0" i="0" dirty="0">
                    <a:solidFill>
                      <a:srgbClr val="FF0000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</a:rPr>
                  <a:t>et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(ED)</a:t>
                </a:r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8CDD29A0-99D3-A743-83A4-D460D75552B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614" y="3329109"/>
                <a:ext cx="2434517" cy="408016"/>
              </a:xfrm>
              <a:prstGeom prst="rect">
                <a:avLst/>
              </a:prstGeom>
              <a:blipFill>
                <a:blip r:embed="rId4"/>
                <a:stretch>
                  <a:fillRect t="-4478" b="-2686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ounded Rectangular Callout 51">
                <a:extLst>
                  <a:ext uri="{FF2B5EF4-FFF2-40B4-BE49-F238E27FC236}">
                    <a16:creationId xmlns:a16="http://schemas.microsoft.com/office/drawing/2014/main" id="{B0A997AC-48D8-C544-9139-E240E134949B}"/>
                  </a:ext>
                </a:extLst>
              </p:cNvPr>
              <p:cNvSpPr/>
              <p:nvPr/>
            </p:nvSpPr>
            <p:spPr>
              <a:xfrm>
                <a:off x="4858640" y="3586348"/>
                <a:ext cx="4503684" cy="913693"/>
              </a:xfrm>
              <a:prstGeom prst="wedgeRoundRectCallout">
                <a:avLst>
                  <a:gd name="adj1" fmla="val -72538"/>
                  <a:gd name="adj2" fmla="val -62110"/>
                  <a:gd name="adj3" fmla="val 16667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Deux droites perpendiculaires se coupent en formant un angle droit.</a:t>
                </a:r>
              </a:p>
              <a:p>
                <a:pPr algn="ctr"/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On écrit : (AB) </a:t>
                </a:r>
                <a14:m>
                  <m:oMath xmlns:m="http://schemas.openxmlformats.org/officeDocument/2006/math">
                    <m:r>
                      <a:rPr lang="fr-FR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⊥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𝐸𝐷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52" name="Rounded Rectangular Callout 51">
                <a:extLst>
                  <a:ext uri="{FF2B5EF4-FFF2-40B4-BE49-F238E27FC236}">
                    <a16:creationId xmlns:a16="http://schemas.microsoft.com/office/drawing/2014/main" id="{B0A997AC-48D8-C544-9139-E240E13494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8640" y="3586348"/>
                <a:ext cx="4503684" cy="913693"/>
              </a:xfrm>
              <a:prstGeom prst="wedgeRoundRectCallout">
                <a:avLst>
                  <a:gd name="adj1" fmla="val -72538"/>
                  <a:gd name="adj2" fmla="val -62110"/>
                  <a:gd name="adj3" fmla="val 16667"/>
                </a:avLst>
              </a:prstGeom>
              <a:blipFill>
                <a:blip r:embed="rId5"/>
                <a:stretch>
                  <a:fillRect b="-1502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Rounded Rectangle 52">
            <a:extLst>
              <a:ext uri="{FF2B5EF4-FFF2-40B4-BE49-F238E27FC236}">
                <a16:creationId xmlns:a16="http://schemas.microsoft.com/office/drawing/2014/main" id="{E9E72F8E-4A6C-5143-8596-A3AF85612657}"/>
              </a:ext>
            </a:extLst>
          </p:cNvPr>
          <p:cNvSpPr/>
          <p:nvPr/>
        </p:nvSpPr>
        <p:spPr>
          <a:xfrm>
            <a:off x="477935" y="4275647"/>
            <a:ext cx="3103180" cy="6621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</a:rPr>
              <a:t>(CB)</a:t>
            </a:r>
            <a:r>
              <a:rPr lang="en-US" sz="2000" b="0" i="0" dirty="0">
                <a:solidFill>
                  <a:srgbClr val="FF0000"/>
                </a:solidFill>
                <a:latin typeface="Myriad Pro" panose="020B0503030403020204" pitchFamily="34" charset="0"/>
              </a:rPr>
              <a:t> et 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</a:rPr>
              <a:t>(ED)</a:t>
            </a:r>
          </a:p>
        </p:txBody>
      </p:sp>
      <p:sp>
        <p:nvSpPr>
          <p:cNvPr id="54" name="Rounded Rectangular Callout 53">
            <a:extLst>
              <a:ext uri="{FF2B5EF4-FFF2-40B4-BE49-F238E27FC236}">
                <a16:creationId xmlns:a16="http://schemas.microsoft.com/office/drawing/2014/main" id="{D62CEDD9-C457-794C-8303-C6D3312777E3}"/>
              </a:ext>
            </a:extLst>
          </p:cNvPr>
          <p:cNvSpPr/>
          <p:nvPr/>
        </p:nvSpPr>
        <p:spPr>
          <a:xfrm>
            <a:off x="4325006" y="4731608"/>
            <a:ext cx="3948137" cy="632591"/>
          </a:xfrm>
          <a:prstGeom prst="wedgeRoundRectCallout">
            <a:avLst>
              <a:gd name="adj1" fmla="val -72538"/>
              <a:gd name="adj2" fmla="val -62110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</a:rPr>
              <a:t>Deux droites sécantes se coupent en un seul point.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id="{7896D438-5DBE-FF47-999C-6551ACE62E94}"/>
              </a:ext>
            </a:extLst>
          </p:cNvPr>
          <p:cNvSpPr/>
          <p:nvPr/>
        </p:nvSpPr>
        <p:spPr>
          <a:xfrm>
            <a:off x="725725" y="5364030"/>
            <a:ext cx="2434517" cy="6621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</a:rPr>
              <a:t>A, F et B</a:t>
            </a:r>
            <a:endParaRPr lang="fr-FR" sz="2000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  <p:sp>
        <p:nvSpPr>
          <p:cNvPr id="56" name="Rounded Rectangular Callout 55">
            <a:extLst>
              <a:ext uri="{FF2B5EF4-FFF2-40B4-BE49-F238E27FC236}">
                <a16:creationId xmlns:a16="http://schemas.microsoft.com/office/drawing/2014/main" id="{167DF320-1594-2F4D-9AD5-ECEA8305F5E8}"/>
              </a:ext>
            </a:extLst>
          </p:cNvPr>
          <p:cNvSpPr/>
          <p:nvPr/>
        </p:nvSpPr>
        <p:spPr>
          <a:xfrm>
            <a:off x="7032559" y="5607263"/>
            <a:ext cx="4916568" cy="632591"/>
          </a:xfrm>
          <a:prstGeom prst="wedgeRoundRectCallout">
            <a:avLst>
              <a:gd name="adj1" fmla="val -99794"/>
              <a:gd name="adj2" fmla="val -7281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</a:rPr>
              <a:t>Trois points ou plus sont alignés s’ils se trouvent sur la même droite.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E86171B-504D-BB49-A3C1-4A82C5A854C8}"/>
              </a:ext>
            </a:extLst>
          </p:cNvPr>
          <p:cNvCxnSpPr/>
          <p:nvPr/>
        </p:nvCxnSpPr>
        <p:spPr>
          <a:xfrm>
            <a:off x="5854890" y="3220872"/>
            <a:ext cx="5691116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F5576D39-51F6-5B49-BEE7-0A7711C756F7}"/>
              </a:ext>
            </a:extLst>
          </p:cNvPr>
          <p:cNvCxnSpPr/>
          <p:nvPr/>
        </p:nvCxnSpPr>
        <p:spPr>
          <a:xfrm>
            <a:off x="5983759" y="5047903"/>
            <a:ext cx="5691116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8D6A023-E63B-144B-B7C4-ACAFA74C9DD8}"/>
              </a:ext>
            </a:extLst>
          </p:cNvPr>
          <p:cNvCxnSpPr/>
          <p:nvPr/>
        </p:nvCxnSpPr>
        <p:spPr>
          <a:xfrm>
            <a:off x="9880979" y="1883105"/>
            <a:ext cx="13648" cy="4536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9DE4BE-4139-5346-AD3A-83F9AFB010E5}"/>
              </a:ext>
            </a:extLst>
          </p:cNvPr>
          <p:cNvCxnSpPr/>
          <p:nvPr/>
        </p:nvCxnSpPr>
        <p:spPr>
          <a:xfrm>
            <a:off x="5801710" y="3220872"/>
            <a:ext cx="574429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F0427B01-AEFD-AC4F-80D5-7BE21C5D8829}"/>
              </a:ext>
            </a:extLst>
          </p:cNvPr>
          <p:cNvSpPr/>
          <p:nvPr/>
        </p:nvSpPr>
        <p:spPr>
          <a:xfrm>
            <a:off x="9894627" y="3016155"/>
            <a:ext cx="191069" cy="204717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DF99EF84-EC5C-5C42-B552-1B3A24E38AF0}"/>
              </a:ext>
            </a:extLst>
          </p:cNvPr>
          <p:cNvSpPr/>
          <p:nvPr/>
        </p:nvSpPr>
        <p:spPr>
          <a:xfrm>
            <a:off x="6632812" y="3156258"/>
            <a:ext cx="136477" cy="105558"/>
          </a:xfrm>
          <a:prstGeom prst="ellipse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EE1B8F29-7D23-AB49-9E99-23158B0D8F66}"/>
              </a:ext>
            </a:extLst>
          </p:cNvPr>
          <p:cNvSpPr/>
          <p:nvPr/>
        </p:nvSpPr>
        <p:spPr>
          <a:xfrm>
            <a:off x="8447965" y="3171411"/>
            <a:ext cx="136477" cy="105558"/>
          </a:xfrm>
          <a:prstGeom prst="ellipse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925B956-DEC5-F44D-A1D1-5636642DFABC}"/>
              </a:ext>
            </a:extLst>
          </p:cNvPr>
          <p:cNvSpPr/>
          <p:nvPr/>
        </p:nvSpPr>
        <p:spPr>
          <a:xfrm>
            <a:off x="11183321" y="3180523"/>
            <a:ext cx="136477" cy="105558"/>
          </a:xfrm>
          <a:prstGeom prst="ellipse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211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250" autoRev="1" fill="remove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4" dur="250" autoRev="1" fill="remove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5" dur="250" autoRev="1" fill="remove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250" autoRev="1" fill="remove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8" dur="250" autoRev="1" fill="remov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9" dur="250" autoRev="1" fill="remove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0" dur="250" autoRev="1" fill="remove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250" autoRev="1" fill="remove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3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4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5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6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500"/>
                            </p:stCondLst>
                            <p:childTnLst>
                              <p:par>
                                <p:cTn id="1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uild="p"/>
      <p:bldP spid="48" grpId="0" uiExpand="1" build="p"/>
      <p:bldP spid="49" grpId="0"/>
      <p:bldP spid="50" grpId="0" animBg="1"/>
      <p:bldP spid="50" grpId="1" animBg="1"/>
      <p:bldP spid="51" grpId="0"/>
      <p:bldP spid="52" grpId="0" animBg="1"/>
      <p:bldP spid="52" grpId="1" animBg="1"/>
      <p:bldP spid="53" grpId="0"/>
      <p:bldP spid="54" grpId="0" animBg="1"/>
      <p:bldP spid="54" grpId="1" animBg="1"/>
      <p:bldP spid="55" grpId="0"/>
      <p:bldP spid="56" grpId="0" animBg="1"/>
      <p:bldP spid="61" grpId="0" animBg="1"/>
      <p:bldP spid="61" grpId="1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Myanmar Text" panose="020B0502040204020203" pitchFamily="34" charset="0"/>
              </a:rPr>
              <a:t>Connaissances requises (2)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C9774F59-A178-F44F-88AA-97955F02EEBB}"/>
              </a:ext>
            </a:extLst>
          </p:cNvPr>
          <p:cNvSpPr txBox="1">
            <a:spLocks/>
          </p:cNvSpPr>
          <p:nvPr/>
        </p:nvSpPr>
        <p:spPr>
          <a:xfrm>
            <a:off x="278642" y="1458676"/>
            <a:ext cx="8742528" cy="47930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</a:rPr>
              <a:t>Observer la figure ci-contre et répondre aux questions ci-dessous.</a:t>
            </a:r>
            <a:endParaRPr lang="fr-FR" sz="2400" b="1" dirty="0">
              <a:solidFill>
                <a:srgbClr val="00B0F0"/>
              </a:solidFill>
              <a:latin typeface="Myriad Pro" panose="020B0503030403020204" pitchFamily="34" charset="0"/>
              <a:cs typeface="Myanmar Text" panose="020B0502040204020203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063E267-13EF-F748-BFA5-D273E14FE7C8}"/>
              </a:ext>
            </a:extLst>
          </p:cNvPr>
          <p:cNvGrpSpPr/>
          <p:nvPr/>
        </p:nvGrpSpPr>
        <p:grpSpPr>
          <a:xfrm>
            <a:off x="5801710" y="1883106"/>
            <a:ext cx="5924687" cy="4641459"/>
            <a:chOff x="5801710" y="1883106"/>
            <a:chExt cx="5924687" cy="4641459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C02923F5-B977-434A-B8E8-337D4BA93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01710" y="1883106"/>
              <a:ext cx="5924687" cy="4641459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2CD39E-EB0A-644A-ABBA-C0D06C39AF55}"/>
                </a:ext>
              </a:extLst>
            </p:cNvPr>
            <p:cNvSpPr txBox="1"/>
            <p:nvPr/>
          </p:nvSpPr>
          <p:spPr>
            <a:xfrm>
              <a:off x="9509760" y="2841673"/>
              <a:ext cx="4315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x-none" sz="2400" dirty="0">
                  <a:latin typeface="Myriad Pro" panose="020B0503030403020204" pitchFamily="34" charset="0"/>
                  <a:cs typeface="Myanmar Text" panose="020B0502040204020203" pitchFamily="34" charset="0"/>
                </a:rPr>
                <a:t>M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732A6B9C-A88B-A54F-8F99-E1C8040849D5}"/>
              </a:ext>
            </a:extLst>
          </p:cNvPr>
          <p:cNvSpPr txBox="1"/>
          <p:nvPr/>
        </p:nvSpPr>
        <p:spPr>
          <a:xfrm>
            <a:off x="42219" y="2024407"/>
            <a:ext cx="5860902" cy="280076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200" dirty="0">
                <a:latin typeface="Myriad Pro"/>
                <a:cs typeface="Myanmar Text"/>
              </a:rPr>
              <a:t>5. Citer deux angles opposés par le sommet. </a:t>
            </a:r>
            <a:endParaRPr lang="fr-FR" sz="2200" dirty="0">
              <a:latin typeface="Myriad Pro" panose="020B0503030403020204" pitchFamily="34" charset="0"/>
              <a:cs typeface="Myanmar Text" panose="020B0502040204020203" pitchFamily="34" charset="0"/>
            </a:endParaRPr>
          </a:p>
          <a:p>
            <a:endParaRPr lang="fr-FR" sz="2200" dirty="0">
              <a:latin typeface="Myriad Pro" panose="020B0503030403020204" pitchFamily="34" charset="0"/>
              <a:cs typeface="Myanmar Text" panose="020B0502040204020203" pitchFamily="34" charset="0"/>
            </a:endParaRPr>
          </a:p>
          <a:p>
            <a:endParaRPr lang="fr-FR" sz="2200" dirty="0">
              <a:latin typeface="Myriad Pro" panose="020B0503030403020204" pitchFamily="34" charset="0"/>
              <a:cs typeface="Myanmar Text" panose="020B0502040204020203" pitchFamily="34" charset="0"/>
            </a:endParaRPr>
          </a:p>
          <a:p>
            <a:r>
              <a:rPr lang="fr-FR" sz="2200" dirty="0">
                <a:latin typeface="Myriad Pro"/>
                <a:cs typeface="Myanmar Text"/>
              </a:rPr>
              <a:t>6. Compléter: </a:t>
            </a:r>
            <a:endParaRPr lang="fr-FR" sz="2200" dirty="0">
              <a:latin typeface="Myriad Pro" panose="020B0503030403020204" pitchFamily="34" charset="0"/>
              <a:cs typeface="Myanmar Text" panose="020B0502040204020203" pitchFamily="34" charset="0"/>
            </a:endParaRPr>
          </a:p>
          <a:p>
            <a:pPr marL="342900" indent="-342900">
              <a:buAutoNum type="alphaLcPeriod"/>
            </a:pPr>
            <a:r>
              <a:rPr lang="fr-FR" sz="2200" dirty="0">
                <a:latin typeface="Myriad Pro"/>
                <a:cs typeface="Myanmar Text"/>
              </a:rPr>
              <a:t>F est le symétrique de B par rapport à la droite _____ </a:t>
            </a:r>
            <a:endParaRPr lang="fr-FR" sz="2200" dirty="0">
              <a:latin typeface="Myriad Pro" panose="020B0503030403020204" pitchFamily="34" charset="0"/>
              <a:cs typeface="Myanmar Text" panose="020B0502040204020203" pitchFamily="34" charset="0"/>
            </a:endParaRPr>
          </a:p>
          <a:p>
            <a:pPr marL="342900" indent="-342900">
              <a:buAutoNum type="alphaLcPeriod"/>
            </a:pPr>
            <a:r>
              <a:rPr lang="fr-FR" sz="2200" dirty="0">
                <a:latin typeface="Myriad Pro"/>
                <a:cs typeface="Myanmar Text"/>
              </a:rPr>
              <a:t>G est le symétrique de ____ par rapport à D. </a:t>
            </a:r>
            <a:endParaRPr lang="fr-FR" sz="2200" dirty="0">
              <a:latin typeface="Myriad Pro" panose="020B0503030403020204" pitchFamily="34" charset="0"/>
              <a:cs typeface="Myanmar Text" panose="020B0502040204020203" pitchFamily="34" charset="0"/>
            </a:endParaRPr>
          </a:p>
          <a:p>
            <a:pPr marL="342900" indent="-342900">
              <a:buAutoNum type="alphaLcPeriod"/>
            </a:pPr>
            <a:endParaRPr lang="fr-FR" sz="2200" dirty="0">
              <a:latin typeface="Myriad Pro" panose="020B0503030403020204" pitchFamily="34" charset="0"/>
              <a:cs typeface="Myanmar Text" panose="020B0502040204020203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98CCC81C-EE49-D74C-8E4F-7698CBC4FC3E}"/>
                  </a:ext>
                </a:extLst>
              </p:cNvPr>
              <p:cNvSpPr/>
              <p:nvPr/>
            </p:nvSpPr>
            <p:spPr>
              <a:xfrm>
                <a:off x="580052" y="2439525"/>
                <a:ext cx="2438106" cy="503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𝑀</m:t>
                      </m:r>
                      <m:acc>
                        <m:accPr>
                          <m:chr m:val="̂"/>
                          <m:ctrlP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acc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𝑒𝑡</m:t>
                      </m:r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acc>
                        <m:accPr>
                          <m:chr m:val="̂"/>
                          <m:ctrlP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acc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</m:oMath>
                  </m:oMathPara>
                </a14:m>
                <a:endParaRPr lang="x-none" sz="2000" dirty="0">
                  <a:solidFill>
                    <a:srgbClr val="FF0000"/>
                  </a:solidFill>
                  <a:latin typeface="Myriad Pro" panose="020B0503030403020204" pitchFamily="34" charset="0"/>
                  <a:cs typeface="Myanmar Text" panose="020B0502040204020203" pitchFamily="34" charset="0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98CCC81C-EE49-D74C-8E4F-7698CBC4FC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052" y="2439525"/>
                <a:ext cx="2438106" cy="50322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ounded Rectangular Callout 28">
            <a:extLst>
              <a:ext uri="{FF2B5EF4-FFF2-40B4-BE49-F238E27FC236}">
                <a16:creationId xmlns:a16="http://schemas.microsoft.com/office/drawing/2014/main" id="{B7EC8E72-FF82-B143-B5D9-4C2BA61CD54F}"/>
              </a:ext>
            </a:extLst>
          </p:cNvPr>
          <p:cNvSpPr/>
          <p:nvPr/>
        </p:nvSpPr>
        <p:spPr>
          <a:xfrm>
            <a:off x="3716256" y="2357603"/>
            <a:ext cx="4924959" cy="945735"/>
          </a:xfrm>
          <a:prstGeom prst="wedgeRoundRectCallout">
            <a:avLst>
              <a:gd name="adj1" fmla="val -68592"/>
              <a:gd name="adj2" fmla="val -45285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Deux angles opposés par le sommet sont formés par deux droites sécantes. Deux angles opposés par le sommet sont égaux.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1F773ED-5931-8343-B0DA-7A4C730C3AD7}"/>
              </a:ext>
            </a:extLst>
          </p:cNvPr>
          <p:cNvCxnSpPr/>
          <p:nvPr/>
        </p:nvCxnSpPr>
        <p:spPr>
          <a:xfrm>
            <a:off x="9886786" y="1752956"/>
            <a:ext cx="0" cy="4722644"/>
          </a:xfrm>
          <a:prstGeom prst="lin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7282E97-5CF5-D74D-84F4-19DE3BB99EFD}"/>
              </a:ext>
            </a:extLst>
          </p:cNvPr>
          <p:cNvCxnSpPr/>
          <p:nvPr/>
        </p:nvCxnSpPr>
        <p:spPr>
          <a:xfrm flipV="1">
            <a:off x="5801710" y="3053924"/>
            <a:ext cx="5924687" cy="2161015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2" name="Freeform 31">
            <a:extLst>
              <a:ext uri="{FF2B5EF4-FFF2-40B4-BE49-F238E27FC236}">
                <a16:creationId xmlns:a16="http://schemas.microsoft.com/office/drawing/2014/main" id="{E93C39A3-4D7B-EA4C-9E86-B2F3D7A3E0B8}"/>
              </a:ext>
            </a:extLst>
          </p:cNvPr>
          <p:cNvSpPr/>
          <p:nvPr/>
        </p:nvSpPr>
        <p:spPr>
          <a:xfrm>
            <a:off x="9915525" y="3414713"/>
            <a:ext cx="314325" cy="171450"/>
          </a:xfrm>
          <a:custGeom>
            <a:avLst/>
            <a:gdLst>
              <a:gd name="connsiteX0" fmla="*/ 0 w 314325"/>
              <a:gd name="connsiteY0" fmla="*/ 0 h 171450"/>
              <a:gd name="connsiteX1" fmla="*/ 100013 w 314325"/>
              <a:gd name="connsiteY1" fmla="*/ 14287 h 171450"/>
              <a:gd name="connsiteX2" fmla="*/ 214313 w 314325"/>
              <a:gd name="connsiteY2" fmla="*/ 28575 h 171450"/>
              <a:gd name="connsiteX3" fmla="*/ 257175 w 314325"/>
              <a:gd name="connsiteY3" fmla="*/ 57150 h 171450"/>
              <a:gd name="connsiteX4" fmla="*/ 285750 w 314325"/>
              <a:gd name="connsiteY4" fmla="*/ 100012 h 171450"/>
              <a:gd name="connsiteX5" fmla="*/ 300038 w 314325"/>
              <a:gd name="connsiteY5" fmla="*/ 142875 h 171450"/>
              <a:gd name="connsiteX6" fmla="*/ 314325 w 314325"/>
              <a:gd name="connsiteY6" fmla="*/ 1714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325" h="171450">
                <a:moveTo>
                  <a:pt x="0" y="0"/>
                </a:moveTo>
                <a:lnTo>
                  <a:pt x="100013" y="14287"/>
                </a:lnTo>
                <a:cubicBezTo>
                  <a:pt x="138073" y="19362"/>
                  <a:pt x="177269" y="18472"/>
                  <a:pt x="214313" y="28575"/>
                </a:cubicBezTo>
                <a:cubicBezTo>
                  <a:pt x="230879" y="33093"/>
                  <a:pt x="242888" y="47625"/>
                  <a:pt x="257175" y="57150"/>
                </a:cubicBezTo>
                <a:cubicBezTo>
                  <a:pt x="266700" y="71437"/>
                  <a:pt x="278071" y="84654"/>
                  <a:pt x="285750" y="100012"/>
                </a:cubicBezTo>
                <a:cubicBezTo>
                  <a:pt x="292485" y="113483"/>
                  <a:pt x="294445" y="128892"/>
                  <a:pt x="300038" y="142875"/>
                </a:cubicBezTo>
                <a:cubicBezTo>
                  <a:pt x="303993" y="152763"/>
                  <a:pt x="309563" y="161925"/>
                  <a:pt x="314325" y="171450"/>
                </a:cubicBezTo>
              </a:path>
            </a:pathLst>
          </a:cu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  <a:cs typeface="Myanmar Text" panose="020B0502040204020203" pitchFamily="34" charset="0"/>
            </a:endParaRPr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6C88244B-3C71-0847-A2C4-92C7D0067B55}"/>
              </a:ext>
            </a:extLst>
          </p:cNvPr>
          <p:cNvSpPr/>
          <p:nvPr/>
        </p:nvSpPr>
        <p:spPr>
          <a:xfrm rot="10576291">
            <a:off x="9595958" y="3843904"/>
            <a:ext cx="314325" cy="171450"/>
          </a:xfrm>
          <a:custGeom>
            <a:avLst/>
            <a:gdLst>
              <a:gd name="connsiteX0" fmla="*/ 0 w 314325"/>
              <a:gd name="connsiteY0" fmla="*/ 0 h 171450"/>
              <a:gd name="connsiteX1" fmla="*/ 100013 w 314325"/>
              <a:gd name="connsiteY1" fmla="*/ 14287 h 171450"/>
              <a:gd name="connsiteX2" fmla="*/ 214313 w 314325"/>
              <a:gd name="connsiteY2" fmla="*/ 28575 h 171450"/>
              <a:gd name="connsiteX3" fmla="*/ 257175 w 314325"/>
              <a:gd name="connsiteY3" fmla="*/ 57150 h 171450"/>
              <a:gd name="connsiteX4" fmla="*/ 285750 w 314325"/>
              <a:gd name="connsiteY4" fmla="*/ 100012 h 171450"/>
              <a:gd name="connsiteX5" fmla="*/ 300038 w 314325"/>
              <a:gd name="connsiteY5" fmla="*/ 142875 h 171450"/>
              <a:gd name="connsiteX6" fmla="*/ 314325 w 314325"/>
              <a:gd name="connsiteY6" fmla="*/ 1714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325" h="171450">
                <a:moveTo>
                  <a:pt x="0" y="0"/>
                </a:moveTo>
                <a:lnTo>
                  <a:pt x="100013" y="14287"/>
                </a:lnTo>
                <a:cubicBezTo>
                  <a:pt x="138073" y="19362"/>
                  <a:pt x="177269" y="18472"/>
                  <a:pt x="214313" y="28575"/>
                </a:cubicBezTo>
                <a:cubicBezTo>
                  <a:pt x="230879" y="33093"/>
                  <a:pt x="242888" y="47625"/>
                  <a:pt x="257175" y="57150"/>
                </a:cubicBezTo>
                <a:cubicBezTo>
                  <a:pt x="266700" y="71437"/>
                  <a:pt x="278071" y="84654"/>
                  <a:pt x="285750" y="100012"/>
                </a:cubicBezTo>
                <a:cubicBezTo>
                  <a:pt x="292485" y="113483"/>
                  <a:pt x="294445" y="128892"/>
                  <a:pt x="300038" y="142875"/>
                </a:cubicBezTo>
                <a:cubicBezTo>
                  <a:pt x="303993" y="152763"/>
                  <a:pt x="309563" y="161925"/>
                  <a:pt x="314325" y="171450"/>
                </a:cubicBezTo>
              </a:path>
            </a:pathLst>
          </a:cu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  <a:cs typeface="Myanmar Text" panose="020B05020402040202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DB2BBB8-A9DF-DC4D-A0D7-D7804F769523}"/>
              </a:ext>
            </a:extLst>
          </p:cNvPr>
          <p:cNvSpPr txBox="1"/>
          <p:nvPr/>
        </p:nvSpPr>
        <p:spPr>
          <a:xfrm>
            <a:off x="340522" y="3616744"/>
            <a:ext cx="7343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  </a:t>
            </a:r>
            <a:r>
              <a:rPr lang="x-none" sz="2000" dirty="0">
                <a:solidFill>
                  <a:srgbClr val="FF0000"/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(ED)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E600084-B6D0-3A40-A3F9-570200469CF8}"/>
              </a:ext>
            </a:extLst>
          </p:cNvPr>
          <p:cNvSpPr txBox="1"/>
          <p:nvPr/>
        </p:nvSpPr>
        <p:spPr>
          <a:xfrm>
            <a:off x="2972670" y="3913639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x-none" sz="2000" b="1" dirty="0">
                <a:solidFill>
                  <a:srgbClr val="FF0000"/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E</a:t>
            </a:r>
          </a:p>
        </p:txBody>
      </p:sp>
      <p:sp>
        <p:nvSpPr>
          <p:cNvPr id="36" name="Rounded Rectangular Callout 35">
            <a:extLst>
              <a:ext uri="{FF2B5EF4-FFF2-40B4-BE49-F238E27FC236}">
                <a16:creationId xmlns:a16="http://schemas.microsoft.com/office/drawing/2014/main" id="{C621540F-113F-674F-B356-60B71EED4B47}"/>
              </a:ext>
            </a:extLst>
          </p:cNvPr>
          <p:cNvSpPr/>
          <p:nvPr/>
        </p:nvSpPr>
        <p:spPr>
          <a:xfrm>
            <a:off x="3862719" y="4266786"/>
            <a:ext cx="5812035" cy="709083"/>
          </a:xfrm>
          <a:prstGeom prst="wedgeRoundRectCallout">
            <a:avLst>
              <a:gd name="adj1" fmla="val -51282"/>
              <a:gd name="adj2" fmla="val -144178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2000" dirty="0">
                <a:solidFill>
                  <a:srgbClr val="FF0000"/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(ED) 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est la médiatrice 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de </a:t>
            </a:r>
            <a:r>
              <a:rPr lang="x-none" sz="2000" dirty="0">
                <a:solidFill>
                  <a:srgbClr val="FF0000"/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[FB]</a:t>
            </a:r>
          </a:p>
        </p:txBody>
      </p:sp>
      <p:sp>
        <p:nvSpPr>
          <p:cNvPr id="37" name="Rounded Rectangular Callout 36">
            <a:extLst>
              <a:ext uri="{FF2B5EF4-FFF2-40B4-BE49-F238E27FC236}">
                <a16:creationId xmlns:a16="http://schemas.microsoft.com/office/drawing/2014/main" id="{335C4607-AA4C-5542-821F-A7BDDD931EB4}"/>
              </a:ext>
            </a:extLst>
          </p:cNvPr>
          <p:cNvSpPr/>
          <p:nvPr/>
        </p:nvSpPr>
        <p:spPr>
          <a:xfrm>
            <a:off x="437504" y="5333746"/>
            <a:ext cx="3771243" cy="621449"/>
          </a:xfrm>
          <a:prstGeom prst="wedgeRoundRectCallout">
            <a:avLst>
              <a:gd name="adj1" fmla="val -8287"/>
              <a:gd name="adj2" fmla="val -174455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2000" dirty="0">
                <a:solidFill>
                  <a:srgbClr val="FF0000"/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D 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est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 le milieu de [EG]</a:t>
            </a:r>
            <a:endParaRPr lang="x-none" sz="2000" dirty="0">
              <a:solidFill>
                <a:srgbClr val="FF0000"/>
              </a:solidFill>
              <a:latin typeface="Myriad Pro" panose="020B0503030403020204" pitchFamily="34" charset="0"/>
              <a:cs typeface="Myanmar Text" panose="020B0502040204020203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7A87FB0-BC12-574D-BD52-5D8059009B2F}"/>
              </a:ext>
            </a:extLst>
          </p:cNvPr>
          <p:cNvCxnSpPr/>
          <p:nvPr/>
        </p:nvCxnSpPr>
        <p:spPr>
          <a:xfrm>
            <a:off x="8548285" y="3212550"/>
            <a:ext cx="1336244" cy="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793639A-54BF-B74B-9208-7D1E70A22816}"/>
              </a:ext>
            </a:extLst>
          </p:cNvPr>
          <p:cNvCxnSpPr/>
          <p:nvPr/>
        </p:nvCxnSpPr>
        <p:spPr>
          <a:xfrm>
            <a:off x="9884529" y="3732567"/>
            <a:ext cx="0" cy="12960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987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0.00278 L 0.0293 0.02338 C 0.03542 0.02824 0.04453 0.03079 0.0543 0.03079 C 0.06523 0.03079 0.07396 0.02824 0.08008 0.02338 L 0.10963 0.00278 " pathEditMode="relative" rAng="0" ptsTypes="AAAAA">
                                      <p:cBhvr>
                                        <p:cTn id="9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82" y="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59259E-6 L -0.01797 0.05046 C -0.02188 0.06111 -0.02409 0.07708 -0.02409 0.09352 C -0.02409 0.1125 -0.02188 0.12754 -0.01797 0.13819 L 2.91667E-6 0.18889 " pathEditMode="relative" rAng="0" ptsTypes="AAAAA">
                                      <p:cBhvr>
                                        <p:cTn id="1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  <p:bldP spid="28" grpId="0"/>
      <p:bldP spid="29" grpId="0" animBg="1"/>
      <p:bldP spid="29" grpId="1" animBg="1"/>
      <p:bldP spid="32" grpId="0" animBg="1"/>
      <p:bldP spid="32" grpId="1" animBg="1"/>
      <p:bldP spid="33" grpId="0" animBg="1"/>
      <p:bldP spid="33" grpId="1" animBg="1"/>
      <p:bldP spid="34" grpId="0"/>
      <p:bldP spid="35" grpId="0"/>
      <p:bldP spid="36" grpId="0" animBg="1"/>
      <p:bldP spid="36" grpId="1" animBg="1"/>
      <p:bldP spid="37" grpId="0" animBg="1"/>
      <p:bldP spid="3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238">
            <a:extLst>
              <a:ext uri="{FF2B5EF4-FFF2-40B4-BE49-F238E27FC236}">
                <a16:creationId xmlns:a16="http://schemas.microsoft.com/office/drawing/2014/main" id="{D7882081-25EE-1044-8F36-673BC8017AFA}"/>
              </a:ext>
            </a:extLst>
          </p:cNvPr>
          <p:cNvSpPr txBox="1"/>
          <p:nvPr/>
        </p:nvSpPr>
        <p:spPr>
          <a:xfrm>
            <a:off x="469610" y="1989657"/>
            <a:ext cx="59104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 ton avis, pourquoi est-il important de tracer des droites faisant toutes le même angle avec le mur du parking?</a:t>
            </a:r>
          </a:p>
          <a:p>
            <a:endParaRPr lang="fr-FR" sz="2400" dirty="0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CuadroTexto 238">
            <a:extLst>
              <a:ext uri="{FF2B5EF4-FFF2-40B4-BE49-F238E27FC236}">
                <a16:creationId xmlns:a16="http://schemas.microsoft.com/office/drawing/2014/main" id="{B17EE9AC-EA1F-E64A-A160-8258CE99CB97}"/>
              </a:ext>
            </a:extLst>
          </p:cNvPr>
          <p:cNvSpPr txBox="1"/>
          <p:nvPr/>
        </p:nvSpPr>
        <p:spPr>
          <a:xfrm>
            <a:off x="469610" y="1429598"/>
            <a:ext cx="5332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Problème du Chapitre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D16949C9-C443-5F4F-B1FA-297DCAB8EB0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0094" y="1429598"/>
            <a:ext cx="4070083" cy="542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73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postulat d'Euclide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609524" y="1184231"/>
            <a:ext cx="11232000" cy="2017492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C2D2D2B0-9021-4519-9149-4641A09A6996}"/>
              </a:ext>
            </a:extLst>
          </p:cNvPr>
          <p:cNvSpPr txBox="1">
            <a:spLocks/>
          </p:cNvSpPr>
          <p:nvPr/>
        </p:nvSpPr>
        <p:spPr>
          <a:xfrm>
            <a:off x="628066" y="1427128"/>
            <a:ext cx="10460742" cy="1608307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Postulat d’Euclide:</a:t>
            </a:r>
          </a:p>
          <a:p>
            <a:pPr marL="1255713" indent="-1255713">
              <a:spcBef>
                <a:spcPts val="0"/>
              </a:spcBef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255713" indent="-1255713">
              <a:spcBef>
                <a:spcPts val="0"/>
              </a:spcBef>
            </a:pP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Par un point pris hors d’une droite, on peut mener une parallèle et une seule à cette droite.</a:t>
            </a:r>
          </a:p>
          <a:p>
            <a:pPr marL="1255713" indent="-1255713">
              <a:spcBef>
                <a:spcPts val="0"/>
              </a:spcBef>
            </a:pPr>
            <a:endParaRPr lang="fr-FR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6BF6DD2-C40D-E143-BFCE-D9C17DDB7DB2}"/>
              </a:ext>
            </a:extLst>
          </p:cNvPr>
          <p:cNvGrpSpPr/>
          <p:nvPr/>
        </p:nvGrpSpPr>
        <p:grpSpPr>
          <a:xfrm>
            <a:off x="6133994" y="3035435"/>
            <a:ext cx="4954814" cy="3326069"/>
            <a:chOff x="5446485" y="2907598"/>
            <a:chExt cx="4954814" cy="3326069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F5242C0-7DD6-E143-B99D-E27BB2DF5F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46485" y="2907598"/>
              <a:ext cx="4954814" cy="3326069"/>
            </a:xfrm>
            <a:prstGeom prst="rect">
              <a:avLst/>
            </a:prstGeom>
            <a:ln w="88900" cap="sq" cmpd="thickThin">
              <a:solidFill>
                <a:schemeClr val="accent1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73C08DF-9A37-0541-9AD1-D8977FABFD22}"/>
                </a:ext>
              </a:extLst>
            </p:cNvPr>
            <p:cNvSpPr txBox="1"/>
            <p:nvPr/>
          </p:nvSpPr>
          <p:spPr>
            <a:xfrm>
              <a:off x="5446485" y="3363197"/>
              <a:ext cx="4459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x-none" dirty="0">
                  <a:latin typeface="Myriad Pro" panose="020B0503030403020204" pitchFamily="34" charset="0"/>
                </a:rPr>
                <a:t>(d)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356BDE58-F147-C540-9AFB-6F30CE9310A0}"/>
              </a:ext>
            </a:extLst>
          </p:cNvPr>
          <p:cNvSpPr txBox="1"/>
          <p:nvPr/>
        </p:nvSpPr>
        <p:spPr>
          <a:xfrm>
            <a:off x="628066" y="4118623"/>
            <a:ext cx="4954814" cy="1384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Par C, on peut mener une parallèle et une seule à (AB).</a:t>
            </a:r>
          </a:p>
          <a:p>
            <a:endParaRPr lang="fr-FR" sz="2400" dirty="0">
              <a:solidFill>
                <a:schemeClr val="tx1"/>
              </a:solidFill>
              <a:latin typeface="Myriad Pro" panose="020B0503030403020204" pitchFamily="34" charset="0"/>
            </a:endParaRPr>
          </a:p>
          <a:p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(d) // (AB) </a:t>
            </a:r>
          </a:p>
        </p:txBody>
      </p:sp>
    </p:spTree>
    <p:extLst>
      <p:ext uri="{BB962C8B-B14F-4D97-AF65-F5344CB8AC3E}">
        <p14:creationId xmlns:p14="http://schemas.microsoft.com/office/powerpoint/2010/main" val="277484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uiExpand="1" build="p" animBg="1"/>
      <p:bldP spid="46" grpId="0" animBg="1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61D1F21-EE40-4AE4-B8F8-19FEA7621DFA}"/>
              </a:ext>
            </a:extLst>
          </p:cNvPr>
          <p:cNvSpPr txBox="1">
            <a:spLocks/>
          </p:cNvSpPr>
          <p:nvPr/>
        </p:nvSpPr>
        <p:spPr>
          <a:xfrm>
            <a:off x="628066" y="1075512"/>
            <a:ext cx="11193230" cy="2821748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en-US" b="0" baseline="3000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droites Parallèles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0913B2D-953F-4E14-A7AE-782FFCD3422C}"/>
              </a:ext>
            </a:extLst>
          </p:cNvPr>
          <p:cNvSpPr txBox="1">
            <a:spLocks/>
          </p:cNvSpPr>
          <p:nvPr/>
        </p:nvSpPr>
        <p:spPr>
          <a:xfrm>
            <a:off x="628065" y="1057767"/>
            <a:ext cx="1974860" cy="50335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Propriétés :</a:t>
            </a:r>
            <a:endParaRPr lang="fr-FR" b="0" dirty="0">
              <a:solidFill>
                <a:srgbClr val="00B0F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ECA0B742-27DD-E745-9BF6-F96F245953EB}"/>
              </a:ext>
            </a:extLst>
          </p:cNvPr>
          <p:cNvSpPr txBox="1">
            <a:spLocks/>
          </p:cNvSpPr>
          <p:nvPr/>
        </p:nvSpPr>
        <p:spPr>
          <a:xfrm>
            <a:off x="623803" y="1445708"/>
            <a:ext cx="11193230" cy="2436659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dirty="0">
                <a:latin typeface="Myriad Pro" panose="020B0503030403020204" pitchFamily="34" charset="0"/>
              </a:rPr>
              <a:t>Si deux </a:t>
            </a:r>
            <a:r>
              <a:rPr lang="en-US" sz="2000" dirty="0" err="1">
                <a:latin typeface="Myriad Pro" panose="020B0503030403020204" pitchFamily="34" charset="0"/>
              </a:rPr>
              <a:t>droites</a:t>
            </a:r>
            <a:r>
              <a:rPr lang="x-none" sz="2000" dirty="0">
                <a:latin typeface="Myriad Pro" panose="020B0503030403020204" pitchFamily="34" charset="0"/>
              </a:rPr>
              <a:t> </a:t>
            </a:r>
            <a:r>
              <a:rPr lang="en-US" sz="2000" i="1" dirty="0">
                <a:latin typeface="Myriad Pro" panose="020B0503030403020204" pitchFamily="34" charset="0"/>
              </a:rPr>
              <a:t>sont</a:t>
            </a:r>
            <a:r>
              <a:rPr lang="x-none" sz="2000" i="1" dirty="0">
                <a:latin typeface="Myriad Pro" panose="020B0503030403020204" pitchFamily="34" charset="0"/>
              </a:rPr>
              <a:t> parall</a:t>
            </a:r>
            <a:r>
              <a:rPr lang="en-US" sz="2000" i="1" dirty="0">
                <a:latin typeface="Myriad Pro" panose="020B0503030403020204" pitchFamily="34" charset="0"/>
              </a:rPr>
              <a:t>è</a:t>
            </a:r>
            <a:r>
              <a:rPr lang="x-none" sz="2000" i="1" dirty="0">
                <a:latin typeface="Myriad Pro" panose="020B0503030403020204" pitchFamily="34" charset="0"/>
              </a:rPr>
              <a:t>l</a:t>
            </a:r>
            <a:r>
              <a:rPr lang="en-US" sz="2000" i="1" dirty="0" err="1">
                <a:latin typeface="Myriad Pro" panose="020B0503030403020204" pitchFamily="34" charset="0"/>
              </a:rPr>
              <a:t>es</a:t>
            </a:r>
            <a:r>
              <a:rPr lang="x-none" sz="2000" i="1" dirty="0">
                <a:latin typeface="Myriad Pro" panose="020B0503030403020204" pitchFamily="34" charset="0"/>
              </a:rPr>
              <a:t> </a:t>
            </a:r>
            <a:r>
              <a:rPr lang="en-US" sz="2000" dirty="0" err="1">
                <a:latin typeface="Myriad Pro" panose="020B0503030403020204" pitchFamily="34" charset="0"/>
              </a:rPr>
              <a:t>alors</a:t>
            </a:r>
            <a:r>
              <a:rPr lang="en-US" sz="2000" dirty="0">
                <a:latin typeface="Myriad Pro" panose="020B0503030403020204" pitchFamily="34" charset="0"/>
              </a:rPr>
              <a:t> </a:t>
            </a:r>
            <a:r>
              <a:rPr lang="x-none" sz="2000" dirty="0">
                <a:latin typeface="Myriad Pro" panose="020B0503030403020204" pitchFamily="34" charset="0"/>
              </a:rPr>
              <a:t>: </a:t>
            </a:r>
          </a:p>
          <a:p>
            <a:pPr marL="803275" indent="-212725">
              <a:buFont typeface="Wingdings" pitchFamily="2" charset="2"/>
              <a:buChar char="Ø"/>
            </a:pPr>
            <a:r>
              <a:rPr lang="fr-FR" sz="2000" dirty="0">
                <a:latin typeface="Myriad Pro" panose="020B0503030403020204" pitchFamily="34" charset="0"/>
              </a:rPr>
              <a:t>Toute</a:t>
            </a:r>
            <a:r>
              <a:rPr lang="en-US" sz="2000" dirty="0">
                <a:latin typeface="Myriad Pro" panose="020B0503030403020204" pitchFamily="34" charset="0"/>
              </a:rPr>
              <a:t> </a:t>
            </a:r>
            <a:r>
              <a:rPr lang="fr-FR" sz="2000" dirty="0">
                <a:latin typeface="Myriad Pro" panose="020B0503030403020204" pitchFamily="34" charset="0"/>
              </a:rPr>
              <a:t>droite</a:t>
            </a:r>
            <a:r>
              <a:rPr lang="x-none" sz="2000" dirty="0">
                <a:latin typeface="Myriad Pro" panose="020B0503030403020204" pitchFamily="34" charset="0"/>
              </a:rPr>
              <a:t> </a:t>
            </a:r>
            <a:r>
              <a:rPr lang="x-none" sz="2000" b="1" dirty="0">
                <a:latin typeface="Myriad Pro" panose="020B0503030403020204" pitchFamily="34" charset="0"/>
              </a:rPr>
              <a:t>parall</a:t>
            </a:r>
            <a:r>
              <a:rPr lang="en-US" sz="2000" b="1" dirty="0">
                <a:latin typeface="Myriad Pro" panose="020B0503030403020204" pitchFamily="34" charset="0"/>
              </a:rPr>
              <a:t>è</a:t>
            </a:r>
            <a:r>
              <a:rPr lang="x-none" sz="2000" b="1" dirty="0">
                <a:latin typeface="Myriad Pro" panose="020B0503030403020204" pitchFamily="34" charset="0"/>
              </a:rPr>
              <a:t>l</a:t>
            </a:r>
            <a:r>
              <a:rPr lang="en-US" sz="2000" b="1" dirty="0">
                <a:latin typeface="Myriad Pro" panose="020B0503030403020204" pitchFamily="34" charset="0"/>
              </a:rPr>
              <a:t>e</a:t>
            </a:r>
            <a:r>
              <a:rPr lang="x-none" sz="2000" dirty="0">
                <a:latin typeface="Myriad Pro" panose="020B0503030403020204" pitchFamily="34" charset="0"/>
              </a:rPr>
              <a:t> </a:t>
            </a:r>
            <a:r>
              <a:rPr lang="en-US" sz="2000" dirty="0">
                <a:latin typeface="Myriad Pro" panose="020B0503030403020204" pitchFamily="34" charset="0"/>
              </a:rPr>
              <a:t>à </a:t>
            </a:r>
            <a:r>
              <a:rPr lang="en-US" sz="2000" dirty="0" err="1">
                <a:latin typeface="Myriad Pro" panose="020B0503030403020204" pitchFamily="34" charset="0"/>
              </a:rPr>
              <a:t>l’une</a:t>
            </a:r>
            <a:r>
              <a:rPr lang="en-US" sz="2000" dirty="0">
                <a:latin typeface="Myriad Pro" panose="020B0503030403020204" pitchFamily="34" charset="0"/>
              </a:rPr>
              <a:t> </a:t>
            </a:r>
            <a:r>
              <a:rPr lang="en-US" sz="2000" dirty="0" err="1">
                <a:latin typeface="Myriad Pro" panose="020B0503030403020204" pitchFamily="34" charset="0"/>
              </a:rPr>
              <a:t>est</a:t>
            </a:r>
            <a:r>
              <a:rPr lang="en-US" sz="2000" dirty="0">
                <a:latin typeface="Myriad Pro" panose="020B0503030403020204" pitchFamily="34" charset="0"/>
              </a:rPr>
              <a:t> </a:t>
            </a:r>
            <a:r>
              <a:rPr lang="en-US" sz="2000" dirty="0" err="1">
                <a:latin typeface="Myriad Pro" panose="020B0503030403020204" pitchFamily="34" charset="0"/>
              </a:rPr>
              <a:t>aussi</a:t>
            </a:r>
            <a:r>
              <a:rPr lang="x-none" sz="2000" dirty="0">
                <a:latin typeface="Myriad Pro" panose="020B0503030403020204" pitchFamily="34" charset="0"/>
              </a:rPr>
              <a:t> </a:t>
            </a:r>
            <a:r>
              <a:rPr lang="x-none" sz="2000" b="1" dirty="0">
                <a:latin typeface="Myriad Pro" panose="020B0503030403020204" pitchFamily="34" charset="0"/>
              </a:rPr>
              <a:t>parall</a:t>
            </a:r>
            <a:r>
              <a:rPr lang="en-US" sz="2000" b="1" dirty="0">
                <a:latin typeface="Myriad Pro" panose="020B0503030403020204" pitchFamily="34" charset="0"/>
              </a:rPr>
              <a:t>è</a:t>
            </a:r>
            <a:r>
              <a:rPr lang="x-none" sz="2000" b="1" dirty="0">
                <a:latin typeface="Myriad Pro" panose="020B0503030403020204" pitchFamily="34" charset="0"/>
              </a:rPr>
              <a:t>l</a:t>
            </a:r>
            <a:r>
              <a:rPr lang="en-US" sz="2000" b="1" dirty="0">
                <a:latin typeface="Myriad Pro" panose="020B0503030403020204" pitchFamily="34" charset="0"/>
              </a:rPr>
              <a:t>e</a:t>
            </a:r>
            <a:r>
              <a:rPr lang="x-none" sz="2000" dirty="0">
                <a:latin typeface="Myriad Pro" panose="020B0503030403020204" pitchFamily="34" charset="0"/>
              </a:rPr>
              <a:t> </a:t>
            </a:r>
            <a:r>
              <a:rPr lang="en-US" sz="2000" dirty="0">
                <a:latin typeface="Myriad Pro" panose="020B0503030403020204" pitchFamily="34" charset="0"/>
              </a:rPr>
              <a:t>à </a:t>
            </a:r>
            <a:r>
              <a:rPr lang="en-US" sz="2000" dirty="0" err="1">
                <a:latin typeface="Myriad Pro" panose="020B0503030403020204" pitchFamily="34" charset="0"/>
              </a:rPr>
              <a:t>l’autre</a:t>
            </a:r>
            <a:r>
              <a:rPr lang="x-none" sz="2000" dirty="0">
                <a:latin typeface="Myriad Pro" panose="020B0503030403020204" pitchFamily="34" charset="0"/>
              </a:rPr>
              <a:t>. </a:t>
            </a:r>
          </a:p>
          <a:p>
            <a:pPr marL="803275" indent="-212725">
              <a:buFont typeface="Wingdings" pitchFamily="2" charset="2"/>
              <a:buChar char="Ø"/>
            </a:pPr>
            <a:r>
              <a:rPr lang="fr-FR" sz="2000" dirty="0">
                <a:latin typeface="Myriad Pro" panose="020B0503030403020204" pitchFamily="34" charset="0"/>
              </a:rPr>
              <a:t>Toute</a:t>
            </a:r>
            <a:r>
              <a:rPr lang="en-US" sz="2000" dirty="0">
                <a:latin typeface="Myriad Pro" panose="020B0503030403020204" pitchFamily="34" charset="0"/>
              </a:rPr>
              <a:t> </a:t>
            </a:r>
            <a:r>
              <a:rPr lang="fr-FR" sz="2000" dirty="0">
                <a:latin typeface="Myriad Pro" panose="020B0503030403020204" pitchFamily="34" charset="0"/>
              </a:rPr>
              <a:t>droite</a:t>
            </a:r>
            <a:r>
              <a:rPr lang="x-none" sz="2000" dirty="0">
                <a:latin typeface="Myriad Pro" panose="020B0503030403020204" pitchFamily="34" charset="0"/>
              </a:rPr>
              <a:t> </a:t>
            </a:r>
            <a:r>
              <a:rPr lang="en-US" sz="2000" dirty="0">
                <a:latin typeface="Myriad Pro" panose="020B0503030403020204" pitchFamily="34" charset="0"/>
              </a:rPr>
              <a:t>qui</a:t>
            </a:r>
            <a:r>
              <a:rPr lang="x-none" sz="2000" dirty="0">
                <a:latin typeface="Myriad Pro" panose="020B0503030403020204" pitchFamily="34" charset="0"/>
              </a:rPr>
              <a:t> </a:t>
            </a:r>
            <a:r>
              <a:rPr lang="x-none" sz="2000" b="1" dirty="0">
                <a:latin typeface="Myriad Pro" panose="020B0503030403020204" pitchFamily="34" charset="0"/>
              </a:rPr>
              <a:t>c</a:t>
            </a:r>
            <a:r>
              <a:rPr lang="en-US" sz="2000" b="1" dirty="0" err="1">
                <a:latin typeface="Myriad Pro" panose="020B0503030403020204" pitchFamily="34" charset="0"/>
              </a:rPr>
              <a:t>oupe</a:t>
            </a:r>
            <a:r>
              <a:rPr lang="x-none" sz="2000" dirty="0">
                <a:latin typeface="Myriad Pro" panose="020B0503030403020204" pitchFamily="34" charset="0"/>
              </a:rPr>
              <a:t> </a:t>
            </a:r>
            <a:r>
              <a:rPr lang="en-US" sz="2000" dirty="0" err="1">
                <a:latin typeface="Myriad Pro" panose="020B0503030403020204" pitchFamily="34" charset="0"/>
              </a:rPr>
              <a:t>l’u</a:t>
            </a:r>
            <a:r>
              <a:rPr lang="x-none" sz="2000" dirty="0">
                <a:latin typeface="Myriad Pro" panose="020B0503030403020204" pitchFamily="34" charset="0"/>
              </a:rPr>
              <a:t>ne, </a:t>
            </a:r>
            <a:r>
              <a:rPr lang="x-none" sz="2000" b="1" dirty="0">
                <a:latin typeface="Myriad Pro" panose="020B0503030403020204" pitchFamily="34" charset="0"/>
              </a:rPr>
              <a:t>c</a:t>
            </a:r>
            <a:r>
              <a:rPr lang="en-US" sz="2000" b="1" dirty="0" err="1">
                <a:latin typeface="Myriad Pro" panose="020B0503030403020204" pitchFamily="34" charset="0"/>
              </a:rPr>
              <a:t>oupe</a:t>
            </a:r>
            <a:r>
              <a:rPr lang="x-none" sz="2000" dirty="0">
                <a:latin typeface="Myriad Pro" panose="020B0503030403020204" pitchFamily="34" charset="0"/>
              </a:rPr>
              <a:t> </a:t>
            </a:r>
            <a:r>
              <a:rPr lang="en-US" sz="2000" dirty="0" err="1">
                <a:latin typeface="Myriad Pro" panose="020B0503030403020204" pitchFamily="34" charset="0"/>
              </a:rPr>
              <a:t>aussi</a:t>
            </a:r>
            <a:r>
              <a:rPr lang="en-US" sz="2000" dirty="0">
                <a:latin typeface="Myriad Pro" panose="020B0503030403020204" pitchFamily="34" charset="0"/>
              </a:rPr>
              <a:t> </a:t>
            </a:r>
            <a:r>
              <a:rPr lang="en-US" sz="2000" dirty="0" err="1">
                <a:latin typeface="Myriad Pro" panose="020B0503030403020204" pitchFamily="34" charset="0"/>
              </a:rPr>
              <a:t>l’autre</a:t>
            </a:r>
            <a:r>
              <a:rPr lang="x-none" sz="2000" dirty="0">
                <a:latin typeface="Myriad Pro" panose="020B0503030403020204" pitchFamily="34" charset="0"/>
              </a:rPr>
              <a:t>. </a:t>
            </a:r>
          </a:p>
          <a:p>
            <a:pPr marL="803275" indent="-212725">
              <a:buFont typeface="Wingdings" pitchFamily="2" charset="2"/>
              <a:buChar char="Ø"/>
            </a:pPr>
            <a:r>
              <a:rPr lang="fr-FR" sz="2000" dirty="0">
                <a:latin typeface="Myriad Pro" panose="020B0503030403020204" pitchFamily="34" charset="0"/>
              </a:rPr>
              <a:t>Toute</a:t>
            </a:r>
            <a:r>
              <a:rPr lang="en-US" sz="2000" dirty="0">
                <a:latin typeface="Myriad Pro" panose="020B0503030403020204" pitchFamily="34" charset="0"/>
              </a:rPr>
              <a:t> </a:t>
            </a:r>
            <a:r>
              <a:rPr lang="fr-FR" sz="2000" dirty="0">
                <a:latin typeface="Myriad Pro" panose="020B0503030403020204" pitchFamily="34" charset="0"/>
              </a:rPr>
              <a:t>droite</a:t>
            </a:r>
            <a:r>
              <a:rPr lang="x-none" sz="2000" dirty="0">
                <a:latin typeface="Myriad Pro" panose="020B0503030403020204" pitchFamily="34" charset="0"/>
              </a:rPr>
              <a:t> </a:t>
            </a:r>
            <a:r>
              <a:rPr lang="x-none" sz="2000" b="1" dirty="0">
                <a:latin typeface="Myriad Pro" panose="020B0503030403020204" pitchFamily="34" charset="0"/>
              </a:rPr>
              <a:t>perpendicula</a:t>
            </a:r>
            <a:r>
              <a:rPr lang="en-US" sz="2000" b="1" dirty="0" err="1">
                <a:latin typeface="Myriad Pro" panose="020B0503030403020204" pitchFamily="34" charset="0"/>
              </a:rPr>
              <a:t>i</a:t>
            </a:r>
            <a:r>
              <a:rPr lang="x-none" sz="2000" b="1" dirty="0">
                <a:latin typeface="Myriad Pro" panose="020B0503030403020204" pitchFamily="34" charset="0"/>
              </a:rPr>
              <a:t>r</a:t>
            </a:r>
            <a:r>
              <a:rPr lang="en-US" sz="2000" b="1" dirty="0">
                <a:latin typeface="Myriad Pro" panose="020B0503030403020204" pitchFamily="34" charset="0"/>
              </a:rPr>
              <a:t>e</a:t>
            </a:r>
            <a:r>
              <a:rPr lang="x-none" sz="2000" dirty="0">
                <a:latin typeface="Myriad Pro" panose="020B0503030403020204" pitchFamily="34" charset="0"/>
              </a:rPr>
              <a:t> </a:t>
            </a:r>
            <a:r>
              <a:rPr lang="en-US" sz="2000" dirty="0">
                <a:latin typeface="Myriad Pro" panose="020B0503030403020204" pitchFamily="34" charset="0"/>
              </a:rPr>
              <a:t>à </a:t>
            </a:r>
            <a:r>
              <a:rPr lang="en-US" sz="2000" dirty="0" err="1">
                <a:latin typeface="Myriad Pro" panose="020B0503030403020204" pitchFamily="34" charset="0"/>
              </a:rPr>
              <a:t>l’u</a:t>
            </a:r>
            <a:r>
              <a:rPr lang="x-none" sz="2000" dirty="0">
                <a:latin typeface="Myriad Pro" panose="020B0503030403020204" pitchFamily="34" charset="0"/>
              </a:rPr>
              <a:t>ne, </a:t>
            </a:r>
            <a:r>
              <a:rPr lang="en-US" sz="2000" dirty="0" err="1">
                <a:latin typeface="Myriad Pro" panose="020B0503030403020204" pitchFamily="34" charset="0"/>
              </a:rPr>
              <a:t>est</a:t>
            </a:r>
            <a:r>
              <a:rPr lang="x-none" sz="2000" dirty="0">
                <a:latin typeface="Myriad Pro" panose="020B0503030403020204" pitchFamily="34" charset="0"/>
              </a:rPr>
              <a:t> </a:t>
            </a:r>
            <a:r>
              <a:rPr lang="x-none" sz="2000" b="1" dirty="0">
                <a:latin typeface="Myriad Pro" panose="020B0503030403020204" pitchFamily="34" charset="0"/>
              </a:rPr>
              <a:t>perpendicula</a:t>
            </a:r>
            <a:r>
              <a:rPr lang="en-US" sz="2000" b="1" dirty="0" err="1">
                <a:latin typeface="Myriad Pro" panose="020B0503030403020204" pitchFamily="34" charset="0"/>
              </a:rPr>
              <a:t>i</a:t>
            </a:r>
            <a:r>
              <a:rPr lang="x-none" sz="2000" b="1" dirty="0">
                <a:latin typeface="Myriad Pro" panose="020B0503030403020204" pitchFamily="34" charset="0"/>
              </a:rPr>
              <a:t>r</a:t>
            </a:r>
            <a:r>
              <a:rPr lang="en-US" sz="2000" b="1" dirty="0">
                <a:latin typeface="Myriad Pro" panose="020B0503030403020204" pitchFamily="34" charset="0"/>
              </a:rPr>
              <a:t>e</a:t>
            </a:r>
            <a:r>
              <a:rPr lang="x-none" sz="2000" dirty="0">
                <a:latin typeface="Myriad Pro" panose="020B0503030403020204" pitchFamily="34" charset="0"/>
              </a:rPr>
              <a:t> </a:t>
            </a:r>
            <a:r>
              <a:rPr lang="en-US" sz="2000" dirty="0">
                <a:latin typeface="Myriad Pro" panose="020B0503030403020204" pitchFamily="34" charset="0"/>
              </a:rPr>
              <a:t>à </a:t>
            </a:r>
            <a:r>
              <a:rPr lang="en-US" sz="2000" dirty="0" err="1">
                <a:latin typeface="Myriad Pro" panose="020B0503030403020204" pitchFamily="34" charset="0"/>
              </a:rPr>
              <a:t>l’autre</a:t>
            </a:r>
            <a:r>
              <a:rPr lang="x-none" sz="2000" dirty="0">
                <a:latin typeface="Myriad Pro" panose="020B0503030403020204" pitchFamily="34" charset="0"/>
              </a:rPr>
              <a:t>.</a:t>
            </a:r>
          </a:p>
          <a:p>
            <a:pPr marL="0" indent="0">
              <a:buNone/>
            </a:pPr>
            <a:r>
              <a:rPr lang="fr-FR" sz="2000" dirty="0">
                <a:latin typeface="Myriad Pro" panose="020B0503030403020204" pitchFamily="34" charset="0"/>
              </a:rPr>
              <a:t>Si deux droites sont perpendiculaires </a:t>
            </a:r>
            <a:r>
              <a:rPr lang="en-US" sz="2000" dirty="0" err="1">
                <a:latin typeface="Myriad Pro" panose="020B0503030403020204" pitchFamily="34" charset="0"/>
              </a:rPr>
              <a:t>à</a:t>
            </a:r>
            <a:r>
              <a:rPr lang="fr-FR" sz="2000" b="1" dirty="0">
                <a:latin typeface="Myriad Pro" panose="020B0503030403020204" pitchFamily="34" charset="0"/>
              </a:rPr>
              <a:t> une même troisième, </a:t>
            </a:r>
            <a:r>
              <a:rPr lang="fr-FR" sz="2000" dirty="0">
                <a:latin typeface="Myriad Pro" panose="020B0503030403020204" pitchFamily="34" charset="0"/>
              </a:rPr>
              <a:t>alors elles sont parallèles entre </a:t>
            </a:r>
            <a:r>
              <a:rPr lang="fr-FR" sz="2200" dirty="0">
                <a:latin typeface="Myriad Pro" panose="020B0503030403020204" pitchFamily="34" charset="0"/>
              </a:rPr>
              <a:t>elles.</a:t>
            </a:r>
          </a:p>
          <a:p>
            <a:pPr marL="0" indent="0">
              <a:buNone/>
            </a:pPr>
            <a:endParaRPr lang="x-none" sz="2400" dirty="0">
              <a:latin typeface="Myriad Pro" panose="020B0503030403020204" pitchFamily="34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95D0039-C5FE-884F-95EC-43DC4C3B76EF}"/>
              </a:ext>
            </a:extLst>
          </p:cNvPr>
          <p:cNvCxnSpPr/>
          <p:nvPr/>
        </p:nvCxnSpPr>
        <p:spPr>
          <a:xfrm>
            <a:off x="1026760" y="5774551"/>
            <a:ext cx="4974956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DA0AA5F-E8C7-6C45-96ED-6E924D5DFD5F}"/>
              </a:ext>
            </a:extLst>
          </p:cNvPr>
          <p:cNvCxnSpPr/>
          <p:nvPr/>
        </p:nvCxnSpPr>
        <p:spPr>
          <a:xfrm>
            <a:off x="1026760" y="4901479"/>
            <a:ext cx="4974956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C758311-9932-8F4D-875A-0F72891E6C8D}"/>
              </a:ext>
            </a:extLst>
          </p:cNvPr>
          <p:cNvSpPr txBox="1"/>
          <p:nvPr/>
        </p:nvSpPr>
        <p:spPr>
          <a:xfrm flipH="1">
            <a:off x="623803" y="4284380"/>
            <a:ext cx="867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latin typeface="Myriad Pro" panose="020B0503030403020204" pitchFamily="34" charset="0"/>
              </a:rPr>
              <a:t>(d)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F4B5811-19FB-5D4B-B211-BBAEDABC7329}"/>
              </a:ext>
            </a:extLst>
          </p:cNvPr>
          <p:cNvSpPr txBox="1"/>
          <p:nvPr/>
        </p:nvSpPr>
        <p:spPr>
          <a:xfrm flipH="1">
            <a:off x="670297" y="5177866"/>
            <a:ext cx="867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latin typeface="Myriad Pro" panose="020B0503030403020204" pitchFamily="34" charset="0"/>
              </a:rPr>
              <a:t>(d’)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2E086C6-BFAB-8C47-91BF-B3620642AE00}"/>
              </a:ext>
            </a:extLst>
          </p:cNvPr>
          <p:cNvGrpSpPr/>
          <p:nvPr/>
        </p:nvGrpSpPr>
        <p:grpSpPr>
          <a:xfrm>
            <a:off x="2369952" y="4746045"/>
            <a:ext cx="222137" cy="320752"/>
            <a:chOff x="3776426" y="4723949"/>
            <a:chExt cx="222137" cy="320752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B53CA425-7EBF-F34C-BC86-C0B1D861313A}"/>
                </a:ext>
              </a:extLst>
            </p:cNvPr>
            <p:cNvCxnSpPr/>
            <p:nvPr/>
          </p:nvCxnSpPr>
          <p:spPr>
            <a:xfrm>
              <a:off x="3781586" y="4723949"/>
              <a:ext cx="216977" cy="15543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C28B4B-7D69-4F46-AB59-EF1F3496E0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6426" y="4889267"/>
              <a:ext cx="216977" cy="15543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210AD2C-2CED-274D-BDC2-220C809A1F17}"/>
              </a:ext>
            </a:extLst>
          </p:cNvPr>
          <p:cNvGrpSpPr/>
          <p:nvPr/>
        </p:nvGrpSpPr>
        <p:grpSpPr>
          <a:xfrm>
            <a:off x="2380290" y="5614175"/>
            <a:ext cx="222137" cy="320752"/>
            <a:chOff x="3776426" y="4723949"/>
            <a:chExt cx="222137" cy="320752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A3FE145-C98B-2747-8D04-DADC415BFBE3}"/>
                </a:ext>
              </a:extLst>
            </p:cNvPr>
            <p:cNvCxnSpPr/>
            <p:nvPr/>
          </p:nvCxnSpPr>
          <p:spPr>
            <a:xfrm>
              <a:off x="3781586" y="4723949"/>
              <a:ext cx="216977" cy="15543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68BAA0B-A8D8-B647-96E9-6CF8153C7E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6426" y="4889267"/>
              <a:ext cx="216977" cy="15543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2444BE8-BFC7-5D4D-A552-82922A0190E2}"/>
              </a:ext>
            </a:extLst>
          </p:cNvPr>
          <p:cNvGrpSpPr/>
          <p:nvPr/>
        </p:nvGrpSpPr>
        <p:grpSpPr>
          <a:xfrm>
            <a:off x="2607606" y="4748878"/>
            <a:ext cx="222137" cy="320752"/>
            <a:chOff x="3776426" y="4723949"/>
            <a:chExt cx="222137" cy="320752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9835BBF-9E6C-0F46-8A8E-E515EAE4E7EE}"/>
                </a:ext>
              </a:extLst>
            </p:cNvPr>
            <p:cNvCxnSpPr/>
            <p:nvPr/>
          </p:nvCxnSpPr>
          <p:spPr>
            <a:xfrm>
              <a:off x="3781586" y="4723949"/>
              <a:ext cx="216977" cy="15543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134A57D-D70E-BC42-BF4B-E90AB43637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6426" y="4889267"/>
              <a:ext cx="216977" cy="15543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183F8B0C-2659-5C40-98F8-5910D4F2857B}"/>
              </a:ext>
            </a:extLst>
          </p:cNvPr>
          <p:cNvGrpSpPr/>
          <p:nvPr/>
        </p:nvGrpSpPr>
        <p:grpSpPr>
          <a:xfrm>
            <a:off x="2605025" y="5600786"/>
            <a:ext cx="222137" cy="320752"/>
            <a:chOff x="3776426" y="4723949"/>
            <a:chExt cx="222137" cy="320752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00F435F8-3783-4A48-B44E-D22F377ABA9D}"/>
                </a:ext>
              </a:extLst>
            </p:cNvPr>
            <p:cNvCxnSpPr/>
            <p:nvPr/>
          </p:nvCxnSpPr>
          <p:spPr>
            <a:xfrm>
              <a:off x="3781586" y="4723949"/>
              <a:ext cx="216977" cy="15543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F68C8381-34A7-2245-8ECC-DBA12E2F99C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6426" y="4889267"/>
              <a:ext cx="216977" cy="15543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8DAB012-0218-F441-A223-3AE46C59F8D9}"/>
              </a:ext>
            </a:extLst>
          </p:cNvPr>
          <p:cNvCxnSpPr/>
          <p:nvPr/>
        </p:nvCxnSpPr>
        <p:spPr>
          <a:xfrm>
            <a:off x="2269208" y="6541716"/>
            <a:ext cx="497495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C10EB62-F56D-E747-95F5-D51ACD239AA8}"/>
              </a:ext>
            </a:extLst>
          </p:cNvPr>
          <p:cNvGrpSpPr/>
          <p:nvPr/>
        </p:nvGrpSpPr>
        <p:grpSpPr>
          <a:xfrm>
            <a:off x="3741558" y="6381340"/>
            <a:ext cx="222137" cy="320752"/>
            <a:chOff x="3776426" y="4723949"/>
            <a:chExt cx="222137" cy="320752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2C26BD5-98B0-744B-A44D-925FD11032D5}"/>
                </a:ext>
              </a:extLst>
            </p:cNvPr>
            <p:cNvCxnSpPr/>
            <p:nvPr/>
          </p:nvCxnSpPr>
          <p:spPr>
            <a:xfrm>
              <a:off x="3781586" y="4723949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C069A27-8B19-994D-BAD8-6BD9959670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6426" y="4889267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C55FA48-C39D-8244-B23C-0A4D89FD596B}"/>
              </a:ext>
            </a:extLst>
          </p:cNvPr>
          <p:cNvGrpSpPr/>
          <p:nvPr/>
        </p:nvGrpSpPr>
        <p:grpSpPr>
          <a:xfrm>
            <a:off x="3958535" y="6376398"/>
            <a:ext cx="222137" cy="320752"/>
            <a:chOff x="3776426" y="4723949"/>
            <a:chExt cx="222137" cy="320752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D1C931DF-3943-2D48-A77D-C2CB79906F0F}"/>
                </a:ext>
              </a:extLst>
            </p:cNvPr>
            <p:cNvCxnSpPr/>
            <p:nvPr/>
          </p:nvCxnSpPr>
          <p:spPr>
            <a:xfrm>
              <a:off x="3781586" y="4723949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52ECD2E-7DFC-F648-BCE1-E71FB7D053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6426" y="4889267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E11305F1-753A-DB42-A97F-C078204FF039}"/>
              </a:ext>
            </a:extLst>
          </p:cNvPr>
          <p:cNvSpPr txBox="1"/>
          <p:nvPr/>
        </p:nvSpPr>
        <p:spPr>
          <a:xfrm flipH="1">
            <a:off x="1737120" y="6053306"/>
            <a:ext cx="8679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x-none" sz="2400" dirty="0">
                <a:solidFill>
                  <a:srgbClr val="FF0000"/>
                </a:solidFill>
                <a:latin typeface="Myriad Pro" panose="020B0503030403020204" pitchFamily="34" charset="0"/>
              </a:rPr>
              <a:t>(m)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F0E4E15-1FE4-9B45-BB73-DFD861B41F27}"/>
              </a:ext>
            </a:extLst>
          </p:cNvPr>
          <p:cNvCxnSpPr/>
          <p:nvPr/>
        </p:nvCxnSpPr>
        <p:spPr>
          <a:xfrm flipH="1">
            <a:off x="2568859" y="4037221"/>
            <a:ext cx="2753519" cy="2742954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36407182-4099-0D48-ABD4-2DBE97CAA3A6}"/>
              </a:ext>
            </a:extLst>
          </p:cNvPr>
          <p:cNvSpPr txBox="1"/>
          <p:nvPr/>
        </p:nvSpPr>
        <p:spPr>
          <a:xfrm flipH="1">
            <a:off x="5228095" y="4032280"/>
            <a:ext cx="867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solidFill>
                  <a:srgbClr val="548235"/>
                </a:solidFill>
                <a:latin typeface="Myriad Pro" panose="020B0503030403020204" pitchFamily="34" charset="0"/>
              </a:rPr>
              <a:t>(n)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EAEA4C7-D5C8-3F4B-B74D-B6E26C7A5171}"/>
              </a:ext>
            </a:extLst>
          </p:cNvPr>
          <p:cNvCxnSpPr/>
          <p:nvPr/>
        </p:nvCxnSpPr>
        <p:spPr>
          <a:xfrm>
            <a:off x="3514238" y="3891076"/>
            <a:ext cx="0" cy="2914499"/>
          </a:xfrm>
          <a:prstGeom prst="line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9A27B0ED-3C5A-8D46-A4A5-5F91BB390448}"/>
              </a:ext>
            </a:extLst>
          </p:cNvPr>
          <p:cNvSpPr txBox="1"/>
          <p:nvPr/>
        </p:nvSpPr>
        <p:spPr>
          <a:xfrm flipH="1">
            <a:off x="3510368" y="3760555"/>
            <a:ext cx="867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solidFill>
                  <a:srgbClr val="FFC000"/>
                </a:solidFill>
                <a:latin typeface="Myriad Pro" panose="020B0503030403020204" pitchFamily="34" charset="0"/>
              </a:rPr>
              <a:t>(p)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41F8BC2-6A02-3A4A-B217-C6D60E34C81D}"/>
              </a:ext>
            </a:extLst>
          </p:cNvPr>
          <p:cNvSpPr/>
          <p:nvPr/>
        </p:nvSpPr>
        <p:spPr>
          <a:xfrm>
            <a:off x="3518109" y="4603137"/>
            <a:ext cx="324173" cy="285626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C56E826-C491-C64E-93EC-1E1FC0198392}"/>
              </a:ext>
            </a:extLst>
          </p:cNvPr>
          <p:cNvSpPr/>
          <p:nvPr/>
        </p:nvSpPr>
        <p:spPr>
          <a:xfrm>
            <a:off x="3524577" y="5495551"/>
            <a:ext cx="317706" cy="260669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0890ECEB-D4CC-CF49-8452-6D053944556A}"/>
              </a:ext>
            </a:extLst>
          </p:cNvPr>
          <p:cNvCxnSpPr>
            <a:cxnSpLocks/>
          </p:cNvCxnSpPr>
          <p:nvPr/>
        </p:nvCxnSpPr>
        <p:spPr>
          <a:xfrm>
            <a:off x="7975600" y="4611088"/>
            <a:ext cx="3378200" cy="167305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91D70508-1645-EF4C-96AD-6504BC5C35F3}"/>
              </a:ext>
            </a:extLst>
          </p:cNvPr>
          <p:cNvGrpSpPr/>
          <p:nvPr/>
        </p:nvGrpSpPr>
        <p:grpSpPr>
          <a:xfrm>
            <a:off x="8394700" y="3760555"/>
            <a:ext cx="1552414" cy="3019620"/>
            <a:chOff x="8394700" y="3760555"/>
            <a:chExt cx="1552414" cy="3019620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12824674-F4EC-874B-A9B2-012F162EECCD}"/>
                </a:ext>
              </a:extLst>
            </p:cNvPr>
            <p:cNvCxnSpPr/>
            <p:nvPr/>
          </p:nvCxnSpPr>
          <p:spPr>
            <a:xfrm flipH="1">
              <a:off x="8394700" y="3760555"/>
              <a:ext cx="1552414" cy="3019620"/>
            </a:xfrm>
            <a:prstGeom prst="line">
              <a:avLst/>
            </a:prstGeom>
            <a:ln w="571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A5EF35C3-66B3-644C-B1CE-FB67B2755CC5}"/>
                </a:ext>
              </a:extLst>
            </p:cNvPr>
            <p:cNvSpPr/>
            <p:nvPr/>
          </p:nvSpPr>
          <p:spPr>
            <a:xfrm rot="1616865">
              <a:off x="9276167" y="5053125"/>
              <a:ext cx="216000" cy="216000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4AB9BB8B-7453-AE44-9951-ED9A8CA33931}"/>
              </a:ext>
            </a:extLst>
          </p:cNvPr>
          <p:cNvGrpSpPr/>
          <p:nvPr/>
        </p:nvGrpSpPr>
        <p:grpSpPr>
          <a:xfrm>
            <a:off x="9870050" y="3838380"/>
            <a:ext cx="1552414" cy="3019620"/>
            <a:chOff x="9870050" y="3838380"/>
            <a:chExt cx="1552414" cy="3019620"/>
          </a:xfrm>
        </p:grpSpPr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417290E3-0262-2D49-8202-09A7BA511DEC}"/>
                </a:ext>
              </a:extLst>
            </p:cNvPr>
            <p:cNvCxnSpPr/>
            <p:nvPr/>
          </p:nvCxnSpPr>
          <p:spPr>
            <a:xfrm flipH="1">
              <a:off x="9870050" y="3838380"/>
              <a:ext cx="1552414" cy="3019620"/>
            </a:xfrm>
            <a:prstGeom prst="line">
              <a:avLst/>
            </a:prstGeom>
            <a:ln w="571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51C5A9F1-F71C-E745-86B0-F3C0EBC7153C}"/>
                </a:ext>
              </a:extLst>
            </p:cNvPr>
            <p:cNvSpPr/>
            <p:nvPr/>
          </p:nvSpPr>
          <p:spPr>
            <a:xfrm rot="1616865">
              <a:off x="10482009" y="5654273"/>
              <a:ext cx="216000" cy="216000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A3A701A-DBD8-B444-94A5-6A3D8C39C0E9}"/>
              </a:ext>
            </a:extLst>
          </p:cNvPr>
          <p:cNvGrpSpPr/>
          <p:nvPr/>
        </p:nvGrpSpPr>
        <p:grpSpPr>
          <a:xfrm rot="17628692">
            <a:off x="9406826" y="4424950"/>
            <a:ext cx="222137" cy="320752"/>
            <a:chOff x="3776426" y="4723949"/>
            <a:chExt cx="222137" cy="320752"/>
          </a:xfrm>
        </p:grpSpPr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855B2C53-82BF-654B-BFDC-D08968CCFCCF}"/>
                </a:ext>
              </a:extLst>
            </p:cNvPr>
            <p:cNvCxnSpPr/>
            <p:nvPr/>
          </p:nvCxnSpPr>
          <p:spPr>
            <a:xfrm>
              <a:off x="3781586" y="4723949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1C13853A-05D8-2146-9808-FFE07B6966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6426" y="4889267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39001436-E006-F74B-8858-51B212EC02D4}"/>
              </a:ext>
            </a:extLst>
          </p:cNvPr>
          <p:cNvGrpSpPr/>
          <p:nvPr/>
        </p:nvGrpSpPr>
        <p:grpSpPr>
          <a:xfrm rot="17628692">
            <a:off x="9528498" y="4222855"/>
            <a:ext cx="222137" cy="320752"/>
            <a:chOff x="3776426" y="4723949"/>
            <a:chExt cx="222137" cy="320752"/>
          </a:xfrm>
        </p:grpSpPr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BBD05B05-F7D9-1A4F-8DC4-1D1FFEEA46C1}"/>
                </a:ext>
              </a:extLst>
            </p:cNvPr>
            <p:cNvCxnSpPr/>
            <p:nvPr/>
          </p:nvCxnSpPr>
          <p:spPr>
            <a:xfrm>
              <a:off x="3781586" y="4723949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05FBD26D-5468-D044-AF1C-077CDE6054B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6426" y="4889267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65BEBA90-43CA-2D49-B073-5CE9D31FB46B}"/>
              </a:ext>
            </a:extLst>
          </p:cNvPr>
          <p:cNvGrpSpPr/>
          <p:nvPr/>
        </p:nvGrpSpPr>
        <p:grpSpPr>
          <a:xfrm rot="17628692">
            <a:off x="10874657" y="4562026"/>
            <a:ext cx="222137" cy="320752"/>
            <a:chOff x="3776426" y="4723949"/>
            <a:chExt cx="222137" cy="320752"/>
          </a:xfrm>
        </p:grpSpPr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A6974D5E-A8F5-8E42-97D2-AD4D6CD44B6F}"/>
                </a:ext>
              </a:extLst>
            </p:cNvPr>
            <p:cNvCxnSpPr/>
            <p:nvPr/>
          </p:nvCxnSpPr>
          <p:spPr>
            <a:xfrm>
              <a:off x="3781586" y="4723949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917818F4-D92C-9E46-8357-2AFAC25FAF9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6426" y="4889267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E128D1F1-52AA-984B-B084-45E9CA0A3F9C}"/>
              </a:ext>
            </a:extLst>
          </p:cNvPr>
          <p:cNvGrpSpPr/>
          <p:nvPr/>
        </p:nvGrpSpPr>
        <p:grpSpPr>
          <a:xfrm rot="17628692">
            <a:off x="10773846" y="4753493"/>
            <a:ext cx="222137" cy="320752"/>
            <a:chOff x="3776426" y="4723949"/>
            <a:chExt cx="222137" cy="320752"/>
          </a:xfrm>
        </p:grpSpPr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5A6C15C9-7013-C645-B45B-9186D26B7C76}"/>
                </a:ext>
              </a:extLst>
            </p:cNvPr>
            <p:cNvCxnSpPr/>
            <p:nvPr/>
          </p:nvCxnSpPr>
          <p:spPr>
            <a:xfrm>
              <a:off x="3781586" y="4723949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338CF14C-94D2-6E46-B4C7-399B67A8F4A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6426" y="4889267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0871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2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/>
      <p:bldP spid="21" grpId="0"/>
      <p:bldP spid="22" grpId="0"/>
      <p:bldP spid="42" grpId="0"/>
      <p:bldP spid="42" grpId="1"/>
      <p:bldP spid="45" grpId="0"/>
      <p:bldP spid="45" grpId="1"/>
      <p:bldP spid="47" grpId="0"/>
      <p:bldP spid="48" grpId="0" animBg="1"/>
      <p:bldP spid="4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22912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droites Parallèles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025B98C8-60BB-F349-9088-CF387957CD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4551" y="1296786"/>
                <a:ext cx="5976382" cy="556121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endParaRPr lang="x-none" sz="2200" b="1" dirty="0">
                  <a:solidFill>
                    <a:srgbClr val="00B0F0"/>
                  </a:solidFill>
                  <a:latin typeface="Myriad Pro" panose="020B0503030403020204" pitchFamily="34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x-none" sz="20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Observe</a:t>
                </a:r>
                <a:r>
                  <a:rPr lang="en-US" sz="20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r</a:t>
                </a:r>
                <a:r>
                  <a:rPr lang="x-none" sz="20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en-US" sz="20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la</a:t>
                </a:r>
                <a:r>
                  <a:rPr lang="x-none" sz="20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 figure </a:t>
                </a:r>
                <a:r>
                  <a:rPr lang="en-US" sz="20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ci-</a:t>
                </a:r>
                <a:r>
                  <a:rPr lang="en-US" sz="2000" b="1" dirty="0" err="1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contre</a:t>
                </a:r>
                <a:r>
                  <a:rPr lang="en-US" sz="20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 et</a:t>
                </a:r>
                <a:r>
                  <a:rPr lang="x-none" sz="20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 compl</a:t>
                </a:r>
                <a:r>
                  <a:rPr lang="en-US" sz="20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é</a:t>
                </a:r>
                <a:r>
                  <a:rPr lang="x-none" sz="20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te</a:t>
                </a:r>
                <a:r>
                  <a:rPr lang="en-US" sz="20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r</a:t>
                </a:r>
                <a:r>
                  <a:rPr lang="x-none" sz="20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en-US" sz="20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les phrases ci-</a:t>
                </a:r>
                <a:r>
                  <a:rPr lang="en-US" sz="2000" b="1" dirty="0" err="1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dessous</a:t>
                </a:r>
                <a:r>
                  <a:rPr lang="en-US" sz="20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 par :</a:t>
                </a:r>
                <a:r>
                  <a:rPr lang="x-none" sz="20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x-none" sz="2000" b="1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⊥</m:t>
                    </m:r>
                  </m:oMath>
                </a14:m>
                <a:r>
                  <a:rPr lang="x-none" sz="20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 , // o</a:t>
                </a:r>
                <a:r>
                  <a:rPr lang="en-US" sz="20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u</a:t>
                </a:r>
                <a:r>
                  <a:rPr lang="x-none" sz="20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 “</a:t>
                </a:r>
                <a:r>
                  <a:rPr lang="en-US" sz="20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coupe</a:t>
                </a:r>
                <a:r>
                  <a:rPr lang="x-none" sz="20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”.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x-none" sz="20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a. (AB) ___ (CD)</a:t>
                </a:r>
                <a:r>
                  <a:rPr lang="en-US" sz="20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, </a:t>
                </a:r>
                <a:r>
                  <a:rPr lang="en-US" sz="2000" dirty="0" err="1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si</a:t>
                </a:r>
                <a:r>
                  <a:rPr lang="en-GB" sz="20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 (n) // (AB) </a:t>
                </a:r>
                <a:r>
                  <a:rPr lang="en-GB" sz="2000" dirty="0">
                    <a:latin typeface="Myriad Pro" panose="020B0503030403020204" pitchFamily="34" charset="0"/>
                  </a:rPr>
                  <a:t>passant par</a:t>
                </a:r>
                <a:r>
                  <a:rPr lang="en-GB" sz="20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 E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GB" sz="2000" dirty="0" err="1">
                    <a:latin typeface="Myriad Pro" panose="020B0503030403020204" pitchFamily="34" charset="0"/>
                  </a:rPr>
                  <a:t>Alors</a:t>
                </a:r>
                <a:r>
                  <a:rPr lang="en-GB" sz="20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, (n) ____ (CD).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GB" sz="2000" dirty="0">
                  <a:solidFill>
                    <a:schemeClr val="tx1"/>
                  </a:solidFill>
                  <a:latin typeface="Myriad Pro" panose="020B0503030403020204" pitchFamily="34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GB" sz="20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b. (AB) ___ (CD) </a:t>
                </a:r>
                <a:r>
                  <a:rPr lang="en-GB" sz="2000" dirty="0">
                    <a:latin typeface="Myriad Pro" panose="020B0503030403020204" pitchFamily="34" charset="0"/>
                  </a:rPr>
                  <a:t>et</a:t>
                </a:r>
                <a:r>
                  <a:rPr lang="en-GB" sz="20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 (D) ___ (AB) </a:t>
                </a:r>
                <a:r>
                  <a:rPr lang="en-GB" sz="2000" dirty="0" err="1">
                    <a:latin typeface="Myriad Pro" panose="020B0503030403020204" pitchFamily="34" charset="0"/>
                  </a:rPr>
                  <a:t>en</a:t>
                </a:r>
                <a:r>
                  <a:rPr lang="en-GB" sz="20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 B.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GB" sz="2000" dirty="0" err="1">
                    <a:latin typeface="Myriad Pro" panose="020B0503030403020204" pitchFamily="34" charset="0"/>
                  </a:rPr>
                  <a:t>Alors</a:t>
                </a:r>
                <a:r>
                  <a:rPr lang="en-GB" sz="20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, (D) ____ (CD).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x-none" sz="2000" dirty="0">
                  <a:solidFill>
                    <a:schemeClr val="tx1"/>
                  </a:solidFill>
                  <a:latin typeface="Myriad Pro" panose="020B0503030403020204" pitchFamily="34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x-none" sz="20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c. (AB) ____ (CD) </a:t>
                </a:r>
                <a:r>
                  <a:rPr lang="en-US" sz="2000" dirty="0">
                    <a:latin typeface="Myriad Pro" panose="020B0503030403020204" pitchFamily="34" charset="0"/>
                  </a:rPr>
                  <a:t>et</a:t>
                </a:r>
                <a:r>
                  <a:rPr lang="x-none" sz="20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 (m) c</a:t>
                </a:r>
                <a:r>
                  <a:rPr lang="en-US" sz="2000" dirty="0" err="1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oupe</a:t>
                </a:r>
                <a:r>
                  <a:rPr lang="x-none" sz="20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 (AB) </a:t>
                </a:r>
                <a:r>
                  <a:rPr lang="en-US" sz="2000" dirty="0" err="1">
                    <a:latin typeface="Myriad Pro" panose="020B0503030403020204" pitchFamily="34" charset="0"/>
                  </a:rPr>
                  <a:t>en</a:t>
                </a:r>
                <a:r>
                  <a:rPr lang="x-none" sz="20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 A.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sz="2000" dirty="0" err="1">
                    <a:latin typeface="Myriad Pro" panose="020B0503030403020204" pitchFamily="34" charset="0"/>
                  </a:rPr>
                  <a:t>Alors</a:t>
                </a:r>
                <a:r>
                  <a:rPr lang="x-none" sz="20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, (m) _____ (CD) </a:t>
                </a:r>
                <a:r>
                  <a:rPr lang="en-US" sz="2000" dirty="0" err="1">
                    <a:latin typeface="Myriad Pro" panose="020B0503030403020204" pitchFamily="34" charset="0"/>
                  </a:rPr>
                  <a:t>en</a:t>
                </a:r>
                <a:r>
                  <a:rPr lang="x-none" sz="20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en-US" sz="2000" dirty="0">
                    <a:latin typeface="Myriad Pro" panose="020B0503030403020204" pitchFamily="34" charset="0"/>
                  </a:rPr>
                  <a:t>C</a:t>
                </a:r>
                <a:r>
                  <a:rPr lang="x-none" sz="20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.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x-none" sz="2400" dirty="0">
                  <a:solidFill>
                    <a:schemeClr val="tx1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17" name="Content Placeholder 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025B98C8-60BB-F349-9088-CF387957CD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551" y="1296786"/>
                <a:ext cx="5976382" cy="5561214"/>
              </a:xfrm>
              <a:prstGeom prst="rect">
                <a:avLst/>
              </a:prstGeom>
              <a:blipFill rotWithShape="0">
                <a:blip r:embed="rId3"/>
                <a:stretch>
                  <a:fillRect l="-10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5DEF3E8-3469-A44A-8C74-6019DFA6F2B0}"/>
                  </a:ext>
                </a:extLst>
              </p:cNvPr>
              <p:cNvSpPr txBox="1"/>
              <p:nvPr/>
            </p:nvSpPr>
            <p:spPr>
              <a:xfrm>
                <a:off x="2707910" y="3715537"/>
                <a:ext cx="47368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x-none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⊥</m:t>
                    </m:r>
                  </m:oMath>
                </a14:m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5DEF3E8-3469-A44A-8C74-6019DFA6F2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7910" y="3715537"/>
                <a:ext cx="473686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01CA91CE-DAF6-3041-94C6-0ED3AAE1E689}"/>
              </a:ext>
            </a:extLst>
          </p:cNvPr>
          <p:cNvSpPr txBox="1"/>
          <p:nvPr/>
        </p:nvSpPr>
        <p:spPr>
          <a:xfrm>
            <a:off x="1203333" y="2426771"/>
            <a:ext cx="473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Myriad Pro" panose="020B0503030403020204" pitchFamily="34" charset="0"/>
              </a:rPr>
              <a:t> </a:t>
            </a:r>
            <a:r>
              <a:rPr lang="x-none" sz="2000" dirty="0">
                <a:solidFill>
                  <a:srgbClr val="FF0000"/>
                </a:solidFill>
                <a:latin typeface="Myriad Pro" panose="020B0503030403020204" pitchFamily="34" charset="0"/>
              </a:rPr>
              <a:t>//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BA22792-5591-F443-96A9-F8EAE53C3B1A}"/>
              </a:ext>
            </a:extLst>
          </p:cNvPr>
          <p:cNvSpPr txBox="1"/>
          <p:nvPr/>
        </p:nvSpPr>
        <p:spPr>
          <a:xfrm>
            <a:off x="1536915" y="2867986"/>
            <a:ext cx="473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000" dirty="0">
                <a:solidFill>
                  <a:srgbClr val="FF0000"/>
                </a:solidFill>
                <a:latin typeface="Myriad Pro" panose="020B0503030403020204" pitchFamily="34" charset="0"/>
              </a:rPr>
              <a:t>//</a:t>
            </a:r>
            <a:r>
              <a:rPr lang="x-none" sz="2400" dirty="0">
                <a:solidFill>
                  <a:srgbClr val="FF0000"/>
                </a:solidFill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CE325CE-DD30-C14D-9552-69ADD4277252}"/>
              </a:ext>
            </a:extLst>
          </p:cNvPr>
          <p:cNvSpPr txBox="1"/>
          <p:nvPr/>
        </p:nvSpPr>
        <p:spPr>
          <a:xfrm>
            <a:off x="1224675" y="3715538"/>
            <a:ext cx="473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000" dirty="0">
                <a:solidFill>
                  <a:srgbClr val="FF0000"/>
                </a:solidFill>
                <a:latin typeface="Myriad Pro" panose="020B0503030403020204" pitchFamily="34" charset="0"/>
              </a:rPr>
              <a:t>//</a:t>
            </a:r>
            <a:r>
              <a:rPr lang="x-none" sz="2400" dirty="0">
                <a:solidFill>
                  <a:srgbClr val="FF0000"/>
                </a:solidFill>
                <a:latin typeface="Myriad Pro" panose="020B0503030403020204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DA2FF1A-FB62-644B-A258-A53A8FC61056}"/>
                  </a:ext>
                </a:extLst>
              </p:cNvPr>
              <p:cNvSpPr txBox="1"/>
              <p:nvPr/>
            </p:nvSpPr>
            <p:spPr>
              <a:xfrm>
                <a:off x="1536915" y="4121860"/>
                <a:ext cx="47368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x-none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⊥</m:t>
                    </m:r>
                  </m:oMath>
                </a14:m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DA2FF1A-FB62-644B-A258-A53A8FC610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6915" y="4121860"/>
                <a:ext cx="473686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EEBB4505-CA3A-6D4F-B86A-03BFE2769CC6}"/>
              </a:ext>
            </a:extLst>
          </p:cNvPr>
          <p:cNvSpPr txBox="1"/>
          <p:nvPr/>
        </p:nvSpPr>
        <p:spPr>
          <a:xfrm>
            <a:off x="1300072" y="4947544"/>
            <a:ext cx="473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000" dirty="0">
                <a:solidFill>
                  <a:srgbClr val="FF0000"/>
                </a:solidFill>
                <a:latin typeface="Myriad Pro" panose="020B0503030403020204" pitchFamily="34" charset="0"/>
              </a:rPr>
              <a:t>//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3D4EFE7-025A-9448-A99C-10990199CD48}"/>
              </a:ext>
            </a:extLst>
          </p:cNvPr>
          <p:cNvSpPr txBox="1"/>
          <p:nvPr/>
        </p:nvSpPr>
        <p:spPr>
          <a:xfrm>
            <a:off x="1440176" y="5382677"/>
            <a:ext cx="1050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000" dirty="0">
                <a:solidFill>
                  <a:srgbClr val="FF0000"/>
                </a:solidFill>
                <a:latin typeface="Myriad Pro" panose="020B0503030403020204" pitchFamily="34" charset="0"/>
              </a:rPr>
              <a:t>c</a:t>
            </a:r>
            <a:r>
              <a:rPr lang="en-US" sz="2000" dirty="0" err="1">
                <a:solidFill>
                  <a:srgbClr val="FF0000"/>
                </a:solidFill>
                <a:latin typeface="Myriad Pro" panose="020B0503030403020204" pitchFamily="34" charset="0"/>
              </a:rPr>
              <a:t>oupe</a:t>
            </a:r>
            <a:endParaRPr lang="x-none" sz="2000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A5739E0-C957-F142-A821-C412D34E9BC9}"/>
              </a:ext>
            </a:extLst>
          </p:cNvPr>
          <p:cNvGrpSpPr/>
          <p:nvPr/>
        </p:nvGrpSpPr>
        <p:grpSpPr>
          <a:xfrm>
            <a:off x="6260402" y="1053110"/>
            <a:ext cx="5682218" cy="5077683"/>
            <a:chOff x="6260402" y="1053110"/>
            <a:chExt cx="5682218" cy="5077683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69AFFF5-6F36-B341-8E36-A550718C9B4C}"/>
                </a:ext>
              </a:extLst>
            </p:cNvPr>
            <p:cNvGrpSpPr/>
            <p:nvPr/>
          </p:nvGrpSpPr>
          <p:grpSpPr>
            <a:xfrm>
              <a:off x="6260402" y="1077781"/>
              <a:ext cx="5682218" cy="5053012"/>
              <a:chOff x="6509782" y="1027906"/>
              <a:chExt cx="5682218" cy="5053012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65617DF4-603F-BE4F-8A4E-4639A0C685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09782" y="1027906"/>
                <a:ext cx="5682218" cy="5053012"/>
              </a:xfrm>
              <a:prstGeom prst="rect">
                <a:avLst/>
              </a:prstGeom>
            </p:spPr>
          </p:pic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283D37E-93A2-264C-8357-D9D851BFEBAE}"/>
                  </a:ext>
                </a:extLst>
              </p:cNvPr>
              <p:cNvSpPr txBox="1"/>
              <p:nvPr/>
            </p:nvSpPr>
            <p:spPr>
              <a:xfrm>
                <a:off x="11353800" y="2028305"/>
                <a:ext cx="6830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x-none" sz="2000" dirty="0">
                    <a:solidFill>
                      <a:schemeClr val="accent5"/>
                    </a:solidFill>
                    <a:latin typeface="Myriad Pro" panose="020B0503030403020204" pitchFamily="34" charset="0"/>
                  </a:rPr>
                  <a:t>(n)</a:t>
                </a:r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F44722F-8E51-C944-B8BD-16FED3DC451E}"/>
                </a:ext>
              </a:extLst>
            </p:cNvPr>
            <p:cNvSpPr txBox="1"/>
            <p:nvPr/>
          </p:nvSpPr>
          <p:spPr>
            <a:xfrm>
              <a:off x="10540999" y="1053110"/>
              <a:ext cx="683029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x-none" sz="2400" dirty="0"/>
                <a:t>(d)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696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0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| </a:t>
            </a:r>
            <a:r>
              <a:rPr lang="en-US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Droites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paralleles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62346" y="845127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 descr="A picture containing text, device&#10;&#10;Description automatically generated">
            <a:extLst>
              <a:ext uri="{FF2B5EF4-FFF2-40B4-BE49-F238E27FC236}">
                <a16:creationId xmlns:a16="http://schemas.microsoft.com/office/drawing/2014/main" id="{B73F567E-A3A7-E54E-B1E2-19B38D987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856609" y="2342235"/>
            <a:ext cx="3705861" cy="1925465"/>
          </a:xfrm>
          <a:prstGeom prst="rect">
            <a:avLst/>
          </a:prstGeom>
        </p:spPr>
      </p:pic>
      <p:pic>
        <p:nvPicPr>
          <p:cNvPr id="45" name="Picture 44" descr="A picture containing text, device&#10;&#10;Description automatically generated">
            <a:extLst>
              <a:ext uri="{FF2B5EF4-FFF2-40B4-BE49-F238E27FC236}">
                <a16:creationId xmlns:a16="http://schemas.microsoft.com/office/drawing/2014/main" id="{BCD01114-2700-BE48-AFFF-15D107A3F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rot="10800000">
            <a:off x="8642240" y="1916114"/>
            <a:ext cx="3705861" cy="1925465"/>
          </a:xfrm>
          <a:prstGeom prst="rect">
            <a:avLst/>
          </a:prstGeom>
        </p:spPr>
      </p:pic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81AA883C-1154-2440-B310-210F610F949D}"/>
              </a:ext>
            </a:extLst>
          </p:cNvPr>
          <p:cNvSpPr txBox="1">
            <a:spLocks/>
          </p:cNvSpPr>
          <p:nvPr/>
        </p:nvSpPr>
        <p:spPr>
          <a:xfrm>
            <a:off x="62347" y="1038892"/>
            <a:ext cx="6706538" cy="598047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(</a:t>
            </a:r>
            <a:r>
              <a:rPr lang="fr-FR" sz="2400" dirty="0" err="1">
                <a:latin typeface="Myriad Pro" panose="020B0503030403020204" pitchFamily="34" charset="0"/>
              </a:rPr>
              <a:t>xy</a:t>
            </a:r>
            <a:r>
              <a:rPr lang="fr-FR" sz="2400" dirty="0">
                <a:latin typeface="Myriad Pro" panose="020B0503030403020204" pitchFamily="34" charset="0"/>
              </a:rPr>
              <a:t>) // (</a:t>
            </a:r>
            <a:r>
              <a:rPr lang="fr-FR" sz="2400" dirty="0" err="1">
                <a:latin typeface="Myriad Pro" panose="020B0503030403020204" pitchFamily="34" charset="0"/>
              </a:rPr>
              <a:t>uv</a:t>
            </a:r>
            <a:r>
              <a:rPr lang="fr-FR" sz="2400" dirty="0">
                <a:latin typeface="Myriad Pro" panose="020B0503030403020204" pitchFamily="34" charset="0"/>
              </a:rPr>
              <a:t>)  ; (mn) coupe (</a:t>
            </a:r>
            <a:r>
              <a:rPr lang="fr-FR" sz="2400" dirty="0" err="1">
                <a:latin typeface="Myriad Pro" panose="020B0503030403020204" pitchFamily="34" charset="0"/>
              </a:rPr>
              <a:t>xy</a:t>
            </a:r>
            <a:r>
              <a:rPr lang="fr-FR" sz="2400" dirty="0">
                <a:latin typeface="Myriad Pro" panose="020B0503030403020204" pitchFamily="34" charset="0"/>
              </a:rPr>
              <a:t>) en A et (</a:t>
            </a:r>
            <a:r>
              <a:rPr lang="fr-FR" sz="2400" dirty="0" err="1">
                <a:latin typeface="Myriad Pro" panose="020B0503030403020204" pitchFamily="34" charset="0"/>
              </a:rPr>
              <a:t>uv</a:t>
            </a:r>
            <a:r>
              <a:rPr lang="fr-FR" sz="2400" dirty="0">
                <a:latin typeface="Myriad Pro" panose="020B0503030403020204" pitchFamily="34" charset="0"/>
              </a:rPr>
              <a:t>) en B.</a:t>
            </a:r>
          </a:p>
          <a:p>
            <a:pPr marL="0" indent="0">
              <a:buNone/>
            </a:pPr>
            <a:r>
              <a:rPr lang="fr-FR" sz="2400" b="1" i="1" dirty="0">
                <a:latin typeface="Myriad Pro" panose="020B0503030403020204" pitchFamily="34" charset="0"/>
              </a:rPr>
              <a:t>P</a:t>
            </a:r>
            <a:r>
              <a:rPr lang="fr-FR" sz="2400" dirty="0">
                <a:latin typeface="Myriad Pro" panose="020B0503030403020204" pitchFamily="34" charset="0"/>
              </a:rPr>
              <a:t> est un point quelconque de (</a:t>
            </a:r>
            <a:r>
              <a:rPr lang="fr-FR" sz="2400" dirty="0" err="1">
                <a:latin typeface="Myriad Pro" panose="020B0503030403020204" pitchFamily="34" charset="0"/>
              </a:rPr>
              <a:t>xy</a:t>
            </a:r>
            <a:r>
              <a:rPr lang="fr-FR" sz="2400" dirty="0">
                <a:latin typeface="Myriad Pro" panose="020B0503030403020204" pitchFamily="34" charset="0"/>
              </a:rPr>
              <a:t>).</a:t>
            </a:r>
          </a:p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1</a:t>
            </a:r>
            <a:r>
              <a:rPr lang="fr-FR" sz="2000" dirty="0">
                <a:latin typeface="Myriad Pro" panose="020B0503030403020204" pitchFamily="34" charset="0"/>
              </a:rPr>
              <a:t>) Peut-on tracer par </a:t>
            </a:r>
            <a:r>
              <a:rPr lang="fr-FR" sz="2000" b="1" i="1" dirty="0">
                <a:latin typeface="Myriad Pro" panose="020B0503030403020204" pitchFamily="34" charset="0"/>
              </a:rPr>
              <a:t>P</a:t>
            </a:r>
            <a:r>
              <a:rPr lang="fr-FR" sz="2000" dirty="0">
                <a:latin typeface="Myriad Pro" panose="020B0503030403020204" pitchFamily="34" charset="0"/>
              </a:rPr>
              <a:t> une autre droite parallèle à (</a:t>
            </a:r>
            <a:r>
              <a:rPr lang="fr-FR" sz="2000" dirty="0" err="1">
                <a:latin typeface="Myriad Pro" panose="020B0503030403020204" pitchFamily="34" charset="0"/>
              </a:rPr>
              <a:t>uv</a:t>
            </a:r>
            <a:r>
              <a:rPr lang="fr-FR" sz="2000" dirty="0">
                <a:latin typeface="Myriad Pro" panose="020B0503030403020204" pitchFamily="34" charset="0"/>
              </a:rPr>
              <a:t>)?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3F67C68-CBF1-0A4B-9FBE-AD9404633804}"/>
              </a:ext>
            </a:extLst>
          </p:cNvPr>
          <p:cNvGrpSpPr/>
          <p:nvPr/>
        </p:nvGrpSpPr>
        <p:grpSpPr>
          <a:xfrm>
            <a:off x="6698673" y="4180564"/>
            <a:ext cx="5645727" cy="385851"/>
            <a:chOff x="6698673" y="4180564"/>
            <a:chExt cx="5645727" cy="385851"/>
          </a:xfrm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6645A17E-3C23-0343-9D75-594A913C2F8A}"/>
                </a:ext>
              </a:extLst>
            </p:cNvPr>
            <p:cNvCxnSpPr>
              <a:cxnSpLocks/>
            </p:cNvCxnSpPr>
            <p:nvPr/>
          </p:nvCxnSpPr>
          <p:spPr>
            <a:xfrm>
              <a:off x="7004858" y="4180564"/>
              <a:ext cx="5187142" cy="0"/>
            </a:xfrm>
            <a:prstGeom prst="line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F188C69B-E492-3946-923F-82B699361D06}"/>
                    </a:ext>
                  </a:extLst>
                </p:cNvPr>
                <p:cNvSpPr txBox="1"/>
                <p:nvPr/>
              </p:nvSpPr>
              <p:spPr>
                <a:xfrm>
                  <a:off x="11873346" y="4197083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507CD3D0-368C-B64C-A74C-94D810842B5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873346" y="4197083"/>
                  <a:ext cx="471054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EF7BDD46-FECC-DC45-8A36-C38877CED439}"/>
                    </a:ext>
                  </a:extLst>
                </p:cNvPr>
                <p:cNvSpPr txBox="1"/>
                <p:nvPr/>
              </p:nvSpPr>
              <p:spPr>
                <a:xfrm>
                  <a:off x="6698673" y="4197083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CCBC4F39-AE40-E143-A9FC-069B68A366C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98673" y="4197083"/>
                  <a:ext cx="471054" cy="36933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92E721C9-204C-644F-BD1A-F4A11357C580}"/>
              </a:ext>
            </a:extLst>
          </p:cNvPr>
          <p:cNvGrpSpPr/>
          <p:nvPr/>
        </p:nvGrpSpPr>
        <p:grpSpPr>
          <a:xfrm>
            <a:off x="6677891" y="1537855"/>
            <a:ext cx="5576455" cy="464775"/>
            <a:chOff x="6677891" y="1537855"/>
            <a:chExt cx="5576455" cy="464775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A5F415B6-4D23-4048-8140-DE62B57BBFBA}"/>
                </a:ext>
              </a:extLst>
            </p:cNvPr>
            <p:cNvCxnSpPr>
              <a:cxnSpLocks/>
            </p:cNvCxnSpPr>
            <p:nvPr/>
          </p:nvCxnSpPr>
          <p:spPr>
            <a:xfrm>
              <a:off x="7004858" y="2002630"/>
              <a:ext cx="5187142" cy="0"/>
            </a:xfrm>
            <a:prstGeom prst="line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BFA8543D-7504-AC4E-A7C4-A8FBC774CB68}"/>
                    </a:ext>
                  </a:extLst>
                </p:cNvPr>
                <p:cNvSpPr txBox="1"/>
                <p:nvPr/>
              </p:nvSpPr>
              <p:spPr>
                <a:xfrm>
                  <a:off x="6677891" y="1537855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A40D7EE5-D5BD-F44E-A3CB-04F8397224E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77891" y="1537855"/>
                  <a:ext cx="471054" cy="369332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D9C67A66-85E5-8542-9690-C10501FA6A79}"/>
                    </a:ext>
                  </a:extLst>
                </p:cNvPr>
                <p:cNvSpPr txBox="1"/>
                <p:nvPr/>
              </p:nvSpPr>
              <p:spPr>
                <a:xfrm>
                  <a:off x="11783292" y="1576342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00DE9A64-6337-7F46-841D-178ABA4010E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783292" y="1576342"/>
                  <a:ext cx="471054" cy="369332"/>
                </a:xfrm>
                <a:prstGeom prst="rect">
                  <a:avLst/>
                </a:prstGeom>
                <a:blipFill>
                  <a:blip r:embed="rId7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1B555AF-F3BC-5248-B9E3-DD702BD75BF2}"/>
              </a:ext>
            </a:extLst>
          </p:cNvPr>
          <p:cNvGrpSpPr/>
          <p:nvPr/>
        </p:nvGrpSpPr>
        <p:grpSpPr>
          <a:xfrm>
            <a:off x="7734706" y="799158"/>
            <a:ext cx="4031471" cy="4522440"/>
            <a:chOff x="7748153" y="799158"/>
            <a:chExt cx="4031471" cy="4522440"/>
          </a:xfrm>
        </p:grpSpPr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40034752-550D-2A47-9A4C-102B3F9163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16667" y="845127"/>
              <a:ext cx="3237134" cy="410713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9D9A1892-8529-8342-9E8E-8935C48EADEB}"/>
                    </a:ext>
                  </a:extLst>
                </p:cNvPr>
                <p:cNvSpPr txBox="1"/>
                <p:nvPr/>
              </p:nvSpPr>
              <p:spPr>
                <a:xfrm>
                  <a:off x="7748153" y="4952266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7BEE0A09-DD51-B541-BA8E-5D95636658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48153" y="4952266"/>
                  <a:ext cx="471054" cy="369332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09A66525-A18C-E142-A6F3-B010F58F2A62}"/>
                    </a:ext>
                  </a:extLst>
                </p:cNvPr>
                <p:cNvSpPr txBox="1"/>
                <p:nvPr/>
              </p:nvSpPr>
              <p:spPr>
                <a:xfrm>
                  <a:off x="11308570" y="799158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09A66525-A18C-E142-A6F3-B010F58F2A6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308570" y="799158"/>
                  <a:ext cx="471054" cy="369332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95D1D99-AFE6-B943-8EDF-E711E822E216}"/>
              </a:ext>
            </a:extLst>
          </p:cNvPr>
          <p:cNvGrpSpPr/>
          <p:nvPr/>
        </p:nvGrpSpPr>
        <p:grpSpPr>
          <a:xfrm>
            <a:off x="7760518" y="1954594"/>
            <a:ext cx="471054" cy="447927"/>
            <a:chOff x="8629956" y="4134546"/>
            <a:chExt cx="471054" cy="44792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6547D354-5D3B-3947-9F2D-1909DB32677B}"/>
                    </a:ext>
                  </a:extLst>
                </p:cNvPr>
                <p:cNvSpPr txBox="1"/>
                <p:nvPr/>
              </p:nvSpPr>
              <p:spPr>
                <a:xfrm>
                  <a:off x="8629956" y="4213141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6547D354-5D3B-3947-9F2D-1909DB32677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29956" y="4213141"/>
                  <a:ext cx="471054" cy="369332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FBC08E4C-B1CA-F74E-8440-B33C17ADB5B9}"/>
                </a:ext>
              </a:extLst>
            </p:cNvPr>
            <p:cNvSpPr/>
            <p:nvPr/>
          </p:nvSpPr>
          <p:spPr>
            <a:xfrm>
              <a:off x="8734665" y="4134546"/>
              <a:ext cx="85185" cy="90589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DCEA49DF-D1F1-3442-B97D-89680CA855B1}"/>
              </a:ext>
            </a:extLst>
          </p:cNvPr>
          <p:cNvGrpSpPr/>
          <p:nvPr/>
        </p:nvGrpSpPr>
        <p:grpSpPr>
          <a:xfrm>
            <a:off x="10144992" y="1633298"/>
            <a:ext cx="471054" cy="388450"/>
            <a:chOff x="10144992" y="1633298"/>
            <a:chExt cx="471054" cy="38845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DDF95B92-065E-DC41-9D41-B0D6F369D221}"/>
                    </a:ext>
                  </a:extLst>
                </p:cNvPr>
                <p:cNvSpPr txBox="1"/>
                <p:nvPr/>
              </p:nvSpPr>
              <p:spPr>
                <a:xfrm>
                  <a:off x="10144992" y="1633298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7A441336-9F53-0943-9C3E-49DFC18150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144992" y="1633298"/>
                  <a:ext cx="471054" cy="369332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70A0E45F-7124-6B45-B3BA-0738D3D80A4D}"/>
                </a:ext>
              </a:extLst>
            </p:cNvPr>
            <p:cNvSpPr/>
            <p:nvPr/>
          </p:nvSpPr>
          <p:spPr>
            <a:xfrm flipH="1">
              <a:off x="10409449" y="1941276"/>
              <a:ext cx="92703" cy="80472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53903391-80B5-8542-A96F-BE50C24615B2}"/>
                  </a:ext>
                </a:extLst>
              </p:cNvPr>
              <p:cNvSpPr txBox="1"/>
              <p:nvPr/>
            </p:nvSpPr>
            <p:spPr>
              <a:xfrm>
                <a:off x="256789" y="2897915"/>
                <a:ext cx="4308894" cy="33615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GB" sz="2000" dirty="0">
                    <a:latin typeface="Myriad Pro" panose="020B0503030403020204" pitchFamily="34" charset="0"/>
                  </a:rPr>
                  <a:t>2) M</a:t>
                </a:r>
                <a:r>
                  <a:rPr lang="x-none" sz="2000" dirty="0">
                    <a:latin typeface="Myriad Pro" panose="020B0503030403020204" pitchFamily="34" charset="0"/>
                  </a:rPr>
                  <a:t>esurer et comparer: </a:t>
                </a:r>
              </a:p>
              <a:p>
                <a:pPr>
                  <a:lnSpc>
                    <a:spcPct val="150000"/>
                  </a:lnSpc>
                </a:pPr>
                <a:r>
                  <a:rPr lang="x-none" sz="2000" dirty="0">
                    <a:latin typeface="Myriad Pro" panose="020B0503030403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  <m:acc>
                      <m:accPr>
                        <m:chr m:val="̂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x-none" sz="2000" dirty="0">
                    <a:latin typeface="Myriad Pro" panose="020B0503030403020204" pitchFamily="34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x-none" sz="2000" dirty="0">
                    <a:latin typeface="Myriad Pro" panose="020B0503030403020204" pitchFamily="34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x-none" sz="2000" dirty="0">
                    <a:latin typeface="Myriad Pro" panose="020B0503030403020204" pitchFamily="34" charset="0"/>
                  </a:rPr>
                  <a:t>b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  <m:acc>
                      <m:accPr>
                        <m:chr m:val="̂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x-none" sz="2000" dirty="0">
                    <a:latin typeface="Myriad Pro" panose="020B0503030403020204" pitchFamily="34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x-none" sz="2000" dirty="0">
                    <a:latin typeface="Myriad Pro" panose="020B0503030403020204" pitchFamily="34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x-none" sz="2000" dirty="0">
                    <a:latin typeface="Myriad Pro" panose="020B0503030403020204" pitchFamily="34" charset="0"/>
                  </a:rPr>
                  <a:t>c)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𝑚</m:t>
                    </m:r>
                    <m:acc>
                      <m:accPr>
                        <m:chr m:val="̂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𝑒𝑡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000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endParaRPr lang="x-none" sz="2000" dirty="0">
                  <a:latin typeface="Myriad Pro" panose="020B0503030403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x-none" sz="2000" dirty="0">
                    <a:latin typeface="Myriad Pro" panose="020B0503030403020204" pitchFamily="34" charset="0"/>
                  </a:rPr>
                  <a:t>d)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𝑚</m:t>
                    </m:r>
                    <m:acc>
                      <m:accPr>
                        <m:chr m:val="̂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𝑒𝑡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000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endParaRPr lang="x-none" sz="2000" dirty="0">
                  <a:latin typeface="Myriad Pro" panose="020B0503030403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x-none" sz="2000" dirty="0">
                    <a:latin typeface="Myriad Pro" panose="020B0503030403020204" pitchFamily="34" charset="0"/>
                  </a:rPr>
                  <a:t>e)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  <m:acc>
                      <m:accPr>
                        <m:chr m:val="̂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𝑒𝑡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𝑢</m:t>
                    </m:r>
                    <m:acc>
                      <m:accPr>
                        <m:chr m:val="̂"/>
                        <m:ctrlPr>
                          <a:rPr lang="en-US" sz="2000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x-none" sz="2000" dirty="0">
                  <a:latin typeface="Myriad Pro" panose="020B0503030403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x-none" sz="2000" dirty="0">
                    <a:latin typeface="Myriad Pro" panose="020B0503030403020204" pitchFamily="34" charset="0"/>
                  </a:rPr>
                  <a:t>f)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  <m:acc>
                      <m:accPr>
                        <m:chr m:val="̂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x-none" sz="2000" dirty="0">
                    <a:latin typeface="Myriad Pro" panose="020B0503030403020204" pitchFamily="34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𝑣</m:t>
                    </m:r>
                    <m:acc>
                      <m:accPr>
                        <m:chr m:val="̂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x-none" sz="20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53903391-80B5-8542-A96F-BE50C24615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789" y="2897915"/>
                <a:ext cx="4308894" cy="3361561"/>
              </a:xfrm>
              <a:prstGeom prst="rect">
                <a:avLst/>
              </a:prstGeom>
              <a:blipFill>
                <a:blip r:embed="rId12"/>
                <a:stretch>
                  <a:fillRect l="-1414" b="-235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TextBox 65">
            <a:extLst>
              <a:ext uri="{FF2B5EF4-FFF2-40B4-BE49-F238E27FC236}">
                <a16:creationId xmlns:a16="http://schemas.microsoft.com/office/drawing/2014/main" id="{611B66E7-0568-384D-99C2-E186B07F2F73}"/>
              </a:ext>
            </a:extLst>
          </p:cNvPr>
          <p:cNvSpPr txBox="1"/>
          <p:nvPr/>
        </p:nvSpPr>
        <p:spPr>
          <a:xfrm>
            <a:off x="9801873" y="2042677"/>
            <a:ext cx="546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>
                <a:solidFill>
                  <a:srgbClr val="0097D7"/>
                </a:solidFill>
                <a:latin typeface="Myriad Pro" panose="020B0503030403020204" pitchFamily="34" charset="0"/>
              </a:rPr>
              <a:t>50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07260CE-BF15-F148-B8DF-EB15C85357D6}"/>
              </a:ext>
            </a:extLst>
          </p:cNvPr>
          <p:cNvSpPr txBox="1"/>
          <p:nvPr/>
        </p:nvSpPr>
        <p:spPr>
          <a:xfrm>
            <a:off x="9021312" y="3771185"/>
            <a:ext cx="546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>
                <a:solidFill>
                  <a:srgbClr val="0097D7"/>
                </a:solidFill>
                <a:latin typeface="Myriad Pro" panose="020B0503030403020204" pitchFamily="34" charset="0"/>
              </a:rPr>
              <a:t>50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62DE330-32C3-0B4B-80D2-43581C443BAA}"/>
              </a:ext>
            </a:extLst>
          </p:cNvPr>
          <p:cNvSpPr txBox="1"/>
          <p:nvPr/>
        </p:nvSpPr>
        <p:spPr>
          <a:xfrm>
            <a:off x="10773902" y="1611973"/>
            <a:ext cx="546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>
                <a:solidFill>
                  <a:srgbClr val="0097D7"/>
                </a:solidFill>
                <a:latin typeface="Myriad Pro" panose="020B0503030403020204" pitchFamily="34" charset="0"/>
              </a:rPr>
              <a:t>50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341790A-9E2F-424D-BC30-A30E365BFF26}"/>
              </a:ext>
            </a:extLst>
          </p:cNvPr>
          <p:cNvSpPr txBox="1"/>
          <p:nvPr/>
        </p:nvSpPr>
        <p:spPr>
          <a:xfrm>
            <a:off x="9798798" y="1437566"/>
            <a:ext cx="703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>
                <a:solidFill>
                  <a:srgbClr val="0097D7"/>
                </a:solidFill>
                <a:latin typeface="Myriad Pro" panose="020B0503030403020204" pitchFamily="34" charset="0"/>
              </a:rPr>
              <a:t>130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D74DC7A-0A1A-2842-B82F-1FE0E5B0245D}"/>
              </a:ext>
            </a:extLst>
          </p:cNvPr>
          <p:cNvSpPr txBox="1"/>
          <p:nvPr/>
        </p:nvSpPr>
        <p:spPr>
          <a:xfrm>
            <a:off x="10362166" y="2129086"/>
            <a:ext cx="703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>
                <a:solidFill>
                  <a:srgbClr val="0097D7"/>
                </a:solidFill>
                <a:latin typeface="Myriad Pro" panose="020B0503030403020204" pitchFamily="34" charset="0"/>
              </a:rPr>
              <a:t>130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6E9B5FA6-89C4-A647-960E-EAF20D102513}"/>
              </a:ext>
            </a:extLst>
          </p:cNvPr>
          <p:cNvSpPr txBox="1"/>
          <p:nvPr/>
        </p:nvSpPr>
        <p:spPr>
          <a:xfrm>
            <a:off x="8261420" y="3599874"/>
            <a:ext cx="703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>
                <a:solidFill>
                  <a:srgbClr val="0097D7"/>
                </a:solidFill>
                <a:latin typeface="Myriad Pro" panose="020B0503030403020204" pitchFamily="34" charset="0"/>
              </a:rPr>
              <a:t>130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CD2E9B80-C400-C844-99EC-09E8BEB566C1}"/>
                  </a:ext>
                </a:extLst>
              </p:cNvPr>
              <p:cNvSpPr txBox="1"/>
              <p:nvPr/>
            </p:nvSpPr>
            <p:spPr>
              <a:xfrm>
                <a:off x="3050038" y="3496915"/>
                <a:ext cx="1730031" cy="41056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endParaRPr lang="x-none" sz="2000" dirty="0">
                  <a:solidFill>
                    <a:srgbClr val="FF0000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CD2E9B80-C400-C844-99EC-09E8BEB566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0038" y="3496915"/>
                <a:ext cx="1730031" cy="410562"/>
              </a:xfrm>
              <a:prstGeom prst="rect">
                <a:avLst/>
              </a:prstGeom>
              <a:blipFill>
                <a:blip r:embed="rId13"/>
                <a:stretch>
                  <a:fillRect t="-7463" b="-2835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43CCAE9F-D497-B44C-86CE-CD0A28A7864F}"/>
                  </a:ext>
                </a:extLst>
              </p:cNvPr>
              <p:cNvSpPr txBox="1"/>
              <p:nvPr/>
            </p:nvSpPr>
            <p:spPr>
              <a:xfrm>
                <a:off x="3004898" y="3935236"/>
                <a:ext cx="1730031" cy="41056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y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endParaRPr lang="x-none" sz="2000" dirty="0">
                  <a:solidFill>
                    <a:srgbClr val="FF0000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43CCAE9F-D497-B44C-86CE-CD0A28A786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4898" y="3935236"/>
                <a:ext cx="1730031" cy="410562"/>
              </a:xfrm>
              <a:prstGeom prst="rect">
                <a:avLst/>
              </a:prstGeom>
              <a:blipFill>
                <a:blip r:embed="rId14"/>
                <a:stretch>
                  <a:fillRect l="-3873" t="-7463" b="-2835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8C611830-E10F-F747-8D3F-0779CF16286A}"/>
                  </a:ext>
                </a:extLst>
              </p:cNvPr>
              <p:cNvSpPr txBox="1"/>
              <p:nvPr/>
            </p:nvSpPr>
            <p:spPr>
              <a:xfrm>
                <a:off x="2971527" y="4393224"/>
                <a:ext cx="1730031" cy="41056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acc>
                      <m:accPr>
                        <m:chr m:val="̂"/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x-none" sz="20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endParaRPr lang="x-none" sz="2000" dirty="0">
                  <a:solidFill>
                    <a:srgbClr val="FF0000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8C611830-E10F-F747-8D3F-0779CF1628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527" y="4393224"/>
                <a:ext cx="1730031" cy="410562"/>
              </a:xfrm>
              <a:prstGeom prst="rect">
                <a:avLst/>
              </a:prstGeom>
              <a:blipFill>
                <a:blip r:embed="rId15"/>
                <a:stretch>
                  <a:fillRect t="-7463" b="-2835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97F9BBF9-8D43-FD4F-86F1-2EA76761F21B}"/>
                  </a:ext>
                </a:extLst>
              </p:cNvPr>
              <p:cNvSpPr txBox="1"/>
              <p:nvPr/>
            </p:nvSpPr>
            <p:spPr>
              <a:xfrm>
                <a:off x="2971527" y="4894847"/>
                <a:ext cx="1730031" cy="41056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acc>
                      <m:accPr>
                        <m:chr m:val="̂"/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x-none" sz="20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endParaRPr lang="x-none" sz="2000" dirty="0">
                  <a:solidFill>
                    <a:srgbClr val="FF0000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97F9BBF9-8D43-FD4F-86F1-2EA76761F2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527" y="4894847"/>
                <a:ext cx="1730031" cy="410562"/>
              </a:xfrm>
              <a:prstGeom prst="rect">
                <a:avLst/>
              </a:prstGeom>
              <a:blipFill>
                <a:blip r:embed="rId16"/>
                <a:stretch>
                  <a:fillRect t="-7463" b="-2835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8A2EEE4E-0060-6443-AFE0-E53E86669F2C}"/>
                  </a:ext>
                </a:extLst>
              </p:cNvPr>
              <p:cNvSpPr txBox="1"/>
              <p:nvPr/>
            </p:nvSpPr>
            <p:spPr>
              <a:xfrm>
                <a:off x="2971527" y="5325130"/>
                <a:ext cx="1730031" cy="41056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acc>
                      <m:accPr>
                        <m:chr m:val="̂"/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x-none" sz="20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𝑢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x-none" sz="2000" dirty="0">
                  <a:solidFill>
                    <a:srgbClr val="FF0000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8A2EEE4E-0060-6443-AFE0-E53E86669F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527" y="5325130"/>
                <a:ext cx="1730031" cy="410562"/>
              </a:xfrm>
              <a:prstGeom prst="rect">
                <a:avLst/>
              </a:prstGeom>
              <a:blipFill>
                <a:blip r:embed="rId17"/>
                <a:stretch>
                  <a:fillRect t="-7463" b="-2835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1E07BAEE-C732-364D-BD45-211D4F60EBE3}"/>
                  </a:ext>
                </a:extLst>
              </p:cNvPr>
              <p:cNvSpPr txBox="1"/>
              <p:nvPr/>
            </p:nvSpPr>
            <p:spPr>
              <a:xfrm>
                <a:off x="2971527" y="5757087"/>
                <a:ext cx="1730031" cy="41056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acc>
                      <m:accPr>
                        <m:chr m:val="̂"/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x-none" sz="20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x-none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x-none" sz="2000" dirty="0">
                  <a:solidFill>
                    <a:srgbClr val="FF0000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1E07BAEE-C732-364D-BD45-211D4F60EB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527" y="5757087"/>
                <a:ext cx="1730031" cy="410562"/>
              </a:xfrm>
              <a:prstGeom prst="rect">
                <a:avLst/>
              </a:prstGeom>
              <a:blipFill>
                <a:blip r:embed="rId18"/>
                <a:stretch>
                  <a:fillRect t="-7353" b="-2647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8" name="TextBox 77">
            <a:extLst>
              <a:ext uri="{FF2B5EF4-FFF2-40B4-BE49-F238E27FC236}">
                <a16:creationId xmlns:a16="http://schemas.microsoft.com/office/drawing/2014/main" id="{3D24EC97-9FAF-E147-A270-BDEB9DEA8C9A}"/>
              </a:ext>
            </a:extLst>
          </p:cNvPr>
          <p:cNvSpPr txBox="1"/>
          <p:nvPr/>
        </p:nvSpPr>
        <p:spPr>
          <a:xfrm>
            <a:off x="8074520" y="4209920"/>
            <a:ext cx="546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>
                <a:solidFill>
                  <a:srgbClr val="0097D7"/>
                </a:solidFill>
                <a:latin typeface="Myriad Pro" panose="020B0503030403020204" pitchFamily="34" charset="0"/>
              </a:rPr>
              <a:t>50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8DB905C-749C-A14E-91F0-25BB53AA0E3C}"/>
              </a:ext>
            </a:extLst>
          </p:cNvPr>
          <p:cNvSpPr txBox="1"/>
          <p:nvPr/>
        </p:nvSpPr>
        <p:spPr>
          <a:xfrm>
            <a:off x="8683083" y="4337031"/>
            <a:ext cx="703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>
                <a:solidFill>
                  <a:srgbClr val="0097D7"/>
                </a:solidFill>
                <a:latin typeface="Myriad Pro" panose="020B0503030403020204" pitchFamily="34" charset="0"/>
              </a:rPr>
              <a:t>130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CC1960D7-6413-4A43-950E-8034CF95B5CC}"/>
                  </a:ext>
                </a:extLst>
              </p:cNvPr>
              <p:cNvSpPr txBox="1"/>
              <p:nvPr/>
            </p:nvSpPr>
            <p:spPr>
              <a:xfrm>
                <a:off x="40239" y="2326220"/>
                <a:ext cx="6964619" cy="70788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𝑁𝑜𝑛</m:t>
                    </m:r>
                    <m:r>
                      <a:rPr lang="fr-FR" sz="20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par le point A, on peut mener une parallèle et une seule </a:t>
                </a:r>
                <a:r>
                  <a:rPr lang="en-US" sz="2000" i="1" dirty="0" err="1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à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fr-FR" sz="2000" i="1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(</a:t>
                </a:r>
                <a:r>
                  <a:rPr lang="fr-FR" sz="2000" i="1" dirty="0" err="1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uv</a:t>
                </a:r>
                <a:r>
                  <a:rPr lang="fr-FR" sz="2000" i="1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). Cette parallèle est (</a:t>
                </a:r>
                <a:r>
                  <a:rPr lang="fr-FR" sz="2000" i="1" dirty="0" err="1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xy</a:t>
                </a:r>
                <a:r>
                  <a:rPr lang="fr-FR" sz="2000" i="1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).</a:t>
                </a:r>
              </a:p>
            </p:txBody>
          </p:sp>
        </mc:Choice>
        <mc:Fallback xmlns="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CC1960D7-6413-4A43-950E-8034CF95B5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39" y="2326220"/>
                <a:ext cx="6964619" cy="707886"/>
              </a:xfrm>
              <a:prstGeom prst="rect">
                <a:avLst/>
              </a:prstGeom>
              <a:blipFill>
                <a:blip r:embed="rId19"/>
                <a:stretch>
                  <a:fillRect l="-963" t="-4310" b="-1551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1" name="Group 80">
            <a:extLst>
              <a:ext uri="{FF2B5EF4-FFF2-40B4-BE49-F238E27FC236}">
                <a16:creationId xmlns:a16="http://schemas.microsoft.com/office/drawing/2014/main" id="{B082300A-8DB7-E74C-B717-2973E949FFDD}"/>
              </a:ext>
            </a:extLst>
          </p:cNvPr>
          <p:cNvGrpSpPr/>
          <p:nvPr/>
        </p:nvGrpSpPr>
        <p:grpSpPr>
          <a:xfrm>
            <a:off x="8613097" y="4131378"/>
            <a:ext cx="471054" cy="447927"/>
            <a:chOff x="8629956" y="4134546"/>
            <a:chExt cx="471054" cy="44792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2" name="TextBox 81">
                  <a:extLst>
                    <a:ext uri="{FF2B5EF4-FFF2-40B4-BE49-F238E27FC236}">
                      <a16:creationId xmlns:a16="http://schemas.microsoft.com/office/drawing/2014/main" id="{47743EFF-9FAA-BD47-89A7-C7D041BC5E4F}"/>
                    </a:ext>
                  </a:extLst>
                </p:cNvPr>
                <p:cNvSpPr txBox="1"/>
                <p:nvPr/>
              </p:nvSpPr>
              <p:spPr>
                <a:xfrm>
                  <a:off x="8629956" y="4213141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580FF772-FE80-1A4C-8BD8-79DD92E3744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29956" y="4213141"/>
                  <a:ext cx="471054" cy="369332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925F33C8-7C09-6049-B338-E07A08E59C95}"/>
                </a:ext>
              </a:extLst>
            </p:cNvPr>
            <p:cNvSpPr/>
            <p:nvPr/>
          </p:nvSpPr>
          <p:spPr>
            <a:xfrm>
              <a:off x="8734665" y="4134546"/>
              <a:ext cx="85185" cy="90589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161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37 0.03009 L -0.14857 0.06088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47" y="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71 0.08287 L 0.14466 -0.06065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1" y="-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  <p:bldP spid="70" grpId="0"/>
      <p:bldP spid="71" grpId="0"/>
      <p:bldP spid="71" grpId="1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79" grpId="1"/>
      <p:bldP spid="8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4310</TotalTime>
  <Words>2072</Words>
  <Application>Microsoft Office PowerPoint</Application>
  <PresentationFormat>Widescreen</PresentationFormat>
  <Paragraphs>369</Paragraphs>
  <Slides>25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Calibri</vt:lpstr>
      <vt:lpstr>Cambria Math</vt:lpstr>
      <vt:lpstr>Wingdings</vt:lpstr>
      <vt:lpstr>Tw Cen MT</vt:lpstr>
      <vt:lpstr>Adobe Arabic</vt:lpstr>
      <vt:lpstr>Myriad Pro</vt:lpstr>
      <vt:lpstr>Arial</vt:lpstr>
      <vt:lpstr>Office Theme</vt:lpstr>
      <vt:lpstr>Angles et droites  Chapitre : 7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subject/>
  <dc:creator>Mariam</dc:creator>
  <cp:keywords/>
  <dc:description/>
  <cp:lastModifiedBy>Acer</cp:lastModifiedBy>
  <cp:revision>259</cp:revision>
  <dcterms:created xsi:type="dcterms:W3CDTF">2021-05-31T08:15:25Z</dcterms:created>
  <dcterms:modified xsi:type="dcterms:W3CDTF">2021-12-18T12:54:02Z</dcterms:modified>
  <cp:category/>
</cp:coreProperties>
</file>