
<file path=[Content_Types].xml><?xml version="1.0" encoding="utf-8"?>
<Types xmlns="http://schemas.openxmlformats.org/package/2006/content-types">
  <Default Extension="emf" ContentType="image/x-emf"/>
  <Default Extension="jp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notesSlides/notesSlide23.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notesSlides/notesSlide31.xml" ContentType="application/vnd.openxmlformats-officedocument.presentationml.notesSlid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22.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4.xml" ContentType="application/vnd.openxmlformats-officedocument.presentationml.tags+xml"/>
  <Override PartName="/ppt/changesInfos/changesInfo1.xml" ContentType="application/vnd.ms-powerpoint.changesinfo+xml"/>
  <Override PartName="/ppt/tags/tag3.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69" r:id="rId1"/>
    <p:sldMasterId id="2147483670" r:id="rId2"/>
  </p:sldMasterIdLst>
  <p:notesMasterIdLst>
    <p:notesMasterId r:id="rId37"/>
  </p:notesMasterIdLst>
  <p:sldIdLst>
    <p:sldId id="256" r:id="rId3"/>
    <p:sldId id="290" r:id="rId4"/>
    <p:sldId id="258" r:id="rId5"/>
    <p:sldId id="259" r:id="rId6"/>
    <p:sldId id="260" r:id="rId7"/>
    <p:sldId id="291" r:id="rId8"/>
    <p:sldId id="262" r:id="rId9"/>
    <p:sldId id="263" r:id="rId10"/>
    <p:sldId id="264" r:id="rId11"/>
    <p:sldId id="265" r:id="rId12"/>
    <p:sldId id="266" r:id="rId13"/>
    <p:sldId id="267" r:id="rId14"/>
    <p:sldId id="268" r:id="rId15"/>
    <p:sldId id="269" r:id="rId16"/>
    <p:sldId id="270" r:id="rId17"/>
    <p:sldId id="271" r:id="rId18"/>
    <p:sldId id="292" r:id="rId19"/>
    <p:sldId id="273" r:id="rId20"/>
    <p:sldId id="274" r:id="rId21"/>
    <p:sldId id="275" r:id="rId22"/>
    <p:sldId id="276" r:id="rId23"/>
    <p:sldId id="277" r:id="rId24"/>
    <p:sldId id="278" r:id="rId25"/>
    <p:sldId id="293" r:id="rId26"/>
    <p:sldId id="280" r:id="rId27"/>
    <p:sldId id="281" r:id="rId28"/>
    <p:sldId id="282" r:id="rId29"/>
    <p:sldId id="283" r:id="rId30"/>
    <p:sldId id="284" r:id="rId31"/>
    <p:sldId id="285" r:id="rId32"/>
    <p:sldId id="286" r:id="rId33"/>
    <p:sldId id="287" r:id="rId34"/>
    <p:sldId id="288" r:id="rId35"/>
    <p:sldId id="294" r:id="rId36"/>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496">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1809" autoAdjust="0"/>
  </p:normalViewPr>
  <p:slideViewPr>
    <p:cSldViewPr snapToGrid="0">
      <p:cViewPr varScale="1">
        <p:scale>
          <a:sx n="53" d="100"/>
          <a:sy n="53" d="100"/>
        </p:scale>
        <p:origin x="1810" y="48"/>
      </p:cViewPr>
      <p:guideLst>
        <p:guide orient="horz" pos="2496"/>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viewProps" Target="viewProps.xml"/><Relationship Id="rId21" Type="http://schemas.openxmlformats.org/officeDocument/2006/relationships/slide" Target="slides/slide19.xml"/><Relationship Id="rId34" Type="http://schemas.openxmlformats.org/officeDocument/2006/relationships/slide" Target="slides/slide32.xml"/><Relationship Id="rId42" Type="http://schemas.microsoft.com/office/2016/11/relationships/changesInfo" Target="changesInfos/changesInfo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notesMaster" Target="notesMasters/notesMaster1.xml"/><Relationship Id="rId40" Type="http://schemas.openxmlformats.org/officeDocument/2006/relationships/theme" Target="theme/theme1.xml"/><Relationship Id="rId45" Type="http://schemas.openxmlformats.org/officeDocument/2006/relationships/customXml" Target="../customXml/item3.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customXml" Target="../customXml/item2.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customXml" Target="../customXml/item1.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presProps" Target="presProps.xml"/><Relationship Id="rId20" Type="http://schemas.openxmlformats.org/officeDocument/2006/relationships/slide" Target="slides/slide18.xml"/><Relationship Id="rId41"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eila Samaha" userId="4a9e7ca1-f27c-40b3-8b42-2447518a0639" providerId="ADAL" clId="{65DBEABA-05BC-4E14-893B-51AFDFFAD67F}"/>
    <pc:docChg chg="modSld">
      <pc:chgData name="Leila Samaha" userId="4a9e7ca1-f27c-40b3-8b42-2447518a0639" providerId="ADAL" clId="{65DBEABA-05BC-4E14-893B-51AFDFFAD67F}" dt="2023-09-29T13:00:18.297" v="53" actId="948"/>
      <pc:docMkLst>
        <pc:docMk/>
      </pc:docMkLst>
      <pc:sldChg chg="modNotesTx">
        <pc:chgData name="Leila Samaha" userId="4a9e7ca1-f27c-40b3-8b42-2447518a0639" providerId="ADAL" clId="{65DBEABA-05BC-4E14-893B-51AFDFFAD67F}" dt="2023-09-29T12:54:24.376" v="24" actId="948"/>
        <pc:sldMkLst>
          <pc:docMk/>
          <pc:sldMk cId="0" sldId="258"/>
        </pc:sldMkLst>
      </pc:sldChg>
      <pc:sldChg chg="modNotesTx">
        <pc:chgData name="Leila Samaha" userId="4a9e7ca1-f27c-40b3-8b42-2447518a0639" providerId="ADAL" clId="{65DBEABA-05BC-4E14-893B-51AFDFFAD67F}" dt="2023-09-29T12:54:38.201" v="25" actId="948"/>
        <pc:sldMkLst>
          <pc:docMk/>
          <pc:sldMk cId="0" sldId="259"/>
        </pc:sldMkLst>
      </pc:sldChg>
      <pc:sldChg chg="modNotesTx">
        <pc:chgData name="Leila Samaha" userId="4a9e7ca1-f27c-40b3-8b42-2447518a0639" providerId="ADAL" clId="{65DBEABA-05BC-4E14-893B-51AFDFFAD67F}" dt="2023-09-29T12:54:57.622" v="26" actId="948"/>
        <pc:sldMkLst>
          <pc:docMk/>
          <pc:sldMk cId="0" sldId="260"/>
        </pc:sldMkLst>
      </pc:sldChg>
      <pc:sldChg chg="modSp mod modNotesTx">
        <pc:chgData name="Leila Samaha" userId="4a9e7ca1-f27c-40b3-8b42-2447518a0639" providerId="ADAL" clId="{65DBEABA-05BC-4E14-893B-51AFDFFAD67F}" dt="2023-09-29T12:55:15.454" v="28" actId="20577"/>
        <pc:sldMkLst>
          <pc:docMk/>
          <pc:sldMk cId="0" sldId="262"/>
        </pc:sldMkLst>
        <pc:spChg chg="mod">
          <ac:chgData name="Leila Samaha" userId="4a9e7ca1-f27c-40b3-8b42-2447518a0639" providerId="ADAL" clId="{65DBEABA-05BC-4E14-893B-51AFDFFAD67F}" dt="2023-09-29T12:48:49.568" v="0" actId="20577"/>
          <ac:spMkLst>
            <pc:docMk/>
            <pc:sldMk cId="0" sldId="262"/>
            <ac:spMk id="354" creationId="{00000000-0000-0000-0000-000000000000}"/>
          </ac:spMkLst>
        </pc:spChg>
      </pc:sldChg>
      <pc:sldChg chg="modSp mod modNotesTx">
        <pc:chgData name="Leila Samaha" userId="4a9e7ca1-f27c-40b3-8b42-2447518a0639" providerId="ADAL" clId="{65DBEABA-05BC-4E14-893B-51AFDFFAD67F}" dt="2023-09-29T12:55:32.105" v="29" actId="948"/>
        <pc:sldMkLst>
          <pc:docMk/>
          <pc:sldMk cId="0" sldId="263"/>
        </pc:sldMkLst>
        <pc:spChg chg="mod">
          <ac:chgData name="Leila Samaha" userId="4a9e7ca1-f27c-40b3-8b42-2447518a0639" providerId="ADAL" clId="{65DBEABA-05BC-4E14-893B-51AFDFFAD67F}" dt="2023-09-29T12:49:01.963" v="1" actId="20577"/>
          <ac:spMkLst>
            <pc:docMk/>
            <pc:sldMk cId="0" sldId="263"/>
            <ac:spMk id="369" creationId="{00000000-0000-0000-0000-000000000000}"/>
          </ac:spMkLst>
        </pc:spChg>
      </pc:sldChg>
      <pc:sldChg chg="modSp mod modNotesTx">
        <pc:chgData name="Leila Samaha" userId="4a9e7ca1-f27c-40b3-8b42-2447518a0639" providerId="ADAL" clId="{65DBEABA-05BC-4E14-893B-51AFDFFAD67F}" dt="2023-09-29T12:55:42.536" v="30" actId="948"/>
        <pc:sldMkLst>
          <pc:docMk/>
          <pc:sldMk cId="0" sldId="264"/>
        </pc:sldMkLst>
        <pc:spChg chg="mod">
          <ac:chgData name="Leila Samaha" userId="4a9e7ca1-f27c-40b3-8b42-2447518a0639" providerId="ADAL" clId="{65DBEABA-05BC-4E14-893B-51AFDFFAD67F}" dt="2023-09-29T12:49:06.166" v="2" actId="20577"/>
          <ac:spMkLst>
            <pc:docMk/>
            <pc:sldMk cId="0" sldId="264"/>
            <ac:spMk id="390" creationId="{00000000-0000-0000-0000-000000000000}"/>
          </ac:spMkLst>
        </pc:spChg>
      </pc:sldChg>
      <pc:sldChg chg="modNotesTx">
        <pc:chgData name="Leila Samaha" userId="4a9e7ca1-f27c-40b3-8b42-2447518a0639" providerId="ADAL" clId="{65DBEABA-05BC-4E14-893B-51AFDFFAD67F}" dt="2023-09-29T12:55:53.513" v="31" actId="948"/>
        <pc:sldMkLst>
          <pc:docMk/>
          <pc:sldMk cId="0" sldId="265"/>
        </pc:sldMkLst>
      </pc:sldChg>
      <pc:sldChg chg="modSp mod modNotesTx">
        <pc:chgData name="Leila Samaha" userId="4a9e7ca1-f27c-40b3-8b42-2447518a0639" providerId="ADAL" clId="{65DBEABA-05BC-4E14-893B-51AFDFFAD67F}" dt="2023-09-29T12:56:04.456" v="32" actId="948"/>
        <pc:sldMkLst>
          <pc:docMk/>
          <pc:sldMk cId="0" sldId="266"/>
        </pc:sldMkLst>
        <pc:spChg chg="mod">
          <ac:chgData name="Leila Samaha" userId="4a9e7ca1-f27c-40b3-8b42-2447518a0639" providerId="ADAL" clId="{65DBEABA-05BC-4E14-893B-51AFDFFAD67F}" dt="2023-09-29T12:49:16.732" v="3" actId="20577"/>
          <ac:spMkLst>
            <pc:docMk/>
            <pc:sldMk cId="0" sldId="266"/>
            <ac:spMk id="430" creationId="{00000000-0000-0000-0000-000000000000}"/>
          </ac:spMkLst>
        </pc:spChg>
      </pc:sldChg>
      <pc:sldChg chg="modSp mod modNotesTx">
        <pc:chgData name="Leila Samaha" userId="4a9e7ca1-f27c-40b3-8b42-2447518a0639" providerId="ADAL" clId="{65DBEABA-05BC-4E14-893B-51AFDFFAD67F}" dt="2023-09-29T12:56:34.132" v="34" actId="948"/>
        <pc:sldMkLst>
          <pc:docMk/>
          <pc:sldMk cId="0" sldId="267"/>
        </pc:sldMkLst>
        <pc:spChg chg="mod">
          <ac:chgData name="Leila Samaha" userId="4a9e7ca1-f27c-40b3-8b42-2447518a0639" providerId="ADAL" clId="{65DBEABA-05BC-4E14-893B-51AFDFFAD67F}" dt="2023-09-29T12:49:22.538" v="4" actId="20577"/>
          <ac:spMkLst>
            <pc:docMk/>
            <pc:sldMk cId="0" sldId="267"/>
            <ac:spMk id="449" creationId="{00000000-0000-0000-0000-000000000000}"/>
          </ac:spMkLst>
        </pc:spChg>
      </pc:sldChg>
      <pc:sldChg chg="modNotesTx">
        <pc:chgData name="Leila Samaha" userId="4a9e7ca1-f27c-40b3-8b42-2447518a0639" providerId="ADAL" clId="{65DBEABA-05BC-4E14-893B-51AFDFFAD67F}" dt="2023-09-29T12:56:45.490" v="35" actId="948"/>
        <pc:sldMkLst>
          <pc:docMk/>
          <pc:sldMk cId="0" sldId="268"/>
        </pc:sldMkLst>
      </pc:sldChg>
      <pc:sldChg chg="modSp mod modNotesTx">
        <pc:chgData name="Leila Samaha" userId="4a9e7ca1-f27c-40b3-8b42-2447518a0639" providerId="ADAL" clId="{65DBEABA-05BC-4E14-893B-51AFDFFAD67F}" dt="2023-09-29T12:56:56.468" v="36" actId="948"/>
        <pc:sldMkLst>
          <pc:docMk/>
          <pc:sldMk cId="0" sldId="269"/>
        </pc:sldMkLst>
        <pc:spChg chg="mod">
          <ac:chgData name="Leila Samaha" userId="4a9e7ca1-f27c-40b3-8b42-2447518a0639" providerId="ADAL" clId="{65DBEABA-05BC-4E14-893B-51AFDFFAD67F}" dt="2023-09-29T12:49:32.367" v="5" actId="20577"/>
          <ac:spMkLst>
            <pc:docMk/>
            <pc:sldMk cId="0" sldId="269"/>
            <ac:spMk id="505" creationId="{00000000-0000-0000-0000-000000000000}"/>
          </ac:spMkLst>
        </pc:spChg>
      </pc:sldChg>
      <pc:sldChg chg="modNotesTx">
        <pc:chgData name="Leila Samaha" userId="4a9e7ca1-f27c-40b3-8b42-2447518a0639" providerId="ADAL" clId="{65DBEABA-05BC-4E14-893B-51AFDFFAD67F}" dt="2023-09-29T12:57:05.903" v="37" actId="948"/>
        <pc:sldMkLst>
          <pc:docMk/>
          <pc:sldMk cId="0" sldId="270"/>
        </pc:sldMkLst>
      </pc:sldChg>
      <pc:sldChg chg="modNotesTx">
        <pc:chgData name="Leila Samaha" userId="4a9e7ca1-f27c-40b3-8b42-2447518a0639" providerId="ADAL" clId="{65DBEABA-05BC-4E14-893B-51AFDFFAD67F}" dt="2023-09-29T12:57:19.765" v="38" actId="948"/>
        <pc:sldMkLst>
          <pc:docMk/>
          <pc:sldMk cId="0" sldId="271"/>
        </pc:sldMkLst>
      </pc:sldChg>
      <pc:sldChg chg="modSp mod modNotesTx">
        <pc:chgData name="Leila Samaha" userId="4a9e7ca1-f27c-40b3-8b42-2447518a0639" providerId="ADAL" clId="{65DBEABA-05BC-4E14-893B-51AFDFFAD67F}" dt="2023-09-29T12:57:32.573" v="39" actId="948"/>
        <pc:sldMkLst>
          <pc:docMk/>
          <pc:sldMk cId="0" sldId="273"/>
        </pc:sldMkLst>
        <pc:spChg chg="mod">
          <ac:chgData name="Leila Samaha" userId="4a9e7ca1-f27c-40b3-8b42-2447518a0639" providerId="ADAL" clId="{65DBEABA-05BC-4E14-893B-51AFDFFAD67F}" dt="2023-09-29T12:49:45.728" v="6" actId="20577"/>
          <ac:spMkLst>
            <pc:docMk/>
            <pc:sldMk cId="0" sldId="273"/>
            <ac:spMk id="611" creationId="{00000000-0000-0000-0000-000000000000}"/>
          </ac:spMkLst>
        </pc:spChg>
      </pc:sldChg>
      <pc:sldChg chg="modSp mod modNotesTx">
        <pc:chgData name="Leila Samaha" userId="4a9e7ca1-f27c-40b3-8b42-2447518a0639" providerId="ADAL" clId="{65DBEABA-05BC-4E14-893B-51AFDFFAD67F}" dt="2023-09-29T12:57:42.154" v="40" actId="948"/>
        <pc:sldMkLst>
          <pc:docMk/>
          <pc:sldMk cId="0" sldId="274"/>
        </pc:sldMkLst>
        <pc:spChg chg="mod">
          <ac:chgData name="Leila Samaha" userId="4a9e7ca1-f27c-40b3-8b42-2447518a0639" providerId="ADAL" clId="{65DBEABA-05BC-4E14-893B-51AFDFFAD67F}" dt="2023-09-29T12:49:52.072" v="7" actId="20577"/>
          <ac:spMkLst>
            <pc:docMk/>
            <pc:sldMk cId="0" sldId="274"/>
            <ac:spMk id="627" creationId="{00000000-0000-0000-0000-000000000000}"/>
          </ac:spMkLst>
        </pc:spChg>
      </pc:sldChg>
      <pc:sldChg chg="modSp mod modNotesTx">
        <pc:chgData name="Leila Samaha" userId="4a9e7ca1-f27c-40b3-8b42-2447518a0639" providerId="ADAL" clId="{65DBEABA-05BC-4E14-893B-51AFDFFAD67F}" dt="2023-09-29T12:57:52.420" v="41" actId="948"/>
        <pc:sldMkLst>
          <pc:docMk/>
          <pc:sldMk cId="0" sldId="275"/>
        </pc:sldMkLst>
        <pc:spChg chg="mod">
          <ac:chgData name="Leila Samaha" userId="4a9e7ca1-f27c-40b3-8b42-2447518a0639" providerId="ADAL" clId="{65DBEABA-05BC-4E14-893B-51AFDFFAD67F}" dt="2023-09-29T12:49:59.363" v="8" actId="20577"/>
          <ac:spMkLst>
            <pc:docMk/>
            <pc:sldMk cId="0" sldId="275"/>
            <ac:spMk id="651" creationId="{00000000-0000-0000-0000-000000000000}"/>
          </ac:spMkLst>
        </pc:spChg>
      </pc:sldChg>
      <pc:sldChg chg="modSp mod modNotesTx">
        <pc:chgData name="Leila Samaha" userId="4a9e7ca1-f27c-40b3-8b42-2447518a0639" providerId="ADAL" clId="{65DBEABA-05BC-4E14-893B-51AFDFFAD67F}" dt="2023-09-29T12:58:02.117" v="42" actId="948"/>
        <pc:sldMkLst>
          <pc:docMk/>
          <pc:sldMk cId="0" sldId="276"/>
        </pc:sldMkLst>
        <pc:spChg chg="mod">
          <ac:chgData name="Leila Samaha" userId="4a9e7ca1-f27c-40b3-8b42-2447518a0639" providerId="ADAL" clId="{65DBEABA-05BC-4E14-893B-51AFDFFAD67F}" dt="2023-09-29T12:50:05.350" v="9" actId="20577"/>
          <ac:spMkLst>
            <pc:docMk/>
            <pc:sldMk cId="0" sldId="276"/>
            <ac:spMk id="678" creationId="{00000000-0000-0000-0000-000000000000}"/>
          </ac:spMkLst>
        </pc:spChg>
      </pc:sldChg>
      <pc:sldChg chg="modSp mod modNotesTx">
        <pc:chgData name="Leila Samaha" userId="4a9e7ca1-f27c-40b3-8b42-2447518a0639" providerId="ADAL" clId="{65DBEABA-05BC-4E14-893B-51AFDFFAD67F}" dt="2023-09-29T12:58:15.252" v="43" actId="948"/>
        <pc:sldMkLst>
          <pc:docMk/>
          <pc:sldMk cId="0" sldId="277"/>
        </pc:sldMkLst>
        <pc:spChg chg="mod">
          <ac:chgData name="Leila Samaha" userId="4a9e7ca1-f27c-40b3-8b42-2447518a0639" providerId="ADAL" clId="{65DBEABA-05BC-4E14-893B-51AFDFFAD67F}" dt="2023-09-29T12:50:12.341" v="10" actId="20577"/>
          <ac:spMkLst>
            <pc:docMk/>
            <pc:sldMk cId="0" sldId="277"/>
            <ac:spMk id="715" creationId="{00000000-0000-0000-0000-000000000000}"/>
          </ac:spMkLst>
        </pc:spChg>
      </pc:sldChg>
      <pc:sldChg chg="modNotesTx">
        <pc:chgData name="Leila Samaha" userId="4a9e7ca1-f27c-40b3-8b42-2447518a0639" providerId="ADAL" clId="{65DBEABA-05BC-4E14-893B-51AFDFFAD67F}" dt="2023-09-29T12:58:26.787" v="44" actId="948"/>
        <pc:sldMkLst>
          <pc:docMk/>
          <pc:sldMk cId="0" sldId="278"/>
        </pc:sldMkLst>
      </pc:sldChg>
      <pc:sldChg chg="modSp mod modNotesTx">
        <pc:chgData name="Leila Samaha" userId="4a9e7ca1-f27c-40b3-8b42-2447518a0639" providerId="ADAL" clId="{65DBEABA-05BC-4E14-893B-51AFDFFAD67F}" dt="2023-09-29T12:58:38.597" v="45" actId="948"/>
        <pc:sldMkLst>
          <pc:docMk/>
          <pc:sldMk cId="0" sldId="280"/>
        </pc:sldMkLst>
        <pc:spChg chg="mod">
          <ac:chgData name="Leila Samaha" userId="4a9e7ca1-f27c-40b3-8b42-2447518a0639" providerId="ADAL" clId="{65DBEABA-05BC-4E14-893B-51AFDFFAD67F}" dt="2023-09-29T12:51:59.366" v="20" actId="6549"/>
          <ac:spMkLst>
            <pc:docMk/>
            <pc:sldMk cId="0" sldId="280"/>
            <ac:spMk id="775" creationId="{00000000-0000-0000-0000-000000000000}"/>
          </ac:spMkLst>
        </pc:spChg>
      </pc:sldChg>
      <pc:sldChg chg="modSp mod modNotesTx">
        <pc:chgData name="Leila Samaha" userId="4a9e7ca1-f27c-40b3-8b42-2447518a0639" providerId="ADAL" clId="{65DBEABA-05BC-4E14-893B-51AFDFFAD67F}" dt="2023-09-29T12:58:49.412" v="46" actId="948"/>
        <pc:sldMkLst>
          <pc:docMk/>
          <pc:sldMk cId="0" sldId="281"/>
        </pc:sldMkLst>
        <pc:spChg chg="mod">
          <ac:chgData name="Leila Samaha" userId="4a9e7ca1-f27c-40b3-8b42-2447518a0639" providerId="ADAL" clId="{65DBEABA-05BC-4E14-893B-51AFDFFAD67F}" dt="2023-09-29T12:52:47.409" v="21" actId="20577"/>
          <ac:spMkLst>
            <pc:docMk/>
            <pc:sldMk cId="0" sldId="281"/>
            <ac:spMk id="798" creationId="{00000000-0000-0000-0000-000000000000}"/>
          </ac:spMkLst>
        </pc:spChg>
      </pc:sldChg>
      <pc:sldChg chg="modSp mod modNotesTx">
        <pc:chgData name="Leila Samaha" userId="4a9e7ca1-f27c-40b3-8b42-2447518a0639" providerId="ADAL" clId="{65DBEABA-05BC-4E14-893B-51AFDFFAD67F}" dt="2023-09-29T12:59:09.941" v="47" actId="948"/>
        <pc:sldMkLst>
          <pc:docMk/>
          <pc:sldMk cId="0" sldId="282"/>
        </pc:sldMkLst>
        <pc:spChg chg="mod">
          <ac:chgData name="Leila Samaha" userId="4a9e7ca1-f27c-40b3-8b42-2447518a0639" providerId="ADAL" clId="{65DBEABA-05BC-4E14-893B-51AFDFFAD67F}" dt="2023-09-29T12:53:24.309" v="22" actId="20577"/>
          <ac:spMkLst>
            <pc:docMk/>
            <pc:sldMk cId="0" sldId="282"/>
            <ac:spMk id="820" creationId="{00000000-0000-0000-0000-000000000000}"/>
          </ac:spMkLst>
        </pc:spChg>
      </pc:sldChg>
      <pc:sldChg chg="modSp mod modNotesTx">
        <pc:chgData name="Leila Samaha" userId="4a9e7ca1-f27c-40b3-8b42-2447518a0639" providerId="ADAL" clId="{65DBEABA-05BC-4E14-893B-51AFDFFAD67F}" dt="2023-09-29T12:59:21.277" v="48" actId="948"/>
        <pc:sldMkLst>
          <pc:docMk/>
          <pc:sldMk cId="0" sldId="283"/>
        </pc:sldMkLst>
        <pc:spChg chg="mod">
          <ac:chgData name="Leila Samaha" userId="4a9e7ca1-f27c-40b3-8b42-2447518a0639" providerId="ADAL" clId="{65DBEABA-05BC-4E14-893B-51AFDFFAD67F}" dt="2023-09-29T12:53:28.947" v="23" actId="20577"/>
          <ac:spMkLst>
            <pc:docMk/>
            <pc:sldMk cId="0" sldId="283"/>
            <ac:spMk id="839" creationId="{00000000-0000-0000-0000-000000000000}"/>
          </ac:spMkLst>
        </pc:spChg>
      </pc:sldChg>
      <pc:sldChg chg="modSp mod modNotesTx">
        <pc:chgData name="Leila Samaha" userId="4a9e7ca1-f27c-40b3-8b42-2447518a0639" providerId="ADAL" clId="{65DBEABA-05BC-4E14-893B-51AFDFFAD67F}" dt="2023-09-29T12:59:31.264" v="49" actId="948"/>
        <pc:sldMkLst>
          <pc:docMk/>
          <pc:sldMk cId="0" sldId="284"/>
        </pc:sldMkLst>
        <pc:spChg chg="mod">
          <ac:chgData name="Leila Samaha" userId="4a9e7ca1-f27c-40b3-8b42-2447518a0639" providerId="ADAL" clId="{65DBEABA-05BC-4E14-893B-51AFDFFAD67F}" dt="2023-09-29T12:51:33.080" v="16" actId="20577"/>
          <ac:spMkLst>
            <pc:docMk/>
            <pc:sldMk cId="0" sldId="284"/>
            <ac:spMk id="859" creationId="{00000000-0000-0000-0000-000000000000}"/>
          </ac:spMkLst>
        </pc:spChg>
      </pc:sldChg>
      <pc:sldChg chg="modNotesTx">
        <pc:chgData name="Leila Samaha" userId="4a9e7ca1-f27c-40b3-8b42-2447518a0639" providerId="ADAL" clId="{65DBEABA-05BC-4E14-893B-51AFDFFAD67F}" dt="2023-09-29T12:59:42.645" v="50" actId="948"/>
        <pc:sldMkLst>
          <pc:docMk/>
          <pc:sldMk cId="0" sldId="285"/>
        </pc:sldMkLst>
      </pc:sldChg>
      <pc:sldChg chg="modNotesTx">
        <pc:chgData name="Leila Samaha" userId="4a9e7ca1-f27c-40b3-8b42-2447518a0639" providerId="ADAL" clId="{65DBEABA-05BC-4E14-893B-51AFDFFAD67F}" dt="2023-09-29T12:59:52.993" v="51" actId="948"/>
        <pc:sldMkLst>
          <pc:docMk/>
          <pc:sldMk cId="0" sldId="286"/>
        </pc:sldMkLst>
      </pc:sldChg>
      <pc:sldChg chg="modNotesTx">
        <pc:chgData name="Leila Samaha" userId="4a9e7ca1-f27c-40b3-8b42-2447518a0639" providerId="ADAL" clId="{65DBEABA-05BC-4E14-893B-51AFDFFAD67F}" dt="2023-09-29T13:00:05.321" v="52" actId="948"/>
        <pc:sldMkLst>
          <pc:docMk/>
          <pc:sldMk cId="0" sldId="287"/>
        </pc:sldMkLst>
      </pc:sldChg>
      <pc:sldChg chg="modNotesTx">
        <pc:chgData name="Leila Samaha" userId="4a9e7ca1-f27c-40b3-8b42-2447518a0639" providerId="ADAL" clId="{65DBEABA-05BC-4E14-893B-51AFDFFAD67F}" dt="2023-09-29T13:00:18.297" v="53" actId="948"/>
        <pc:sldMkLst>
          <pc:docMk/>
          <pc:sldMk cId="0" sldId="288"/>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52"/>
        <p:cNvGrpSpPr/>
        <p:nvPr/>
      </p:nvGrpSpPr>
      <p:grpSpPr>
        <a:xfrm>
          <a:off x="0" y="0"/>
          <a:ext cx="0" cy="0"/>
          <a:chOff x="0" y="0"/>
          <a:chExt cx="0" cy="0"/>
        </a:xfrm>
      </p:grpSpPr>
      <p:sp>
        <p:nvSpPr>
          <p:cNvPr id="153" name="Google Shape;153;n"/>
          <p:cNvSpPr txBox="1">
            <a:spLocks noGrp="1"/>
          </p:cNvSpPr>
          <p:nvPr>
            <p:ph type="hdr" idx="2"/>
          </p:nvPr>
        </p:nvSpPr>
        <p:spPr>
          <a:xfrm>
            <a:off x="0" y="0"/>
            <a:ext cx="2971800" cy="4587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omic Sans MS"/>
                <a:ea typeface="Comic Sans MS"/>
                <a:cs typeface="Comic Sans MS"/>
                <a:sym typeface="Comic Sans MS"/>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54" name="Google Shape;154;n"/>
          <p:cNvSpPr txBox="1">
            <a:spLocks noGrp="1"/>
          </p:cNvSpPr>
          <p:nvPr>
            <p:ph type="dt" idx="10"/>
          </p:nvPr>
        </p:nvSpPr>
        <p:spPr>
          <a:xfrm>
            <a:off x="3884613" y="0"/>
            <a:ext cx="2971800" cy="458700"/>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omic Sans MS"/>
                <a:ea typeface="Comic Sans MS"/>
                <a:cs typeface="Comic Sans MS"/>
                <a:sym typeface="Comic Sans MS"/>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55" name="Google Shape;15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6" name="Google Shape;156;n"/>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57" name="Google Shape;157;n"/>
          <p:cNvSpPr txBox="1">
            <a:spLocks noGrp="1"/>
          </p:cNvSpPr>
          <p:nvPr>
            <p:ph type="ftr" idx="11"/>
          </p:nvPr>
        </p:nvSpPr>
        <p:spPr>
          <a:xfrm>
            <a:off x="0" y="8685213"/>
            <a:ext cx="2971800" cy="458700"/>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omic Sans MS"/>
                <a:ea typeface="Comic Sans MS"/>
                <a:cs typeface="Comic Sans MS"/>
                <a:sym typeface="Comic Sans MS"/>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58" name="Google Shape;158;n"/>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None/>
            </a:pPr>
            <a:fld id="{00000000-1234-1234-1234-123412341234}" type="slidenum">
              <a:rPr lang="en-US" sz="1200" b="0" i="0" u="none" strike="noStrike" cap="none">
                <a:solidFill>
                  <a:schemeClr val="dk1"/>
                </a:solidFill>
                <a:latin typeface="Comic Sans MS"/>
                <a:ea typeface="Comic Sans MS"/>
                <a:cs typeface="Comic Sans MS"/>
                <a:sym typeface="Comic Sans MS"/>
              </a:rPr>
              <a:t>‹#›</a:t>
            </a:fld>
            <a:endParaRPr sz="1200" b="0" i="0" u="none" strike="noStrike" cap="none">
              <a:solidFill>
                <a:schemeClr val="dk1"/>
              </a:solidFill>
              <a:latin typeface="Comic Sans MS"/>
              <a:ea typeface="Comic Sans MS"/>
              <a:cs typeface="Comic Sans MS"/>
              <a:sym typeface="Comic Sans MS"/>
            </a:endParaRPr>
          </a:p>
        </p:txBody>
      </p:sp>
    </p:spTree>
    <p:extLst>
      <p:ext uri="{BB962C8B-B14F-4D97-AF65-F5344CB8AC3E}">
        <p14:creationId xmlns:p14="http://schemas.microsoft.com/office/powerpoint/2010/main" val="4174689056"/>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3"/>
        <p:cNvGrpSpPr/>
        <p:nvPr/>
      </p:nvGrpSpPr>
      <p:grpSpPr>
        <a:xfrm>
          <a:off x="0" y="0"/>
          <a:ext cx="0" cy="0"/>
          <a:chOff x="0" y="0"/>
          <a:chExt cx="0" cy="0"/>
        </a:xfrm>
      </p:grpSpPr>
      <p:sp>
        <p:nvSpPr>
          <p:cNvPr id="294" name="Google Shape;294;p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295" name="Google Shape;295;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5"/>
        <p:cNvGrpSpPr/>
        <p:nvPr/>
      </p:nvGrpSpPr>
      <p:grpSpPr>
        <a:xfrm>
          <a:off x="0" y="0"/>
          <a:ext cx="0" cy="0"/>
          <a:chOff x="0" y="0"/>
          <a:chExt cx="0" cy="0"/>
        </a:xfrm>
      </p:grpSpPr>
      <p:sp>
        <p:nvSpPr>
          <p:cNvPr id="406" name="Google Shape;406;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07" name="Google Shape;407;p1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u="none" noProof="0" dirty="0"/>
              <a:t>Note pour l’enseignant(e)</a:t>
            </a:r>
            <a:endParaRPr lang="fr-FR" baseline="0" dirty="0">
              <a:latin typeface="Comic Sans MS" pitchFamily="66" charset="0"/>
            </a:endParaRP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noProof="0" dirty="0">
                <a:latin typeface="Comic Sans MS" pitchFamily="66" charset="0"/>
              </a:rPr>
              <a:t>L’enseignant</a:t>
            </a:r>
            <a:r>
              <a:rPr lang="fr-FR" baseline="0" noProof="0" dirty="0">
                <a:latin typeface="Comic Sans MS" pitchFamily="66" charset="0"/>
              </a:rPr>
              <a:t>(e) corrige l’activité d’une manière interactive.</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dirty="0">
                <a:latin typeface="Comic Sans MS" pitchFamily="66" charset="0"/>
              </a:rPr>
              <a:t>L’enseignant</a:t>
            </a:r>
            <a:r>
              <a:rPr lang="fr-FR" b="0" baseline="0" dirty="0">
                <a:latin typeface="Comic Sans MS" pitchFamily="66" charset="0"/>
              </a:rPr>
              <a:t>(e) dit : </a:t>
            </a:r>
            <a:r>
              <a:rPr lang="fr-FR" sz="1000" b="1" i="1" u="none" strike="noStrike" cap="none" baseline="0" dirty="0">
                <a:solidFill>
                  <a:schemeClr val="lt1"/>
                </a:solidFill>
                <a:latin typeface="Comic Sans MS"/>
                <a:sym typeface="Comic Sans MS"/>
              </a:rPr>
              <a:t>« </a:t>
            </a:r>
            <a:r>
              <a:rPr lang="fr-FR" sz="1000" b="1" i="1" u="none" strike="noStrike" cap="none" dirty="0">
                <a:solidFill>
                  <a:srgbClr val="FF0000"/>
                </a:solidFill>
                <a:highlight>
                  <a:srgbClr val="00FFFF"/>
                </a:highlight>
                <a:latin typeface="Calibri"/>
                <a:ea typeface="Calibri"/>
                <a:cs typeface="Calibri"/>
                <a:sym typeface="Calibri"/>
              </a:rPr>
              <a:t>Que remarquez-vous ? »</a:t>
            </a:r>
            <a:endParaRPr lang="fr-FR" dirty="0"/>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0" baseline="0" noProof="0" dirty="0">
                <a:solidFill>
                  <a:srgbClr val="595959"/>
                </a:solidFill>
                <a:latin typeface="Comic Sans MS" pitchFamily="66" charset="0"/>
              </a:rPr>
              <a:t>Donnez aux élèves le temps pour répondre.</a:t>
            </a:r>
          </a:p>
          <a:p>
            <a:pPr marL="228600" marR="0" lvl="0" indent="0" algn="l" rtl="0">
              <a:lnSpc>
                <a:spcPct val="100000"/>
              </a:lnSpc>
              <a:spcBef>
                <a:spcPts val="0"/>
              </a:spcBef>
              <a:spcAft>
                <a:spcPts val="0"/>
              </a:spcAft>
              <a:buClr>
                <a:srgbClr val="000000"/>
              </a:buClr>
              <a:buSzPts val="1400"/>
              <a:buFont typeface="Arial"/>
              <a:buNone/>
            </a:pPr>
            <a:endParaRPr sz="1000" b="0" dirty="0">
              <a:solidFill>
                <a:schemeClr val="lt1"/>
              </a:solidFill>
              <a:latin typeface="Comic Sans MS"/>
              <a:ea typeface="Comic Sans MS"/>
              <a:cs typeface="Comic Sans MS"/>
              <a:sym typeface="Comic Sans MS"/>
            </a:endParaRP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dirty="0">
                <a:latin typeface="Comic Sans MS" pitchFamily="66" charset="0"/>
              </a:rPr>
              <a:t>L’enseignant</a:t>
            </a:r>
            <a:r>
              <a:rPr lang="fr-FR" baseline="0" dirty="0">
                <a:latin typeface="Comic Sans MS" pitchFamily="66" charset="0"/>
              </a:rPr>
              <a:t>(e) corrige l’activité d’une manière interactive.</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dirty="0">
                <a:latin typeface="Comic Sans MS" pitchFamily="66" charset="0"/>
              </a:rPr>
              <a:t>L’enseignant</a:t>
            </a:r>
            <a:r>
              <a:rPr lang="fr-FR" b="0" baseline="0" dirty="0">
                <a:latin typeface="Comic Sans MS" pitchFamily="66" charset="0"/>
              </a:rPr>
              <a:t>(e) dit : </a:t>
            </a:r>
            <a:r>
              <a:rPr lang="fr-FR" sz="1000" b="1" i="1" u="none" strike="noStrike" cap="none" baseline="0" dirty="0">
                <a:solidFill>
                  <a:schemeClr val="lt1"/>
                </a:solidFill>
                <a:latin typeface="Comic Sans MS"/>
                <a:sym typeface="Comic Sans MS"/>
              </a:rPr>
              <a:t>« </a:t>
            </a:r>
            <a:r>
              <a:rPr lang="fr-FR" sz="1000" b="1" i="1" u="none" strike="noStrike" cap="none" dirty="0">
                <a:solidFill>
                  <a:srgbClr val="FF0000"/>
                </a:solidFill>
                <a:highlight>
                  <a:srgbClr val="00FFFF"/>
                </a:highlight>
                <a:latin typeface="Calibri"/>
                <a:ea typeface="Calibri"/>
                <a:cs typeface="Calibri"/>
                <a:sym typeface="Calibri"/>
              </a:rPr>
              <a:t>Les 3 hauteurs dans un triangle sont concourantes.</a:t>
            </a:r>
            <a:endParaRPr lang="fr-FR" dirty="0"/>
          </a:p>
          <a:p>
            <a:pPr marL="228600" marR="0" lvl="0" indent="0" algn="l" rtl="0">
              <a:lnSpc>
                <a:spcPct val="100000"/>
              </a:lnSpc>
              <a:spcBef>
                <a:spcPts val="0"/>
              </a:spcBef>
              <a:spcAft>
                <a:spcPts val="0"/>
              </a:spcAft>
              <a:buClr>
                <a:srgbClr val="000000"/>
              </a:buClr>
              <a:buSzPts val="1400"/>
              <a:buFont typeface="Arial"/>
              <a:buNone/>
            </a:pPr>
            <a:r>
              <a:rPr lang="fr-FR" sz="1000" b="1" i="1" u="none" strike="noStrike" cap="none" noProof="0" dirty="0">
                <a:solidFill>
                  <a:srgbClr val="FF0000"/>
                </a:solidFill>
                <a:highlight>
                  <a:srgbClr val="00FFFF"/>
                </a:highlight>
                <a:latin typeface="Calibri"/>
                <a:ea typeface="Calibri"/>
                <a:cs typeface="Calibri"/>
                <a:sym typeface="Calibri"/>
              </a:rPr>
              <a:t>Elles</a:t>
            </a:r>
            <a:r>
              <a:rPr lang="fr-FR" sz="1000" b="1" i="1" u="none" strike="noStrike" cap="none" baseline="0" noProof="0" dirty="0">
                <a:solidFill>
                  <a:srgbClr val="FF0000"/>
                </a:solidFill>
                <a:highlight>
                  <a:srgbClr val="00FFFF"/>
                </a:highlight>
                <a:latin typeface="Calibri"/>
                <a:ea typeface="Calibri"/>
                <a:cs typeface="Calibri"/>
                <a:sym typeface="Calibri"/>
              </a:rPr>
              <a:t> se rencontrent en un même point à l’intérieur du triangle.</a:t>
            </a:r>
            <a:r>
              <a:rPr lang="fr-FR" sz="1000" b="1" i="1" u="none" strike="noStrike" cap="none" noProof="0" dirty="0">
                <a:solidFill>
                  <a:srgbClr val="FF0000"/>
                </a:solidFill>
                <a:highlight>
                  <a:srgbClr val="00FFFF"/>
                </a:highlight>
                <a:latin typeface="Calibri"/>
                <a:ea typeface="Calibri"/>
                <a:cs typeface="Calibri"/>
                <a:sym typeface="Calibri"/>
              </a:rPr>
              <a:t> </a:t>
            </a:r>
            <a:endParaRPr lang="fr-FR" noProof="0" dirty="0"/>
          </a:p>
          <a:p>
            <a:pPr marL="228600" marR="0" lvl="0" indent="0" algn="l" rtl="0">
              <a:lnSpc>
                <a:spcPct val="100000"/>
              </a:lnSpc>
              <a:spcBef>
                <a:spcPts val="0"/>
              </a:spcBef>
              <a:spcAft>
                <a:spcPts val="0"/>
              </a:spcAft>
              <a:buClr>
                <a:srgbClr val="000000"/>
              </a:buClr>
              <a:buSzPts val="1400"/>
              <a:buFont typeface="Arial"/>
              <a:buNone/>
            </a:pPr>
            <a:r>
              <a:rPr lang="fr-FR" sz="1000" b="1" i="1" u="none" strike="noStrike" cap="none" noProof="0" dirty="0">
                <a:solidFill>
                  <a:srgbClr val="FF0000"/>
                </a:solidFill>
                <a:highlight>
                  <a:srgbClr val="00FFFF"/>
                </a:highlight>
                <a:latin typeface="Calibri"/>
                <a:ea typeface="Calibri"/>
                <a:cs typeface="Calibri"/>
                <a:sym typeface="Calibri"/>
              </a:rPr>
              <a:t>Mais, c’est un triangle aigu.</a:t>
            </a:r>
            <a:r>
              <a:rPr lang="fr-FR" sz="1000" b="1" i="1" u="none" strike="noStrike" cap="none" baseline="0" noProof="0" dirty="0">
                <a:solidFill>
                  <a:srgbClr val="FF0000"/>
                </a:solidFill>
                <a:highlight>
                  <a:srgbClr val="00FFFF"/>
                </a:highlight>
                <a:latin typeface="Calibri"/>
                <a:ea typeface="Calibri"/>
                <a:cs typeface="Calibri"/>
                <a:sym typeface="Calibri"/>
              </a:rPr>
              <a:t> Voyons donc s’il en est de même pour les triangles obtus et les triangles rectangles. »</a:t>
            </a:r>
            <a:endParaRPr lang="fr-FR" sz="1000" b="1" i="1" u="none" strike="noStrike" cap="none" noProof="0" dirty="0">
              <a:solidFill>
                <a:schemeClr val="lt1"/>
              </a:solidFill>
              <a:latin typeface="Comic Sans MS"/>
              <a:ea typeface="Comic Sans MS"/>
              <a:cs typeface="Comic Sans MS"/>
              <a:sym typeface="Comic Sans MS"/>
            </a:endParaRPr>
          </a:p>
          <a:p>
            <a:pPr marL="457200" marR="0" lvl="0" indent="-228600" algn="l" rtl="0">
              <a:lnSpc>
                <a:spcPct val="100000"/>
              </a:lnSpc>
              <a:spcBef>
                <a:spcPts val="0"/>
              </a:spcBef>
              <a:spcAft>
                <a:spcPts val="0"/>
              </a:spcAft>
              <a:buClr>
                <a:srgbClr val="000000"/>
              </a:buClr>
              <a:buSzPts val="1400"/>
              <a:buFont typeface="Arial"/>
              <a:buNone/>
            </a:pPr>
            <a:endParaRPr sz="1000" b="0" dirty="0">
              <a:solidFill>
                <a:schemeClr val="lt1"/>
              </a:solidFill>
              <a:latin typeface="Comic Sans MS"/>
              <a:ea typeface="Comic Sans MS"/>
              <a:cs typeface="Comic Sans MS"/>
              <a:sym typeface="Comic Sans MS"/>
            </a:endParaRPr>
          </a:p>
        </p:txBody>
      </p:sp>
      <p:sp>
        <p:nvSpPr>
          <p:cNvPr id="408" name="Google Shape;408;p1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None/>
            </a:pPr>
            <a:fld id="{00000000-1234-1234-1234-123412341234}" type="slidenum">
              <a:rPr lang="en-US">
                <a:latin typeface="Comic Sans MS"/>
                <a:ea typeface="Comic Sans MS"/>
                <a:cs typeface="Comic Sans MS"/>
                <a:sym typeface="Comic Sans MS"/>
              </a:rPr>
              <a:t>10</a:t>
            </a:fld>
            <a:endParaRPr>
              <a:latin typeface="Comic Sans MS"/>
              <a:ea typeface="Comic Sans MS"/>
              <a:cs typeface="Comic Sans MS"/>
              <a:sym typeface="Comic Sans M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5"/>
        <p:cNvGrpSpPr/>
        <p:nvPr/>
      </p:nvGrpSpPr>
      <p:grpSpPr>
        <a:xfrm>
          <a:off x="0" y="0"/>
          <a:ext cx="0" cy="0"/>
          <a:chOff x="0" y="0"/>
          <a:chExt cx="0" cy="0"/>
        </a:xfrm>
      </p:grpSpPr>
      <p:sp>
        <p:nvSpPr>
          <p:cNvPr id="426" name="Google Shape;426;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27" name="Google Shape;427;p1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u="none" noProof="0" dirty="0"/>
              <a:t>Note pour l’enseignant(e)</a:t>
            </a:r>
            <a:endParaRPr lang="fr-FR" baseline="0" dirty="0">
              <a:latin typeface="Comic Sans MS" pitchFamily="66"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dirty="0">
                <a:latin typeface="Comic Sans MS" pitchFamily="66" charset="0"/>
              </a:rPr>
              <a:t>L’enseignant</a:t>
            </a:r>
            <a:r>
              <a:rPr lang="fr-FR" b="0" baseline="0" dirty="0">
                <a:latin typeface="Comic Sans MS" pitchFamily="66" charset="0"/>
              </a:rPr>
              <a:t>(e) dit : </a:t>
            </a:r>
            <a:r>
              <a:rPr lang="fr-FR" sz="1000" b="1" i="1" u="none" strike="noStrike" cap="none" baseline="0" dirty="0">
                <a:solidFill>
                  <a:schemeClr val="lt1"/>
                </a:solidFill>
                <a:latin typeface="Comic Sans MS"/>
                <a:sym typeface="Comic Sans MS"/>
              </a:rPr>
              <a:t>« </a:t>
            </a:r>
            <a:r>
              <a:rPr lang="fr-FR" sz="1000" b="1" i="1" u="none" strike="noStrike" cap="none" dirty="0">
                <a:solidFill>
                  <a:srgbClr val="FF0000"/>
                </a:solidFill>
                <a:highlight>
                  <a:srgbClr val="00FFFF"/>
                </a:highlight>
                <a:latin typeface="Calibri"/>
                <a:ea typeface="Calibri"/>
                <a:cs typeface="Calibri"/>
                <a:sym typeface="Calibri"/>
              </a:rPr>
              <a:t>Tracez</a:t>
            </a:r>
            <a:r>
              <a:rPr lang="fr-FR" sz="1000" b="1" i="1" u="none" strike="noStrike" cap="none" baseline="0" dirty="0">
                <a:solidFill>
                  <a:srgbClr val="FF0000"/>
                </a:solidFill>
                <a:highlight>
                  <a:srgbClr val="00FFFF"/>
                </a:highlight>
                <a:latin typeface="Calibri"/>
                <a:ea typeface="Calibri"/>
                <a:cs typeface="Calibri"/>
                <a:sym typeface="Calibri"/>
              </a:rPr>
              <a:t> les 3 hauteurs du triangle ABC.</a:t>
            </a:r>
            <a:r>
              <a:rPr lang="fr-FR" sz="1000" b="1" i="1" u="none" strike="noStrike" cap="none" baseline="0" dirty="0">
                <a:solidFill>
                  <a:schemeClr val="lt1"/>
                </a:solidFill>
                <a:highlight>
                  <a:srgbClr val="00FFFF"/>
                </a:highlight>
                <a:latin typeface="Comic Sans MS"/>
                <a:ea typeface="Calibri"/>
                <a:cs typeface="Calibri"/>
                <a:sym typeface="Comic Sans MS"/>
              </a:rPr>
              <a:t> »</a:t>
            </a:r>
            <a:endParaRPr lang="fr-FR" dirty="0"/>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0" baseline="0" noProof="0" dirty="0">
                <a:solidFill>
                  <a:srgbClr val="595959"/>
                </a:solidFill>
                <a:latin typeface="Comic Sans MS" pitchFamily="66" charset="0"/>
              </a:rPr>
              <a:t>Donnez aux élèves le temps pour répondre.</a:t>
            </a:r>
          </a:p>
        </p:txBody>
      </p:sp>
      <p:sp>
        <p:nvSpPr>
          <p:cNvPr id="428" name="Google Shape;428;p1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None/>
            </a:pPr>
            <a:fld id="{00000000-1234-1234-1234-123412341234}" type="slidenum">
              <a:rPr lang="en-US">
                <a:latin typeface="Comic Sans MS"/>
                <a:ea typeface="Comic Sans MS"/>
                <a:cs typeface="Comic Sans MS"/>
                <a:sym typeface="Comic Sans MS"/>
              </a:rPr>
              <a:t>11</a:t>
            </a:fld>
            <a:endParaRPr>
              <a:latin typeface="Comic Sans MS"/>
              <a:ea typeface="Comic Sans MS"/>
              <a:cs typeface="Comic Sans MS"/>
              <a:sym typeface="Comic Sans M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1"/>
        <p:cNvGrpSpPr/>
        <p:nvPr/>
      </p:nvGrpSpPr>
      <p:grpSpPr>
        <a:xfrm>
          <a:off x="0" y="0"/>
          <a:ext cx="0" cy="0"/>
          <a:chOff x="0" y="0"/>
          <a:chExt cx="0" cy="0"/>
        </a:xfrm>
      </p:grpSpPr>
      <p:sp>
        <p:nvSpPr>
          <p:cNvPr id="442" name="Google Shape;442;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43" name="Google Shape;443;p1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u="none" noProof="0" dirty="0"/>
              <a:t>Note pour l’enseignant(e)</a:t>
            </a:r>
            <a:endParaRPr lang="fr-FR" baseline="0" dirty="0">
              <a:latin typeface="Comic Sans MS" pitchFamily="66"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dirty="0">
                <a:latin typeface="Comic Sans MS" pitchFamily="66" charset="0"/>
              </a:rPr>
              <a:t>L’enseignant</a:t>
            </a:r>
            <a:r>
              <a:rPr lang="fr-FR" b="0" baseline="0" dirty="0">
                <a:latin typeface="Comic Sans MS" pitchFamily="66" charset="0"/>
              </a:rPr>
              <a:t>(e) dit : </a:t>
            </a:r>
            <a:r>
              <a:rPr lang="fr-FR" sz="1000" b="1" i="1" u="none" strike="noStrike" cap="none" baseline="0" dirty="0">
                <a:solidFill>
                  <a:schemeClr val="lt1"/>
                </a:solidFill>
                <a:latin typeface="Comic Sans MS"/>
                <a:sym typeface="Comic Sans MS"/>
              </a:rPr>
              <a:t>« </a:t>
            </a:r>
            <a:r>
              <a:rPr lang="fr-FR" sz="1000" b="1" i="1" u="none" strike="noStrike" cap="none" dirty="0">
                <a:solidFill>
                  <a:srgbClr val="FF0000"/>
                </a:solidFill>
                <a:highlight>
                  <a:srgbClr val="00FFFF"/>
                </a:highlight>
                <a:latin typeface="Calibri"/>
                <a:ea typeface="Calibri"/>
                <a:cs typeface="Calibri"/>
                <a:sym typeface="Calibri"/>
              </a:rPr>
              <a:t>Tracez</a:t>
            </a:r>
            <a:r>
              <a:rPr lang="fr-FR" sz="1000" b="1" i="1" u="none" strike="noStrike" cap="none" baseline="0" dirty="0">
                <a:solidFill>
                  <a:srgbClr val="FF0000"/>
                </a:solidFill>
                <a:highlight>
                  <a:srgbClr val="00FFFF"/>
                </a:highlight>
                <a:latin typeface="Calibri"/>
                <a:ea typeface="Calibri"/>
                <a:cs typeface="Calibri"/>
                <a:sym typeface="Calibri"/>
              </a:rPr>
              <a:t> les 3 hauteurs du triangle ABC.</a:t>
            </a:r>
            <a:r>
              <a:rPr lang="fr-FR" sz="1000" b="1" i="1" u="none" strike="noStrike" cap="none" baseline="0" dirty="0">
                <a:solidFill>
                  <a:schemeClr val="lt1"/>
                </a:solidFill>
                <a:highlight>
                  <a:srgbClr val="00FFFF"/>
                </a:highlight>
                <a:latin typeface="Comic Sans MS"/>
                <a:ea typeface="Calibri"/>
                <a:cs typeface="Calibri"/>
                <a:sym typeface="Comic Sans MS"/>
              </a:rPr>
              <a:t> »</a:t>
            </a:r>
            <a:endParaRPr lang="fr-FR" dirty="0"/>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0" baseline="0" noProof="0" dirty="0">
                <a:solidFill>
                  <a:srgbClr val="595959"/>
                </a:solidFill>
                <a:latin typeface="Comic Sans MS" pitchFamily="66" charset="0"/>
              </a:rPr>
              <a:t>Donnez aux élèves le temps pour répondre.</a:t>
            </a:r>
          </a:p>
          <a:p>
            <a:pPr marL="228600" marR="0" lvl="0" indent="0" algn="l" rtl="0">
              <a:lnSpc>
                <a:spcPct val="100000"/>
              </a:lnSpc>
              <a:spcBef>
                <a:spcPts val="0"/>
              </a:spcBef>
              <a:spcAft>
                <a:spcPts val="0"/>
              </a:spcAft>
              <a:buClr>
                <a:srgbClr val="000000"/>
              </a:buClr>
              <a:buSzPts val="1400"/>
              <a:buFont typeface="Arial"/>
              <a:buNone/>
            </a:pPr>
            <a:endParaRPr lang="en-US" sz="1000" b="1" u="none" dirty="0"/>
          </a:p>
          <a:p>
            <a:pPr marL="514350" marR="0" lvl="0" indent="-228600" algn="l" rtl="0">
              <a:lnSpc>
                <a:spcPct val="107000"/>
              </a:lnSpc>
              <a:spcBef>
                <a:spcPts val="0"/>
              </a:spcBef>
              <a:spcAft>
                <a:spcPts val="800"/>
              </a:spcAft>
              <a:buSzPts val="1400"/>
              <a:buNone/>
            </a:pPr>
            <a:endParaRPr sz="1800" dirty="0">
              <a:highlight>
                <a:srgbClr val="00FFFF"/>
              </a:highlight>
              <a:latin typeface="Calibri"/>
              <a:ea typeface="Calibri"/>
              <a:cs typeface="Calibri"/>
              <a:sym typeface="Calibri"/>
            </a:endParaRPr>
          </a:p>
        </p:txBody>
      </p:sp>
      <p:sp>
        <p:nvSpPr>
          <p:cNvPr id="444" name="Google Shape;444;p1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None/>
            </a:pPr>
            <a:fld id="{00000000-1234-1234-1234-123412341234}" type="slidenum">
              <a:rPr lang="en-US">
                <a:latin typeface="Comic Sans MS"/>
                <a:ea typeface="Comic Sans MS"/>
                <a:cs typeface="Comic Sans MS"/>
                <a:sym typeface="Comic Sans MS"/>
              </a:rPr>
              <a:t>12</a:t>
            </a:fld>
            <a:endParaRPr>
              <a:latin typeface="Comic Sans MS"/>
              <a:ea typeface="Comic Sans MS"/>
              <a:cs typeface="Comic Sans MS"/>
              <a:sym typeface="Comic Sans M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9"/>
        <p:cNvGrpSpPr/>
        <p:nvPr/>
      </p:nvGrpSpPr>
      <p:grpSpPr>
        <a:xfrm>
          <a:off x="0" y="0"/>
          <a:ext cx="0" cy="0"/>
          <a:chOff x="0" y="0"/>
          <a:chExt cx="0" cy="0"/>
        </a:xfrm>
      </p:grpSpPr>
      <p:sp>
        <p:nvSpPr>
          <p:cNvPr id="470" name="Google Shape;470;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71" name="Google Shape;471;p1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u="none" noProof="0" dirty="0"/>
              <a:t>Note pour l’enseignant(e)</a:t>
            </a:r>
            <a:endParaRPr lang="fr-FR" baseline="0" dirty="0">
              <a:latin typeface="Comic Sans MS" pitchFamily="66" charset="0"/>
            </a:endParaRP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noProof="0" dirty="0">
                <a:latin typeface="Comic Sans MS" pitchFamily="66" charset="0"/>
              </a:rPr>
              <a:t>L’enseignant</a:t>
            </a:r>
            <a:r>
              <a:rPr lang="fr-FR" baseline="0" noProof="0" dirty="0">
                <a:latin typeface="Comic Sans MS" pitchFamily="66" charset="0"/>
              </a:rPr>
              <a:t>(e) corrige l’activité d’une manière interactive.</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dirty="0">
                <a:latin typeface="Comic Sans MS" pitchFamily="66" charset="0"/>
              </a:rPr>
              <a:t>L’enseignant</a:t>
            </a:r>
            <a:r>
              <a:rPr lang="fr-FR" b="0" baseline="0" dirty="0">
                <a:latin typeface="Comic Sans MS" pitchFamily="66" charset="0"/>
              </a:rPr>
              <a:t>(e) dit : </a:t>
            </a:r>
            <a:r>
              <a:rPr lang="fr-FR" sz="1000" b="1" i="1" u="none" strike="noStrike" cap="none" baseline="0" dirty="0">
                <a:solidFill>
                  <a:schemeClr val="lt1"/>
                </a:solidFill>
                <a:latin typeface="Comic Sans MS"/>
                <a:sym typeface="Comic Sans MS"/>
              </a:rPr>
              <a:t>« </a:t>
            </a:r>
            <a:r>
              <a:rPr lang="fr-FR" sz="1000" b="1" i="1" u="none" strike="noStrike" cap="none" dirty="0">
                <a:solidFill>
                  <a:schemeClr val="lt1"/>
                </a:solidFill>
                <a:latin typeface="Comic Sans MS"/>
                <a:ea typeface="Comic Sans MS"/>
                <a:cs typeface="Comic Sans MS"/>
                <a:sym typeface="Comic Sans MS"/>
              </a:rPr>
              <a:t>Si on prolonge les trois hauteurs, q</a:t>
            </a:r>
            <a:r>
              <a:rPr lang="fr-FR" sz="1000" b="1" i="1" u="none" strike="noStrike" cap="none" dirty="0">
                <a:solidFill>
                  <a:srgbClr val="FF0000"/>
                </a:solidFill>
                <a:highlight>
                  <a:srgbClr val="00FFFF"/>
                </a:highlight>
                <a:latin typeface="Calibri"/>
                <a:ea typeface="Calibri"/>
                <a:cs typeface="Calibri"/>
                <a:sym typeface="Calibri"/>
              </a:rPr>
              <a:t>ue remarquez-vous ?</a:t>
            </a:r>
            <a:r>
              <a:rPr lang="fr-FR" sz="1000" b="1" i="1" u="none" strike="noStrike" cap="none" dirty="0">
                <a:solidFill>
                  <a:schemeClr val="lt1"/>
                </a:solidFill>
                <a:highlight>
                  <a:srgbClr val="00FFFF"/>
                </a:highlight>
                <a:latin typeface="Comic Sans MS"/>
                <a:ea typeface="Calibri"/>
                <a:cs typeface="Calibri"/>
                <a:sym typeface="Comic Sans MS"/>
              </a:rPr>
              <a:t> »</a:t>
            </a:r>
            <a:endParaRPr lang="fr-FR" dirty="0"/>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0" baseline="0" noProof="0" dirty="0">
                <a:solidFill>
                  <a:srgbClr val="595959"/>
                </a:solidFill>
                <a:latin typeface="Comic Sans MS" pitchFamily="66" charset="0"/>
              </a:rPr>
              <a:t>Donnez aux élèves le temps pour répondre.</a:t>
            </a:r>
          </a:p>
          <a:p>
            <a:pPr marL="228600" marR="0" lvl="0" indent="0" algn="l" rtl="0">
              <a:lnSpc>
                <a:spcPct val="100000"/>
              </a:lnSpc>
              <a:spcBef>
                <a:spcPts val="0"/>
              </a:spcBef>
              <a:spcAft>
                <a:spcPts val="0"/>
              </a:spcAft>
              <a:buClr>
                <a:srgbClr val="000000"/>
              </a:buClr>
              <a:buSzPts val="1400"/>
              <a:buFont typeface="Arial"/>
              <a:buNone/>
            </a:pPr>
            <a:endParaRPr sz="1000" b="0" dirty="0">
              <a:solidFill>
                <a:schemeClr val="lt1"/>
              </a:solidFill>
              <a:latin typeface="Comic Sans MS"/>
              <a:ea typeface="Comic Sans MS"/>
              <a:cs typeface="Comic Sans MS"/>
              <a:sym typeface="Comic Sans MS"/>
            </a:endParaRP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noProof="0" dirty="0">
                <a:latin typeface="Comic Sans MS" pitchFamily="66" charset="0"/>
              </a:rPr>
              <a:t>L’enseignant</a:t>
            </a:r>
            <a:r>
              <a:rPr lang="fr-FR" baseline="0" noProof="0" dirty="0">
                <a:latin typeface="Comic Sans MS" pitchFamily="66" charset="0"/>
              </a:rPr>
              <a:t>(e) corrige l’activité d’une manière interactive.</a:t>
            </a:r>
          </a:p>
          <a:p>
            <a:pPr marL="228600" marR="0" lvl="0" indent="0" algn="l" rtl="0">
              <a:lnSpc>
                <a:spcPct val="100000"/>
              </a:lnSpc>
              <a:spcBef>
                <a:spcPts val="0"/>
              </a:spcBef>
              <a:spcAft>
                <a:spcPts val="0"/>
              </a:spcAft>
              <a:buClr>
                <a:srgbClr val="000000"/>
              </a:buClr>
              <a:buSzPts val="1400"/>
              <a:buFont typeface="Arial"/>
              <a:buNone/>
            </a:pPr>
            <a:r>
              <a:rPr lang="fr-FR" sz="1000" b="0" dirty="0">
                <a:latin typeface="Comic Sans MS" pitchFamily="66" charset="0"/>
              </a:rPr>
              <a:t>L’enseignant</a:t>
            </a:r>
            <a:r>
              <a:rPr lang="fr-FR" sz="1000" b="0" baseline="0" dirty="0">
                <a:latin typeface="Comic Sans MS" pitchFamily="66" charset="0"/>
              </a:rPr>
              <a:t>(e) dit :</a:t>
            </a:r>
            <a:r>
              <a:rPr lang="en-US" sz="1000" b="0" dirty="0">
                <a:solidFill>
                  <a:schemeClr val="lt1"/>
                </a:solidFill>
                <a:latin typeface="Comic Sans MS"/>
                <a:ea typeface="Comic Sans MS"/>
                <a:cs typeface="Comic Sans MS"/>
                <a:sym typeface="Comic Sans MS"/>
              </a:rPr>
              <a:t> </a:t>
            </a:r>
            <a:r>
              <a:rPr lang="fr-FR" sz="1000" b="1" i="1" u="none" strike="noStrike" cap="none" noProof="0" dirty="0">
                <a:solidFill>
                  <a:schemeClr val="lt1"/>
                </a:solidFill>
                <a:latin typeface="Comic Sans MS"/>
                <a:ea typeface="Comic Sans MS"/>
                <a:cs typeface="Comic Sans MS"/>
                <a:sym typeface="Comic Sans MS"/>
              </a:rPr>
              <a:t>« </a:t>
            </a:r>
            <a:r>
              <a:rPr lang="fr-FR" sz="1000" b="1" i="1" u="none" strike="noStrike" cap="none" noProof="0" dirty="0">
                <a:solidFill>
                  <a:srgbClr val="FF0000"/>
                </a:solidFill>
                <a:highlight>
                  <a:srgbClr val="00FFFF"/>
                </a:highlight>
                <a:latin typeface="Calibri"/>
                <a:ea typeface="Comic Sans MS"/>
                <a:cs typeface="Calibri"/>
                <a:sym typeface="Calibri"/>
              </a:rPr>
              <a:t>Les</a:t>
            </a:r>
            <a:r>
              <a:rPr lang="fr-FR" sz="1000" b="1" i="1" u="none" strike="noStrike" cap="none" noProof="0" dirty="0">
                <a:solidFill>
                  <a:srgbClr val="FF0000"/>
                </a:solidFill>
                <a:highlight>
                  <a:srgbClr val="00FFFF"/>
                </a:highlight>
                <a:latin typeface="Calibri"/>
                <a:ea typeface="Calibri"/>
                <a:cs typeface="Calibri"/>
                <a:sym typeface="Calibri"/>
              </a:rPr>
              <a:t> 3 hauteurs</a:t>
            </a:r>
            <a:r>
              <a:rPr lang="fr-FR" sz="1000" b="1" i="1" u="none" strike="noStrike" cap="none" baseline="0" noProof="0" dirty="0">
                <a:solidFill>
                  <a:srgbClr val="FF0000"/>
                </a:solidFill>
                <a:highlight>
                  <a:srgbClr val="00FFFF"/>
                </a:highlight>
                <a:latin typeface="Calibri"/>
                <a:ea typeface="Calibri"/>
                <a:cs typeface="Calibri"/>
                <a:sym typeface="Calibri"/>
              </a:rPr>
              <a:t> du triangle sont concourantes. Elles se rencontrent en un même point à l’extérieur du triangle.</a:t>
            </a:r>
            <a:r>
              <a:rPr lang="fr-FR" sz="1000" b="1" i="1" u="none" strike="noStrike" cap="none" noProof="0" dirty="0">
                <a:solidFill>
                  <a:srgbClr val="FF0000"/>
                </a:solidFill>
                <a:highlight>
                  <a:srgbClr val="00FFFF"/>
                </a:highlight>
                <a:latin typeface="Calibri"/>
                <a:ea typeface="Calibri"/>
                <a:cs typeface="Calibri"/>
                <a:sym typeface="Calibri"/>
              </a:rPr>
              <a:t> </a:t>
            </a:r>
            <a:endParaRPr lang="fr-FR" noProof="0" dirty="0"/>
          </a:p>
          <a:p>
            <a:pPr marL="228600" marR="0" lvl="0" indent="0" algn="l" rtl="0">
              <a:lnSpc>
                <a:spcPct val="100000"/>
              </a:lnSpc>
              <a:spcBef>
                <a:spcPts val="0"/>
              </a:spcBef>
              <a:spcAft>
                <a:spcPts val="0"/>
              </a:spcAft>
              <a:buClr>
                <a:srgbClr val="000000"/>
              </a:buClr>
              <a:buSzPts val="1400"/>
              <a:buFont typeface="Arial"/>
              <a:buNone/>
            </a:pPr>
            <a:endParaRPr lang="fr-FR" sz="1000" b="1" i="1" u="none" strike="noStrike" cap="none" noProof="0" dirty="0">
              <a:solidFill>
                <a:srgbClr val="FF0000"/>
              </a:solidFill>
              <a:highlight>
                <a:srgbClr val="00FFFF"/>
              </a:highlight>
              <a:latin typeface="Calibri"/>
              <a:ea typeface="Calibri"/>
              <a:cs typeface="Calibri"/>
              <a:sym typeface="Calibri"/>
            </a:endParaRPr>
          </a:p>
          <a:p>
            <a:pPr marL="228600" marR="0" lvl="0" indent="0" algn="l" rtl="0">
              <a:lnSpc>
                <a:spcPct val="100000"/>
              </a:lnSpc>
              <a:spcBef>
                <a:spcPts val="0"/>
              </a:spcBef>
              <a:spcAft>
                <a:spcPts val="0"/>
              </a:spcAft>
              <a:buClr>
                <a:srgbClr val="000000"/>
              </a:buClr>
              <a:buSzPts val="1400"/>
              <a:buFont typeface="Arial"/>
              <a:buNone/>
            </a:pPr>
            <a:r>
              <a:rPr lang="fr-FR" sz="1000" b="1" i="1" u="none" strike="noStrike" cap="none" noProof="0" dirty="0">
                <a:solidFill>
                  <a:srgbClr val="FF0000"/>
                </a:solidFill>
                <a:highlight>
                  <a:srgbClr val="00FFFF"/>
                </a:highlight>
                <a:latin typeface="Calibri"/>
                <a:ea typeface="Calibri"/>
                <a:cs typeface="Calibri"/>
                <a:sym typeface="Calibri"/>
              </a:rPr>
              <a:t>Avez-vous remarqué comment</a:t>
            </a:r>
            <a:r>
              <a:rPr lang="fr-FR" sz="1000" b="1" i="1" u="none" strike="noStrike" cap="none" baseline="0" noProof="0" dirty="0">
                <a:solidFill>
                  <a:srgbClr val="FF0000"/>
                </a:solidFill>
                <a:highlight>
                  <a:srgbClr val="00FFFF"/>
                </a:highlight>
                <a:latin typeface="Calibri"/>
                <a:ea typeface="Calibri"/>
                <a:cs typeface="Calibri"/>
                <a:sym typeface="Calibri"/>
              </a:rPr>
              <a:t> on a prolongé les côtés ? On peut le faire car chaque côté qui est un segment fait partie d’une ligne droite.</a:t>
            </a:r>
          </a:p>
          <a:p>
            <a:pPr marL="228600" marR="0" lvl="0" indent="0" algn="l" rtl="0">
              <a:lnSpc>
                <a:spcPct val="100000"/>
              </a:lnSpc>
              <a:spcBef>
                <a:spcPts val="0"/>
              </a:spcBef>
              <a:spcAft>
                <a:spcPts val="0"/>
              </a:spcAft>
              <a:buClr>
                <a:srgbClr val="000000"/>
              </a:buClr>
              <a:buSzPts val="1400"/>
              <a:buFont typeface="Arial"/>
              <a:buNone/>
            </a:pPr>
            <a:r>
              <a:rPr lang="fr-FR" sz="1000" b="1" i="1" u="none" strike="noStrike" cap="none" noProof="0" dirty="0">
                <a:solidFill>
                  <a:srgbClr val="FF0000"/>
                </a:solidFill>
                <a:highlight>
                  <a:srgbClr val="00FFFF"/>
                </a:highlight>
                <a:latin typeface="Calibri"/>
                <a:ea typeface="Calibri"/>
                <a:cs typeface="Calibri"/>
                <a:sym typeface="Calibri"/>
              </a:rPr>
              <a:t>Ainsi,</a:t>
            </a:r>
            <a:r>
              <a:rPr lang="fr-FR" sz="1000" b="1" i="1" u="none" strike="noStrike" cap="none" baseline="0" noProof="0" dirty="0">
                <a:solidFill>
                  <a:srgbClr val="FF0000"/>
                </a:solidFill>
                <a:highlight>
                  <a:srgbClr val="00FFFF"/>
                </a:highlight>
                <a:latin typeface="Calibri"/>
                <a:ea typeface="Calibri"/>
                <a:cs typeface="Calibri"/>
                <a:sym typeface="Calibri"/>
              </a:rPr>
              <a:t> pour un triangle obtus, la hauteur est la perpendiculaire issue du sommet au côté opposé ou à la ligne tenant ce côté. »</a:t>
            </a:r>
            <a:endParaRPr lang="fr-FR" sz="1000" b="1" i="1" u="none" strike="noStrike" cap="none" noProof="0" dirty="0">
              <a:solidFill>
                <a:schemeClr val="lt1"/>
              </a:solidFill>
              <a:latin typeface="Comic Sans MS"/>
              <a:ea typeface="Comic Sans MS"/>
              <a:cs typeface="Comic Sans MS"/>
              <a:sym typeface="Comic Sans MS"/>
            </a:endParaRPr>
          </a:p>
          <a:p>
            <a:pPr marL="514350" marR="0" lvl="0" indent="-228600" algn="l" rtl="0">
              <a:lnSpc>
                <a:spcPct val="107000"/>
              </a:lnSpc>
              <a:spcBef>
                <a:spcPts val="0"/>
              </a:spcBef>
              <a:spcAft>
                <a:spcPts val="800"/>
              </a:spcAft>
              <a:buSzPts val="1400"/>
              <a:buNone/>
            </a:pPr>
            <a:endParaRPr sz="1800" dirty="0">
              <a:highlight>
                <a:srgbClr val="00FFFF"/>
              </a:highlight>
              <a:latin typeface="Calibri"/>
              <a:ea typeface="Calibri"/>
              <a:cs typeface="Calibri"/>
              <a:sym typeface="Calibri"/>
            </a:endParaRPr>
          </a:p>
        </p:txBody>
      </p:sp>
      <p:sp>
        <p:nvSpPr>
          <p:cNvPr id="472" name="Google Shape;472;p1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None/>
            </a:pPr>
            <a:fld id="{00000000-1234-1234-1234-123412341234}" type="slidenum">
              <a:rPr lang="en-US">
                <a:latin typeface="Comic Sans MS"/>
                <a:ea typeface="Comic Sans MS"/>
                <a:cs typeface="Comic Sans MS"/>
                <a:sym typeface="Comic Sans MS"/>
              </a:rPr>
              <a:t>13</a:t>
            </a:fld>
            <a:endParaRPr>
              <a:latin typeface="Comic Sans MS"/>
              <a:ea typeface="Comic Sans MS"/>
              <a:cs typeface="Comic Sans MS"/>
              <a:sym typeface="Comic Sans M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0"/>
        <p:cNvGrpSpPr/>
        <p:nvPr/>
      </p:nvGrpSpPr>
      <p:grpSpPr>
        <a:xfrm>
          <a:off x="0" y="0"/>
          <a:ext cx="0" cy="0"/>
          <a:chOff x="0" y="0"/>
          <a:chExt cx="0" cy="0"/>
        </a:xfrm>
      </p:grpSpPr>
      <p:sp>
        <p:nvSpPr>
          <p:cNvPr id="501" name="Google Shape;501;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02" name="Google Shape;502;p1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u="none" noProof="0" dirty="0"/>
              <a:t>Note pour l’enseignant(e)</a:t>
            </a:r>
            <a:endParaRPr lang="fr-FR" baseline="0" dirty="0">
              <a:latin typeface="Comic Sans MS" pitchFamily="66"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dirty="0">
                <a:latin typeface="Comic Sans MS" pitchFamily="66" charset="0"/>
              </a:rPr>
              <a:t>L’enseignant</a:t>
            </a:r>
            <a:r>
              <a:rPr lang="fr-FR" b="0" baseline="0" dirty="0">
                <a:latin typeface="Comic Sans MS" pitchFamily="66" charset="0"/>
              </a:rPr>
              <a:t>(e) dit : </a:t>
            </a:r>
            <a:r>
              <a:rPr lang="fr-FR" sz="1000" b="1" i="1" u="none" strike="noStrike" cap="none" baseline="0" dirty="0">
                <a:solidFill>
                  <a:schemeClr val="lt1"/>
                </a:solidFill>
                <a:latin typeface="Comic Sans MS"/>
                <a:sym typeface="Comic Sans MS"/>
              </a:rPr>
              <a:t>« </a:t>
            </a:r>
            <a:r>
              <a:rPr lang="fr-FR" sz="1000" b="1" i="1" u="none" strike="noStrike" cap="none" dirty="0">
                <a:solidFill>
                  <a:srgbClr val="FF0000"/>
                </a:solidFill>
                <a:highlight>
                  <a:srgbClr val="00FFFF"/>
                </a:highlight>
                <a:latin typeface="Calibri"/>
                <a:ea typeface="Calibri"/>
                <a:cs typeface="Calibri"/>
                <a:sym typeface="Calibri"/>
              </a:rPr>
              <a:t>Tracez</a:t>
            </a:r>
            <a:r>
              <a:rPr lang="fr-FR" sz="1000" b="1" i="1" u="none" strike="noStrike" cap="none" baseline="0" dirty="0">
                <a:solidFill>
                  <a:srgbClr val="FF0000"/>
                </a:solidFill>
                <a:highlight>
                  <a:srgbClr val="00FFFF"/>
                </a:highlight>
                <a:latin typeface="Calibri"/>
                <a:ea typeface="Calibri"/>
                <a:cs typeface="Calibri"/>
                <a:sym typeface="Calibri"/>
              </a:rPr>
              <a:t> les 3 hauteurs du triangle ABC. Cette fois, le triangle est rectangle. »</a:t>
            </a:r>
            <a:endParaRPr lang="fr-FR" dirty="0"/>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0" baseline="0" noProof="0" dirty="0">
                <a:solidFill>
                  <a:srgbClr val="595959"/>
                </a:solidFill>
                <a:latin typeface="Comic Sans MS" pitchFamily="66" charset="0"/>
              </a:rPr>
              <a:t>Donner aux élèves le temps pour répondre.</a:t>
            </a:r>
          </a:p>
          <a:p>
            <a:pPr marL="457200" marR="0" lvl="0" indent="-228600" algn="l" rtl="0">
              <a:lnSpc>
                <a:spcPct val="100000"/>
              </a:lnSpc>
              <a:spcBef>
                <a:spcPts val="0"/>
              </a:spcBef>
              <a:spcAft>
                <a:spcPts val="0"/>
              </a:spcAft>
              <a:buClr>
                <a:srgbClr val="000000"/>
              </a:buClr>
              <a:buSzPts val="1400"/>
              <a:buFont typeface="Arial"/>
              <a:buNone/>
            </a:pPr>
            <a:endParaRPr lang="en-US" sz="1000" b="1" u="none" dirty="0"/>
          </a:p>
        </p:txBody>
      </p:sp>
      <p:sp>
        <p:nvSpPr>
          <p:cNvPr id="503" name="Google Shape;503;p1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None/>
            </a:pPr>
            <a:fld id="{00000000-1234-1234-1234-123412341234}" type="slidenum">
              <a:rPr lang="en-US">
                <a:latin typeface="Comic Sans MS"/>
                <a:ea typeface="Comic Sans MS"/>
                <a:cs typeface="Comic Sans MS"/>
                <a:sym typeface="Comic Sans MS"/>
              </a:rPr>
              <a:t>14</a:t>
            </a:fld>
            <a:endParaRPr>
              <a:latin typeface="Comic Sans MS"/>
              <a:ea typeface="Comic Sans MS"/>
              <a:cs typeface="Comic Sans MS"/>
              <a:sym typeface="Comic Sans M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9"/>
        <p:cNvGrpSpPr/>
        <p:nvPr/>
      </p:nvGrpSpPr>
      <p:grpSpPr>
        <a:xfrm>
          <a:off x="0" y="0"/>
          <a:ext cx="0" cy="0"/>
          <a:chOff x="0" y="0"/>
          <a:chExt cx="0" cy="0"/>
        </a:xfrm>
      </p:grpSpPr>
      <p:sp>
        <p:nvSpPr>
          <p:cNvPr id="520" name="Google Shape;520;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21" name="Google Shape;521;p1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u="none" noProof="0" dirty="0"/>
              <a:t>Note pour l’enseignant(e)</a:t>
            </a:r>
            <a:endParaRPr lang="fr-FR" baseline="0" dirty="0">
              <a:latin typeface="Comic Sans MS" pitchFamily="66" charset="0"/>
            </a:endParaRP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noProof="0" dirty="0">
                <a:latin typeface="Comic Sans MS" pitchFamily="66" charset="0"/>
              </a:rPr>
              <a:t>L’enseignant</a:t>
            </a:r>
            <a:r>
              <a:rPr lang="fr-FR" baseline="0" noProof="0" dirty="0">
                <a:latin typeface="Comic Sans MS" pitchFamily="66" charset="0"/>
              </a:rPr>
              <a:t>(e) corrige l’activité d’une manière interactive.</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dirty="0">
                <a:latin typeface="Comic Sans MS" pitchFamily="66" charset="0"/>
              </a:rPr>
              <a:t>L’enseignant</a:t>
            </a:r>
            <a:r>
              <a:rPr lang="fr-FR" b="0" baseline="0" dirty="0">
                <a:latin typeface="Comic Sans MS" pitchFamily="66" charset="0"/>
              </a:rPr>
              <a:t>(e) dit : </a:t>
            </a:r>
            <a:r>
              <a:rPr lang="fr-FR" sz="1000" b="1" i="1" u="none" strike="noStrike" cap="none" baseline="0" dirty="0">
                <a:solidFill>
                  <a:schemeClr val="lt1"/>
                </a:solidFill>
                <a:latin typeface="Comic Sans MS"/>
                <a:sym typeface="Comic Sans MS"/>
              </a:rPr>
              <a:t>« </a:t>
            </a:r>
            <a:r>
              <a:rPr lang="fr-FR" sz="1000" b="1" i="1" u="none" strike="noStrike" cap="none" noProof="0" dirty="0">
                <a:solidFill>
                  <a:srgbClr val="FF0000"/>
                </a:solidFill>
                <a:highlight>
                  <a:srgbClr val="00FFFF"/>
                </a:highlight>
                <a:latin typeface="Calibri"/>
                <a:ea typeface="Calibri"/>
                <a:cs typeface="Calibri"/>
                <a:sym typeface="Calibri"/>
              </a:rPr>
              <a:t>Que remarquez-vous ? »</a:t>
            </a:r>
            <a:endParaRPr lang="fr-FR" sz="1000" b="1" i="1" u="none" strike="noStrike" cap="none" noProof="0" dirty="0">
              <a:solidFill>
                <a:schemeClr val="lt1"/>
              </a:solidFill>
              <a:highlight>
                <a:srgbClr val="00FFFF"/>
              </a:highlight>
              <a:latin typeface="Comic Sans MS"/>
              <a:ea typeface="Calibri"/>
              <a:cs typeface="Calibri"/>
              <a:sym typeface="Comic Sans MS"/>
            </a:endParaRP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0" baseline="0" noProof="0" dirty="0">
                <a:solidFill>
                  <a:srgbClr val="595959"/>
                </a:solidFill>
                <a:latin typeface="Comic Sans MS" pitchFamily="66" charset="0"/>
              </a:rPr>
              <a:t>Donner aux élèves le temps pour répondre.</a:t>
            </a:r>
          </a:p>
          <a:p>
            <a:pPr marL="228600" marR="0" lvl="0" indent="0" algn="l" rtl="0">
              <a:lnSpc>
                <a:spcPct val="100000"/>
              </a:lnSpc>
              <a:spcBef>
                <a:spcPts val="0"/>
              </a:spcBef>
              <a:spcAft>
                <a:spcPts val="0"/>
              </a:spcAft>
              <a:buClr>
                <a:srgbClr val="000000"/>
              </a:buClr>
              <a:buSzPts val="1400"/>
              <a:buFont typeface="Arial"/>
              <a:buNone/>
            </a:pPr>
            <a:endParaRPr lang="en-US" sz="1000" b="1" u="none" dirty="0"/>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sz="1000" noProof="0" dirty="0">
                <a:latin typeface="Comic Sans MS" pitchFamily="66" charset="0"/>
              </a:rPr>
              <a:t>L’enseignant</a:t>
            </a:r>
            <a:r>
              <a:rPr lang="fr-FR" sz="1000" baseline="0" noProof="0" dirty="0">
                <a:latin typeface="Comic Sans MS" pitchFamily="66" charset="0"/>
              </a:rPr>
              <a:t>(e) corrige l’activité d’une manière interactive.</a:t>
            </a:r>
          </a:p>
          <a:p>
            <a:pPr marL="228600" marR="0" lvl="0" indent="0" algn="l" rtl="0">
              <a:lnSpc>
                <a:spcPct val="100000"/>
              </a:lnSpc>
              <a:spcBef>
                <a:spcPts val="0"/>
              </a:spcBef>
              <a:spcAft>
                <a:spcPts val="0"/>
              </a:spcAft>
              <a:buClr>
                <a:srgbClr val="000000"/>
              </a:buClr>
              <a:buSzPts val="1400"/>
              <a:buFont typeface="Arial"/>
              <a:buNone/>
            </a:pPr>
            <a:r>
              <a:rPr lang="fr-FR" sz="1000" b="0" dirty="0">
                <a:latin typeface="Comic Sans MS" pitchFamily="66" charset="0"/>
              </a:rPr>
              <a:t>L’enseignant</a:t>
            </a:r>
            <a:r>
              <a:rPr lang="fr-FR" sz="1000" b="0" baseline="0" dirty="0">
                <a:latin typeface="Comic Sans MS" pitchFamily="66" charset="0"/>
              </a:rPr>
              <a:t>(e) dit : </a:t>
            </a:r>
            <a:r>
              <a:rPr lang="fr-FR" sz="1000" b="1" i="1" u="none" strike="noStrike" cap="none" baseline="0" noProof="0" dirty="0">
                <a:solidFill>
                  <a:srgbClr val="FF0000"/>
                </a:solidFill>
                <a:highlight>
                  <a:srgbClr val="00FFFF"/>
                </a:highlight>
                <a:latin typeface="Calibri"/>
                <a:cs typeface="Calibri"/>
                <a:sym typeface="Calibri"/>
              </a:rPr>
              <a:t>« </a:t>
            </a:r>
            <a:r>
              <a:rPr lang="fr-FR" sz="1000" b="1" i="1" u="none" strike="noStrike" cap="none" noProof="0" dirty="0">
                <a:solidFill>
                  <a:srgbClr val="FF0000"/>
                </a:solidFill>
                <a:highlight>
                  <a:srgbClr val="00FFFF"/>
                </a:highlight>
                <a:latin typeface="Calibri"/>
                <a:ea typeface="Calibri"/>
                <a:cs typeface="Calibri"/>
                <a:sym typeface="Calibri"/>
              </a:rPr>
              <a:t>Les 3 hauteurs du triangle</a:t>
            </a:r>
            <a:r>
              <a:rPr lang="fr-FR" sz="1000" b="1" i="1" u="none" strike="noStrike" cap="none" baseline="0" noProof="0" dirty="0">
                <a:solidFill>
                  <a:srgbClr val="FF0000"/>
                </a:solidFill>
                <a:highlight>
                  <a:srgbClr val="00FFFF"/>
                </a:highlight>
                <a:latin typeface="Calibri"/>
                <a:ea typeface="Calibri"/>
                <a:cs typeface="Calibri"/>
                <a:sym typeface="Calibri"/>
              </a:rPr>
              <a:t> sont concourantes. Elles se rencontrent en un même point.</a:t>
            </a:r>
            <a:r>
              <a:rPr lang="fr-FR" sz="1000" b="1" i="1" u="none" strike="noStrike" cap="none" noProof="0" dirty="0">
                <a:solidFill>
                  <a:srgbClr val="FF0000"/>
                </a:solidFill>
                <a:highlight>
                  <a:srgbClr val="00FFFF"/>
                </a:highlight>
                <a:latin typeface="Calibri"/>
                <a:ea typeface="Calibri"/>
                <a:cs typeface="Calibri"/>
                <a:sym typeface="Calibri"/>
              </a:rPr>
              <a:t> </a:t>
            </a:r>
            <a:endParaRPr lang="fr-FR" noProof="0" dirty="0"/>
          </a:p>
          <a:p>
            <a:pPr marL="228600" marR="0" lvl="0" indent="0" algn="l" rtl="0">
              <a:lnSpc>
                <a:spcPct val="100000"/>
              </a:lnSpc>
              <a:spcBef>
                <a:spcPts val="0"/>
              </a:spcBef>
              <a:spcAft>
                <a:spcPts val="0"/>
              </a:spcAft>
              <a:buClr>
                <a:srgbClr val="000000"/>
              </a:buClr>
              <a:buSzPts val="1400"/>
              <a:buFont typeface="Arial"/>
              <a:buNone/>
            </a:pPr>
            <a:r>
              <a:rPr lang="fr-FR" sz="1000" b="1" i="1" u="none" strike="noStrike" cap="none" noProof="0" dirty="0">
                <a:solidFill>
                  <a:srgbClr val="FF0000"/>
                </a:solidFill>
                <a:highlight>
                  <a:srgbClr val="00FFFF"/>
                </a:highlight>
                <a:latin typeface="Calibri"/>
                <a:ea typeface="Calibri"/>
                <a:cs typeface="Calibri"/>
                <a:sym typeface="Calibri"/>
              </a:rPr>
              <a:t>Les</a:t>
            </a:r>
            <a:r>
              <a:rPr lang="fr-FR" sz="1000" b="1" i="1" u="none" strike="noStrike" cap="none" baseline="0" noProof="0" dirty="0">
                <a:solidFill>
                  <a:srgbClr val="FF0000"/>
                </a:solidFill>
                <a:highlight>
                  <a:srgbClr val="00FFFF"/>
                </a:highlight>
                <a:latin typeface="Calibri"/>
                <a:ea typeface="Calibri"/>
                <a:cs typeface="Calibri"/>
                <a:sym typeface="Calibri"/>
              </a:rPr>
              <a:t> 2 côtés</a:t>
            </a:r>
            <a:r>
              <a:rPr lang="fr-FR" sz="1000" b="1" i="1" u="none" strike="noStrike" cap="none" noProof="0" dirty="0">
                <a:solidFill>
                  <a:srgbClr val="FF0000"/>
                </a:solidFill>
                <a:highlight>
                  <a:srgbClr val="00FFFF"/>
                </a:highlight>
                <a:latin typeface="Calibri"/>
                <a:ea typeface="Calibri"/>
                <a:cs typeface="Calibri"/>
                <a:sym typeface="Calibri"/>
              </a:rPr>
              <a:t> [AB] et [AC] sont perpendiculaires alors elles représentent</a:t>
            </a:r>
            <a:r>
              <a:rPr lang="fr-FR" sz="1000" b="1" i="1" u="none" strike="noStrike" cap="none" baseline="0" noProof="0" dirty="0">
                <a:solidFill>
                  <a:srgbClr val="FF0000"/>
                </a:solidFill>
                <a:highlight>
                  <a:srgbClr val="00FFFF"/>
                </a:highlight>
                <a:latin typeface="Calibri"/>
                <a:ea typeface="Calibri"/>
                <a:cs typeface="Calibri"/>
                <a:sym typeface="Calibri"/>
              </a:rPr>
              <a:t> les 2 hauteurs issues de B et C.</a:t>
            </a:r>
            <a:endParaRPr lang="fr-FR" noProof="0" dirty="0"/>
          </a:p>
          <a:p>
            <a:pPr marL="228600" marR="0" lvl="0" indent="0" algn="l" rtl="0">
              <a:lnSpc>
                <a:spcPct val="100000"/>
              </a:lnSpc>
              <a:spcBef>
                <a:spcPts val="0"/>
              </a:spcBef>
              <a:spcAft>
                <a:spcPts val="0"/>
              </a:spcAft>
              <a:buClr>
                <a:srgbClr val="000000"/>
              </a:buClr>
              <a:buSzPts val="1400"/>
              <a:buFont typeface="Arial"/>
              <a:buNone/>
            </a:pPr>
            <a:r>
              <a:rPr lang="fr-FR" sz="1000" b="1" i="1" u="none" strike="noStrike" cap="none" noProof="0" dirty="0">
                <a:solidFill>
                  <a:srgbClr val="FF0000"/>
                </a:solidFill>
                <a:highlight>
                  <a:srgbClr val="00FFFF"/>
                </a:highlight>
                <a:latin typeface="Calibri"/>
                <a:ea typeface="Calibri"/>
                <a:cs typeface="Calibri"/>
                <a:sym typeface="Calibri"/>
              </a:rPr>
              <a:t>La</a:t>
            </a:r>
            <a:r>
              <a:rPr lang="fr-FR" sz="1000" b="1" i="1" u="none" strike="noStrike" cap="none" baseline="0" noProof="0" dirty="0">
                <a:solidFill>
                  <a:srgbClr val="FF0000"/>
                </a:solidFill>
                <a:highlight>
                  <a:srgbClr val="00FFFF"/>
                </a:highlight>
                <a:latin typeface="Calibri"/>
                <a:ea typeface="Calibri"/>
                <a:cs typeface="Calibri"/>
                <a:sym typeface="Calibri"/>
              </a:rPr>
              <a:t> troisième hauteur est issue de A et perpendiculaire à [</a:t>
            </a:r>
            <a:r>
              <a:rPr lang="fr-FR" sz="1000" b="1" i="1" u="none" strike="noStrike" cap="none" noProof="0" dirty="0">
                <a:solidFill>
                  <a:srgbClr val="FF0000"/>
                </a:solidFill>
                <a:highlight>
                  <a:srgbClr val="00FFFF"/>
                </a:highlight>
                <a:latin typeface="Calibri"/>
                <a:ea typeface="Calibri"/>
                <a:cs typeface="Calibri"/>
                <a:sym typeface="Calibri"/>
              </a:rPr>
              <a:t>BC].</a:t>
            </a:r>
            <a:endParaRPr lang="fr-FR" noProof="0" dirty="0"/>
          </a:p>
          <a:p>
            <a:pPr marL="228600" marR="0" lvl="0" indent="0" algn="l" rtl="0">
              <a:lnSpc>
                <a:spcPct val="100000"/>
              </a:lnSpc>
              <a:spcBef>
                <a:spcPts val="0"/>
              </a:spcBef>
              <a:spcAft>
                <a:spcPts val="0"/>
              </a:spcAft>
              <a:buClr>
                <a:srgbClr val="000000"/>
              </a:buClr>
              <a:buSzPts val="1400"/>
              <a:buFont typeface="Arial"/>
              <a:buNone/>
            </a:pPr>
            <a:r>
              <a:rPr lang="fr-FR" sz="1000" b="1" i="1" u="none" strike="noStrike" cap="none" noProof="0" dirty="0">
                <a:solidFill>
                  <a:srgbClr val="FF0000"/>
                </a:solidFill>
                <a:highlight>
                  <a:srgbClr val="00FFFF"/>
                </a:highlight>
                <a:latin typeface="Calibri"/>
                <a:ea typeface="Calibri"/>
                <a:cs typeface="Calibri"/>
                <a:sym typeface="Calibri"/>
              </a:rPr>
              <a:t>Le point de concurrence est A, le sommet de l’angle droit. » </a:t>
            </a:r>
            <a:endParaRPr lang="fr-FR" noProof="0" dirty="0"/>
          </a:p>
          <a:p>
            <a:pPr marL="228600" marR="0" lvl="0" indent="0" algn="l" rtl="0">
              <a:lnSpc>
                <a:spcPct val="107000"/>
              </a:lnSpc>
              <a:spcBef>
                <a:spcPts val="0"/>
              </a:spcBef>
              <a:spcAft>
                <a:spcPts val="0"/>
              </a:spcAft>
              <a:buClr>
                <a:srgbClr val="000000"/>
              </a:buClr>
              <a:buSzPts val="1400"/>
              <a:buFont typeface="Arial"/>
              <a:buNone/>
            </a:pPr>
            <a:endParaRPr sz="1800" dirty="0">
              <a:latin typeface="Calibri"/>
              <a:ea typeface="Calibri"/>
              <a:cs typeface="Calibri"/>
              <a:sym typeface="Calibri"/>
            </a:endParaRPr>
          </a:p>
          <a:p>
            <a:pPr marL="514350" marR="0" lvl="0" indent="-228600" algn="l" rtl="0">
              <a:lnSpc>
                <a:spcPct val="107000"/>
              </a:lnSpc>
              <a:spcBef>
                <a:spcPts val="800"/>
              </a:spcBef>
              <a:spcAft>
                <a:spcPts val="800"/>
              </a:spcAft>
              <a:buSzPts val="1400"/>
              <a:buNone/>
            </a:pPr>
            <a:endParaRPr dirty="0">
              <a:latin typeface="Comic Sans MS"/>
              <a:ea typeface="Comic Sans MS"/>
              <a:cs typeface="Comic Sans MS"/>
              <a:sym typeface="Comic Sans MS"/>
            </a:endParaRPr>
          </a:p>
        </p:txBody>
      </p:sp>
      <p:sp>
        <p:nvSpPr>
          <p:cNvPr id="522" name="Google Shape;522;p1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None/>
            </a:pPr>
            <a:fld id="{00000000-1234-1234-1234-123412341234}" type="slidenum">
              <a:rPr lang="en-US">
                <a:latin typeface="Comic Sans MS"/>
                <a:ea typeface="Comic Sans MS"/>
                <a:cs typeface="Comic Sans MS"/>
                <a:sym typeface="Comic Sans MS"/>
              </a:rPr>
              <a:t>15</a:t>
            </a:fld>
            <a:endParaRPr>
              <a:latin typeface="Comic Sans MS"/>
              <a:ea typeface="Comic Sans MS"/>
              <a:cs typeface="Comic Sans MS"/>
              <a:sym typeface="Comic Sans M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2"/>
        <p:cNvGrpSpPr/>
        <p:nvPr/>
      </p:nvGrpSpPr>
      <p:grpSpPr>
        <a:xfrm>
          <a:off x="0" y="0"/>
          <a:ext cx="0" cy="0"/>
          <a:chOff x="0" y="0"/>
          <a:chExt cx="0" cy="0"/>
        </a:xfrm>
      </p:grpSpPr>
      <p:sp>
        <p:nvSpPr>
          <p:cNvPr id="543" name="Google Shape;543;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44" name="Google Shape;544;p1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u="none" noProof="0" dirty="0"/>
              <a:t>Note pour l’enseignant(e)</a:t>
            </a:r>
            <a:endParaRPr lang="fr-FR" baseline="0" dirty="0">
              <a:latin typeface="Comic Sans MS" pitchFamily="66"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dirty="0">
                <a:latin typeface="Comic Sans MS" pitchFamily="66" charset="0"/>
              </a:rPr>
              <a:t>L’enseignant</a:t>
            </a:r>
            <a:r>
              <a:rPr lang="fr-FR" b="0" baseline="0" dirty="0">
                <a:latin typeface="Comic Sans MS" pitchFamily="66" charset="0"/>
              </a:rPr>
              <a:t>(e) dit : </a:t>
            </a:r>
            <a:r>
              <a:rPr lang="fr-FR" sz="1000" b="1" i="1" u="none" strike="noStrike" cap="none" baseline="0" noProof="0" dirty="0">
                <a:solidFill>
                  <a:schemeClr val="lt1"/>
                </a:solidFill>
                <a:latin typeface="Comic Sans MS"/>
                <a:sym typeface="Comic Sans MS"/>
              </a:rPr>
              <a:t>« </a:t>
            </a:r>
            <a:r>
              <a:rPr lang="fr-FR" sz="1000" b="1" i="1" u="none" strike="noStrike" cap="none" noProof="0" dirty="0">
                <a:solidFill>
                  <a:srgbClr val="FF0000"/>
                </a:solidFill>
                <a:highlight>
                  <a:srgbClr val="00FFFF"/>
                </a:highlight>
                <a:latin typeface="Calibri"/>
                <a:ea typeface="Calibri"/>
                <a:cs typeface="Calibri"/>
                <a:sym typeface="Calibri"/>
              </a:rPr>
              <a:t>A partir de ces activités, vous</a:t>
            </a:r>
            <a:r>
              <a:rPr lang="fr-FR" sz="1000" b="1" i="1" u="none" strike="noStrike" cap="none" baseline="0" noProof="0" dirty="0">
                <a:solidFill>
                  <a:srgbClr val="FF0000"/>
                </a:solidFill>
                <a:highlight>
                  <a:srgbClr val="00FFFF"/>
                </a:highlight>
                <a:latin typeface="Calibri"/>
                <a:ea typeface="Calibri"/>
                <a:cs typeface="Calibri"/>
                <a:sym typeface="Calibri"/>
              </a:rPr>
              <a:t> avez appris à tracer les 3 hauteurs d’un triangle.</a:t>
            </a:r>
            <a:r>
              <a:rPr lang="fr-FR" sz="1000" b="1" i="1" u="none" strike="noStrike" cap="none" noProof="0" dirty="0">
                <a:solidFill>
                  <a:srgbClr val="FF0000"/>
                </a:solidFill>
                <a:highlight>
                  <a:srgbClr val="00FFFF"/>
                </a:highlight>
                <a:latin typeface="Calibri"/>
                <a:ea typeface="Calibri"/>
                <a:cs typeface="Calibri"/>
                <a:sym typeface="Calibri"/>
              </a:rPr>
              <a:t> </a:t>
            </a:r>
            <a:endParaRPr lang="fr-FR" noProof="0" dirty="0"/>
          </a:p>
          <a:p>
            <a:pPr marL="228600" marR="0" lvl="0" indent="0" algn="l" rtl="0">
              <a:lnSpc>
                <a:spcPct val="100000"/>
              </a:lnSpc>
              <a:spcBef>
                <a:spcPts val="0"/>
              </a:spcBef>
              <a:spcAft>
                <a:spcPts val="0"/>
              </a:spcAft>
              <a:buClr>
                <a:srgbClr val="000000"/>
              </a:buClr>
              <a:buSzPts val="1400"/>
              <a:buFont typeface="Arial"/>
              <a:buNone/>
            </a:pPr>
            <a:r>
              <a:rPr lang="fr-FR" sz="1000" b="1" i="1" u="none" strike="noStrike" cap="none" noProof="0" dirty="0">
                <a:solidFill>
                  <a:srgbClr val="FF0000"/>
                </a:solidFill>
                <a:highlight>
                  <a:srgbClr val="00FFFF"/>
                </a:highlight>
                <a:latin typeface="Calibri"/>
                <a:ea typeface="Calibri"/>
                <a:cs typeface="Calibri"/>
                <a:sym typeface="Calibri"/>
              </a:rPr>
              <a:t>Nous avons remarqué que les trois</a:t>
            </a:r>
            <a:r>
              <a:rPr lang="fr-FR" sz="1000" b="1" i="1" u="none" strike="noStrike" cap="none" baseline="0" noProof="0" dirty="0">
                <a:solidFill>
                  <a:srgbClr val="FF0000"/>
                </a:solidFill>
                <a:highlight>
                  <a:srgbClr val="00FFFF"/>
                </a:highlight>
                <a:latin typeface="Calibri"/>
                <a:ea typeface="Calibri"/>
                <a:cs typeface="Calibri"/>
                <a:sym typeface="Calibri"/>
              </a:rPr>
              <a:t> hauteurs sont concourantes,</a:t>
            </a:r>
            <a:r>
              <a:rPr lang="fr-FR" sz="1000" b="1" i="1" u="none" strike="noStrike" cap="none" noProof="0" dirty="0">
                <a:solidFill>
                  <a:srgbClr val="FF0000"/>
                </a:solidFill>
                <a:highlight>
                  <a:srgbClr val="00FFFF"/>
                </a:highlight>
                <a:latin typeface="Calibri"/>
                <a:ea typeface="Calibri"/>
                <a:cs typeface="Calibri"/>
                <a:sym typeface="Calibri"/>
              </a:rPr>
              <a:t> il suffit de tracer deux hauteurs et</a:t>
            </a:r>
            <a:r>
              <a:rPr lang="fr-FR" sz="1000" b="1" i="1" u="none" strike="noStrike" cap="none" baseline="0" noProof="0" dirty="0">
                <a:solidFill>
                  <a:srgbClr val="FF0000"/>
                </a:solidFill>
                <a:highlight>
                  <a:srgbClr val="00FFFF"/>
                </a:highlight>
                <a:latin typeface="Calibri"/>
                <a:ea typeface="Calibri"/>
                <a:cs typeface="Calibri"/>
                <a:sym typeface="Calibri"/>
              </a:rPr>
              <a:t> d’en déduire la construction de la troisième.</a:t>
            </a:r>
            <a:endParaRPr lang="fr-FR" noProof="0" dirty="0"/>
          </a:p>
          <a:p>
            <a:pPr marL="228600" marR="0" lvl="0" indent="0" algn="l" rtl="0">
              <a:lnSpc>
                <a:spcPct val="100000"/>
              </a:lnSpc>
              <a:spcBef>
                <a:spcPts val="0"/>
              </a:spcBef>
              <a:spcAft>
                <a:spcPts val="0"/>
              </a:spcAft>
              <a:buClr>
                <a:srgbClr val="000000"/>
              </a:buClr>
              <a:buSzPts val="1400"/>
              <a:buFont typeface="Arial"/>
              <a:buNone/>
            </a:pPr>
            <a:endParaRPr lang="fr-FR" sz="1000" b="1" i="1" u="none" strike="noStrike" cap="none" noProof="0" dirty="0">
              <a:solidFill>
                <a:srgbClr val="FF0000"/>
              </a:solidFill>
              <a:highlight>
                <a:srgbClr val="00FFFF"/>
              </a:highlight>
              <a:latin typeface="Calibri"/>
              <a:ea typeface="Calibri"/>
              <a:cs typeface="Calibri"/>
              <a:sym typeface="Calibri"/>
            </a:endParaRPr>
          </a:p>
          <a:p>
            <a:pPr marL="228600" marR="0" lvl="0" indent="0" algn="l" rtl="0">
              <a:lnSpc>
                <a:spcPct val="100000"/>
              </a:lnSpc>
              <a:spcBef>
                <a:spcPts val="0"/>
              </a:spcBef>
              <a:spcAft>
                <a:spcPts val="0"/>
              </a:spcAft>
              <a:buClr>
                <a:srgbClr val="000000"/>
              </a:buClr>
              <a:buSzPts val="1400"/>
              <a:buFont typeface="Arial"/>
              <a:buNone/>
            </a:pPr>
            <a:r>
              <a:rPr lang="fr-FR" sz="1000" b="1" i="1" u="none" strike="noStrike" cap="none" noProof="0" dirty="0">
                <a:solidFill>
                  <a:srgbClr val="FF0000"/>
                </a:solidFill>
                <a:highlight>
                  <a:srgbClr val="00FFFF"/>
                </a:highlight>
                <a:latin typeface="Calibri"/>
                <a:ea typeface="Calibri"/>
                <a:cs typeface="Calibri"/>
                <a:sym typeface="Calibri"/>
              </a:rPr>
              <a:t>Gardez en tête que :</a:t>
            </a:r>
            <a:endParaRPr lang="fr-FR" noProof="0" dirty="0"/>
          </a:p>
          <a:p>
            <a:pPr marL="228600" lvl="0" indent="0" algn="l" rtl="0">
              <a:lnSpc>
                <a:spcPct val="100000"/>
              </a:lnSpc>
              <a:spcBef>
                <a:spcPts val="0"/>
              </a:spcBef>
              <a:spcAft>
                <a:spcPts val="0"/>
              </a:spcAft>
              <a:buSzPts val="1400"/>
              <a:buFont typeface="Calibri"/>
              <a:buChar char="-"/>
            </a:pPr>
            <a:r>
              <a:rPr lang="fr-FR" sz="1000" b="1" i="1" u="none" strike="noStrike" cap="none" noProof="0" dirty="0">
                <a:solidFill>
                  <a:srgbClr val="FF0000"/>
                </a:solidFill>
                <a:highlight>
                  <a:srgbClr val="00FFFF"/>
                </a:highlight>
                <a:latin typeface="Calibri"/>
                <a:ea typeface="Calibri"/>
                <a:cs typeface="Calibri"/>
                <a:sym typeface="Calibri"/>
              </a:rPr>
              <a:t>Dans un triangle aigu, le point de rencontre des 3 hauteurs est à</a:t>
            </a:r>
            <a:r>
              <a:rPr lang="fr-FR" sz="1000" b="1" i="1" u="none" strike="noStrike" cap="none" baseline="0" noProof="0" dirty="0">
                <a:solidFill>
                  <a:srgbClr val="FF0000"/>
                </a:solidFill>
                <a:highlight>
                  <a:srgbClr val="00FFFF"/>
                </a:highlight>
                <a:latin typeface="Calibri"/>
                <a:ea typeface="Calibri"/>
                <a:cs typeface="Calibri"/>
                <a:sym typeface="Calibri"/>
              </a:rPr>
              <a:t> l’intérieur du triangle</a:t>
            </a:r>
            <a:r>
              <a:rPr lang="fr-FR" sz="1000" b="1" i="1" u="none" strike="noStrike" cap="none" noProof="0" dirty="0">
                <a:solidFill>
                  <a:srgbClr val="FF0000"/>
                </a:solidFill>
                <a:highlight>
                  <a:srgbClr val="00FFFF"/>
                </a:highlight>
                <a:latin typeface="Calibri"/>
                <a:ea typeface="Calibri"/>
                <a:cs typeface="Calibri"/>
                <a:sym typeface="Calibri"/>
              </a:rPr>
              <a:t>, </a:t>
            </a:r>
            <a:endParaRPr lang="fr-FR" noProof="0" dirty="0"/>
          </a:p>
          <a:p>
            <a:pPr marL="228600" lvl="0" indent="0" algn="l" rtl="0">
              <a:lnSpc>
                <a:spcPct val="100000"/>
              </a:lnSpc>
              <a:spcBef>
                <a:spcPts val="0"/>
              </a:spcBef>
              <a:spcAft>
                <a:spcPts val="0"/>
              </a:spcAft>
              <a:buSzPts val="1400"/>
              <a:buFont typeface="Calibri"/>
              <a:buChar char="-"/>
            </a:pPr>
            <a:r>
              <a:rPr lang="fr-FR" sz="1000" b="1" i="1" u="none" strike="noStrike" cap="none" dirty="0">
                <a:solidFill>
                  <a:srgbClr val="FF0000"/>
                </a:solidFill>
                <a:highlight>
                  <a:srgbClr val="00FFFF"/>
                </a:highlight>
                <a:latin typeface="Calibri"/>
                <a:ea typeface="Calibri"/>
                <a:cs typeface="Calibri"/>
                <a:sym typeface="Calibri"/>
              </a:rPr>
              <a:t>Dans un triangle obtus, le point de rencontre des 3 hauteurs est à</a:t>
            </a:r>
            <a:r>
              <a:rPr lang="fr-FR" sz="1000" b="1" i="1" u="none" strike="noStrike" cap="none" baseline="0" dirty="0">
                <a:solidFill>
                  <a:srgbClr val="FF0000"/>
                </a:solidFill>
                <a:highlight>
                  <a:srgbClr val="00FFFF"/>
                </a:highlight>
                <a:latin typeface="Calibri"/>
                <a:ea typeface="Calibri"/>
                <a:cs typeface="Calibri"/>
                <a:sym typeface="Calibri"/>
              </a:rPr>
              <a:t> l’extérieur du triangle</a:t>
            </a:r>
            <a:r>
              <a:rPr lang="fr-FR" sz="1000" b="1" i="1" u="none" strike="noStrike" cap="none" dirty="0">
                <a:solidFill>
                  <a:srgbClr val="FF0000"/>
                </a:solidFill>
                <a:highlight>
                  <a:srgbClr val="00FFFF"/>
                </a:highlight>
                <a:latin typeface="Calibri"/>
                <a:ea typeface="Calibri"/>
                <a:cs typeface="Calibri"/>
                <a:sym typeface="Calibri"/>
              </a:rPr>
              <a:t>, et</a:t>
            </a:r>
            <a:endParaRPr lang="fr-FR" sz="1000" dirty="0"/>
          </a:p>
          <a:p>
            <a:pPr marL="228600" marR="0" lvl="0" indent="0" algn="l" defTabSz="914400" rtl="0" eaLnBrk="1" fontAlgn="auto" latinLnBrk="0" hangingPunct="1">
              <a:lnSpc>
                <a:spcPct val="100000"/>
              </a:lnSpc>
              <a:spcBef>
                <a:spcPts val="0"/>
              </a:spcBef>
              <a:spcAft>
                <a:spcPts val="0"/>
              </a:spcAft>
              <a:buClr>
                <a:srgbClr val="000000"/>
              </a:buClr>
              <a:buSzPts val="1400"/>
              <a:buFont typeface="Calibri"/>
              <a:buChar char="-"/>
              <a:tabLst/>
              <a:defRPr/>
            </a:pPr>
            <a:r>
              <a:rPr lang="fr-FR" sz="1000" b="1" i="1" u="none" strike="noStrike" cap="none" dirty="0">
                <a:solidFill>
                  <a:srgbClr val="FF0000"/>
                </a:solidFill>
                <a:highlight>
                  <a:srgbClr val="00FFFF"/>
                </a:highlight>
                <a:latin typeface="Calibri"/>
                <a:ea typeface="Calibri"/>
                <a:cs typeface="Calibri"/>
                <a:sym typeface="Calibri"/>
              </a:rPr>
              <a:t>Dans un triangle rectangle, le point de rencontre des 3 hauteurs est le sommet de l’angle droit. »</a:t>
            </a:r>
            <a:endParaRPr dirty="0"/>
          </a:p>
          <a:p>
            <a:pPr marL="0" marR="0" lvl="0" indent="0" algn="l" rtl="0">
              <a:lnSpc>
                <a:spcPct val="106000"/>
              </a:lnSpc>
              <a:spcBef>
                <a:spcPts val="0"/>
              </a:spcBef>
              <a:spcAft>
                <a:spcPts val="800"/>
              </a:spcAft>
              <a:buSzPts val="1400"/>
              <a:buFont typeface="Calibri"/>
              <a:buNone/>
            </a:pPr>
            <a:endParaRPr sz="1000" b="1" u="sng" dirty="0">
              <a:highlight>
                <a:srgbClr val="00FFFF"/>
              </a:highlight>
              <a:latin typeface="Times New Roman"/>
              <a:ea typeface="Times New Roman"/>
              <a:cs typeface="Times New Roman"/>
              <a:sym typeface="Times New Roman"/>
            </a:endParaRPr>
          </a:p>
        </p:txBody>
      </p:sp>
      <p:sp>
        <p:nvSpPr>
          <p:cNvPr id="545" name="Google Shape;545;p1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None/>
            </a:pPr>
            <a:fld id="{00000000-1234-1234-1234-123412341234}" type="slidenum">
              <a:rPr lang="en-US">
                <a:latin typeface="Comic Sans MS"/>
                <a:ea typeface="Comic Sans MS"/>
                <a:cs typeface="Comic Sans MS"/>
                <a:sym typeface="Comic Sans MS"/>
              </a:rPr>
              <a:t>16</a:t>
            </a:fld>
            <a:endParaRPr>
              <a:latin typeface="Comic Sans MS"/>
              <a:ea typeface="Comic Sans MS"/>
              <a:cs typeface="Comic Sans MS"/>
              <a:sym typeface="Comic Sans M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endParaRPr lang="en-US" dirty="0">
              <a:latin typeface="Comic Sans MS" panose="030F0702030302020204" pitchFamily="66" charset="0"/>
            </a:endParaRP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smtClean="0">
                <a:solidFill>
                  <a:schemeClr val="dk1"/>
                </a:solidFill>
                <a:ea typeface="Calibri"/>
                <a:cs typeface="Calibri"/>
                <a:sym typeface="Calibri"/>
              </a:rPr>
              <a:t>17</a:t>
            </a:fld>
            <a:endParaRPr lang="fr-FR" sz="1200" b="0" i="0" u="none" strike="noStrike" cap="none">
              <a:solidFill>
                <a:schemeClr val="dk1"/>
              </a:solidFill>
              <a:ea typeface="Calibri"/>
              <a:cs typeface="Calibri"/>
              <a:sym typeface="Calibri"/>
            </a:endParaRPr>
          </a:p>
        </p:txBody>
      </p:sp>
    </p:spTree>
    <p:extLst>
      <p:ext uri="{BB962C8B-B14F-4D97-AF65-F5344CB8AC3E}">
        <p14:creationId xmlns:p14="http://schemas.microsoft.com/office/powerpoint/2010/main" val="86782246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2"/>
        <p:cNvGrpSpPr/>
        <p:nvPr/>
      </p:nvGrpSpPr>
      <p:grpSpPr>
        <a:xfrm>
          <a:off x="0" y="0"/>
          <a:ext cx="0" cy="0"/>
          <a:chOff x="0" y="0"/>
          <a:chExt cx="0" cy="0"/>
        </a:xfrm>
      </p:grpSpPr>
      <p:sp>
        <p:nvSpPr>
          <p:cNvPr id="603" name="Google Shape;603;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04" name="Google Shape;604;p1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228600" marR="0" lvl="0" indent="0" algn="l" defTabSz="914400" rtl="0" eaLnBrk="1" fontAlgn="auto" latinLnBrk="0" hangingPunct="1">
              <a:lnSpc>
                <a:spcPct val="106000"/>
              </a:lnSpc>
              <a:spcBef>
                <a:spcPts val="0"/>
              </a:spcBef>
              <a:spcAft>
                <a:spcPts val="0"/>
              </a:spcAft>
              <a:buClr>
                <a:srgbClr val="000000"/>
              </a:buClr>
              <a:buSzPts val="1400"/>
              <a:buFont typeface="Calibri"/>
              <a:buNone/>
              <a:tabLst/>
              <a:defRPr/>
            </a:pPr>
            <a:r>
              <a:rPr lang="fr-FR" sz="1000" b="1" u="none" noProof="0" dirty="0"/>
              <a:t>Note pour l’enseignant(e)</a:t>
            </a:r>
          </a:p>
          <a:p>
            <a:pPr marL="228600" marR="0" lvl="0" indent="0" algn="l" defTabSz="914400" rtl="0" eaLnBrk="1" fontAlgn="auto" latinLnBrk="0" hangingPunct="1">
              <a:lnSpc>
                <a:spcPct val="106000"/>
              </a:lnSpc>
              <a:spcBef>
                <a:spcPts val="0"/>
              </a:spcBef>
              <a:spcAft>
                <a:spcPts val="0"/>
              </a:spcAft>
              <a:buClr>
                <a:srgbClr val="000000"/>
              </a:buClr>
              <a:buSzPts val="1400"/>
              <a:buFont typeface="Calibri"/>
              <a:buNone/>
              <a:tabLst/>
              <a:defRPr/>
            </a:pPr>
            <a:r>
              <a:rPr lang="fr-FR" sz="1000" noProof="0" dirty="0">
                <a:latin typeface="Comic Sans MS" pitchFamily="66" charset="0"/>
              </a:rPr>
              <a:t>L’enseignant</a:t>
            </a:r>
            <a:r>
              <a:rPr lang="fr-FR" sz="1000" baseline="0" noProof="0" dirty="0">
                <a:latin typeface="Comic Sans MS" pitchFamily="66" charset="0"/>
              </a:rPr>
              <a:t>(e) dit : </a:t>
            </a:r>
            <a:r>
              <a:rPr lang="fr-FR" sz="1000" b="1" i="1" u="none" strike="noStrike" cap="none" baseline="0" noProof="0" dirty="0">
                <a:solidFill>
                  <a:schemeClr val="lt1"/>
                </a:solidFill>
                <a:latin typeface="Comic Sans MS"/>
                <a:sym typeface="Comic Sans MS"/>
              </a:rPr>
              <a:t>« </a:t>
            </a:r>
            <a:r>
              <a:rPr lang="fr-FR" sz="1800" b="1" noProof="0" dirty="0">
                <a:highlight>
                  <a:srgbClr val="00FFFF"/>
                </a:highlight>
                <a:latin typeface="Calibri"/>
                <a:ea typeface="Calibri"/>
                <a:cs typeface="Calibri"/>
                <a:sym typeface="Calibri"/>
              </a:rPr>
              <a:t>Dans</a:t>
            </a:r>
            <a:r>
              <a:rPr lang="fr-FR" sz="1800" b="1" baseline="0" noProof="0" dirty="0">
                <a:highlight>
                  <a:srgbClr val="00FFFF"/>
                </a:highlight>
                <a:latin typeface="Calibri"/>
                <a:ea typeface="Calibri"/>
                <a:cs typeface="Calibri"/>
                <a:sym typeface="Calibri"/>
              </a:rPr>
              <a:t> le</a:t>
            </a:r>
            <a:r>
              <a:rPr lang="fr-FR" sz="1800" b="1" noProof="0" dirty="0">
                <a:highlight>
                  <a:srgbClr val="00FFFF"/>
                </a:highlight>
                <a:latin typeface="Calibri"/>
                <a:ea typeface="Calibri"/>
                <a:cs typeface="Calibri"/>
                <a:sym typeface="Calibri"/>
              </a:rPr>
              <a:t> triangle ABC, 2 hauteurs sont tracées.</a:t>
            </a:r>
            <a:endParaRPr lang="fr-FR" sz="1800" b="1" noProof="0" dirty="0">
              <a:latin typeface="Calibri"/>
              <a:ea typeface="Calibri"/>
              <a:cs typeface="Calibri"/>
              <a:sym typeface="Calibri"/>
            </a:endParaRPr>
          </a:p>
          <a:p>
            <a:pPr marL="228600" marR="0" lvl="0" indent="0" algn="l" rtl="0">
              <a:lnSpc>
                <a:spcPct val="107000"/>
              </a:lnSpc>
              <a:spcBef>
                <a:spcPts val="800"/>
              </a:spcBef>
              <a:spcAft>
                <a:spcPts val="0"/>
              </a:spcAft>
              <a:buSzPts val="1400"/>
              <a:buNone/>
            </a:pPr>
            <a:r>
              <a:rPr lang="fr-FR" sz="1800" b="1" noProof="0" dirty="0">
                <a:highlight>
                  <a:srgbClr val="00FFFF"/>
                </a:highlight>
                <a:latin typeface="Calibri"/>
                <a:ea typeface="Calibri"/>
                <a:cs typeface="Calibri"/>
                <a:sym typeface="Calibri"/>
              </a:rPr>
              <a:t>Sans utiliser l’équerre, trouvez la hauteur issue du</a:t>
            </a:r>
            <a:r>
              <a:rPr lang="fr-FR" sz="1800" b="1" baseline="0" noProof="0" dirty="0">
                <a:highlight>
                  <a:srgbClr val="00FFFF"/>
                </a:highlight>
                <a:latin typeface="Calibri"/>
                <a:ea typeface="Calibri"/>
                <a:cs typeface="Calibri"/>
                <a:sym typeface="Calibri"/>
              </a:rPr>
              <a:t> sommet B au côté [AC]. »</a:t>
            </a:r>
            <a:r>
              <a:rPr lang="fr-FR" sz="1800" b="1" noProof="0" dirty="0">
                <a:highlight>
                  <a:srgbClr val="00FFFF"/>
                </a:highlight>
                <a:latin typeface="Calibri"/>
                <a:ea typeface="Calibri"/>
                <a:cs typeface="Calibri"/>
                <a:sym typeface="Calibri"/>
              </a:rPr>
              <a:t> </a:t>
            </a:r>
            <a:endParaRPr lang="fr-FR" sz="1800" b="1" noProof="0" dirty="0">
              <a:latin typeface="Calibri"/>
              <a:ea typeface="Calibri"/>
              <a:cs typeface="Calibri"/>
              <a:sym typeface="Calibri"/>
            </a:endParaRPr>
          </a:p>
          <a:p>
            <a:pPr marL="228600" marR="0" lvl="0" indent="0" algn="l" rtl="0">
              <a:lnSpc>
                <a:spcPct val="100000"/>
              </a:lnSpc>
              <a:spcBef>
                <a:spcPts val="800"/>
              </a:spcBef>
              <a:spcAft>
                <a:spcPts val="0"/>
              </a:spcAft>
              <a:buClr>
                <a:srgbClr val="000000"/>
              </a:buClr>
              <a:buSzPts val="1400"/>
              <a:buFont typeface="Arial"/>
              <a:buNone/>
            </a:pPr>
            <a:endParaRPr dirty="0">
              <a:latin typeface="Comic Sans MS"/>
              <a:ea typeface="Comic Sans MS"/>
              <a:cs typeface="Comic Sans MS"/>
              <a:sym typeface="Comic Sans MS"/>
            </a:endParaRPr>
          </a:p>
          <a:p>
            <a:pPr marL="228600" marR="0" lvl="0" indent="0" algn="l" rtl="0">
              <a:lnSpc>
                <a:spcPct val="100000"/>
              </a:lnSpc>
              <a:spcBef>
                <a:spcPts val="0"/>
              </a:spcBef>
              <a:spcAft>
                <a:spcPts val="0"/>
              </a:spcAft>
              <a:buClr>
                <a:srgbClr val="000000"/>
              </a:buClr>
              <a:buSzPts val="1400"/>
              <a:buFont typeface="Arial"/>
              <a:buNone/>
            </a:pPr>
            <a:r>
              <a:rPr lang="fr-FR" sz="1800" noProof="0" dirty="0">
                <a:latin typeface="Calibri"/>
                <a:ea typeface="Calibri"/>
                <a:cs typeface="Calibri"/>
                <a:sym typeface="Calibri"/>
              </a:rPr>
              <a:t>Donnez aux élèves </a:t>
            </a:r>
            <a:r>
              <a:rPr lang="fr-FR" sz="1800" b="0" u="sng" noProof="0" dirty="0">
                <a:solidFill>
                  <a:schemeClr val="lt1"/>
                </a:solidFill>
                <a:latin typeface="Comic Sans MS"/>
                <a:ea typeface="Comic Sans MS"/>
                <a:cs typeface="Comic Sans MS"/>
                <a:sym typeface="Comic Sans MS"/>
              </a:rPr>
              <a:t>3 minutes</a:t>
            </a:r>
            <a:r>
              <a:rPr lang="fr-FR" sz="1800" b="0" u="none" noProof="0" dirty="0">
                <a:solidFill>
                  <a:schemeClr val="lt1"/>
                </a:solidFill>
                <a:latin typeface="Comic Sans MS"/>
                <a:ea typeface="Comic Sans MS"/>
                <a:cs typeface="Comic Sans MS"/>
                <a:sym typeface="Comic Sans MS"/>
              </a:rPr>
              <a:t> pour travailler</a:t>
            </a:r>
            <a:r>
              <a:rPr lang="fr-FR" sz="1800" b="0" u="none" baseline="0" noProof="0" dirty="0">
                <a:solidFill>
                  <a:schemeClr val="lt1"/>
                </a:solidFill>
                <a:latin typeface="Comic Sans MS"/>
                <a:ea typeface="Comic Sans MS"/>
                <a:cs typeface="Comic Sans MS"/>
                <a:sym typeface="Comic Sans MS"/>
              </a:rPr>
              <a:t> cette activité.</a:t>
            </a:r>
            <a:endParaRPr lang="fr-FR" sz="1800" b="0" u="none" baseline="0" noProof="0" dirty="0">
              <a:solidFill>
                <a:schemeClr val="dk1"/>
              </a:solidFill>
              <a:latin typeface="Calibri"/>
              <a:ea typeface="Comic Sans MS"/>
              <a:cs typeface="Calibri"/>
              <a:sym typeface="Calibri"/>
            </a:endParaRPr>
          </a:p>
          <a:p>
            <a:pPr marL="228600" marR="0" lvl="0" indent="0" algn="l" rtl="0">
              <a:lnSpc>
                <a:spcPct val="100000"/>
              </a:lnSpc>
              <a:spcBef>
                <a:spcPts val="0"/>
              </a:spcBef>
              <a:spcAft>
                <a:spcPts val="0"/>
              </a:spcAft>
              <a:buClr>
                <a:srgbClr val="000000"/>
              </a:buClr>
              <a:buSzPts val="1400"/>
              <a:buFont typeface="Arial"/>
              <a:buNone/>
            </a:pPr>
            <a:endParaRPr lang="en-US" sz="1800" b="0" i="1" u="none" baseline="0" dirty="0">
              <a:solidFill>
                <a:schemeClr val="dk1"/>
              </a:solidFill>
              <a:latin typeface="Calibri"/>
              <a:ea typeface="Calibri"/>
              <a:cs typeface="Calibri"/>
              <a:sym typeface="Calibri"/>
            </a:endParaRPr>
          </a:p>
          <a:p>
            <a:pPr marL="228600" marR="0" lvl="0" indent="0" algn="l" rtl="0">
              <a:lnSpc>
                <a:spcPct val="100000"/>
              </a:lnSpc>
              <a:spcBef>
                <a:spcPts val="0"/>
              </a:spcBef>
              <a:spcAft>
                <a:spcPts val="0"/>
              </a:spcAft>
              <a:buClr>
                <a:srgbClr val="000000"/>
              </a:buClr>
              <a:buSzPts val="1400"/>
              <a:buFont typeface="Arial"/>
              <a:buNone/>
            </a:pPr>
            <a:r>
              <a:rPr lang="fr-FR" sz="1800" noProof="0" dirty="0">
                <a:highlight>
                  <a:srgbClr val="00FF00"/>
                </a:highlight>
                <a:latin typeface="Calibri"/>
                <a:ea typeface="Calibri"/>
                <a:cs typeface="Calibri"/>
                <a:sym typeface="Calibri"/>
              </a:rPr>
              <a:t>Rappelez</a:t>
            </a:r>
            <a:r>
              <a:rPr lang="fr-FR" sz="1800" baseline="0" noProof="0" dirty="0">
                <a:highlight>
                  <a:srgbClr val="00FF00"/>
                </a:highlight>
                <a:latin typeface="Calibri"/>
                <a:ea typeface="Calibri"/>
                <a:cs typeface="Calibri"/>
                <a:sym typeface="Calibri"/>
              </a:rPr>
              <a:t> les élèves du fait que la hauteur est la perpendiculaire issue du sommet au côté qui lui est opposé. Pour tracer la troisième hauteur, il suffit de tracer le segment qui relie le sommet B et passe par le point de concours des 2 autres hauteurs puisque les 3 hauteurs d’un triangle sont concourantes.</a:t>
            </a:r>
            <a:endParaRPr lang="fr-FR" noProof="0" dirty="0">
              <a:latin typeface="Comic Sans MS"/>
              <a:ea typeface="Comic Sans MS"/>
              <a:cs typeface="Comic Sans MS"/>
              <a:sym typeface="Comic Sans MS"/>
            </a:endParaRPr>
          </a:p>
        </p:txBody>
      </p:sp>
      <p:sp>
        <p:nvSpPr>
          <p:cNvPr id="605" name="Google Shape;605;p1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None/>
            </a:pPr>
            <a:fld id="{00000000-1234-1234-1234-123412341234}" type="slidenum">
              <a:rPr lang="en-US">
                <a:latin typeface="Comic Sans MS"/>
                <a:ea typeface="Comic Sans MS"/>
                <a:cs typeface="Comic Sans MS"/>
                <a:sym typeface="Comic Sans MS"/>
              </a:rPr>
              <a:t>18</a:t>
            </a:fld>
            <a:endParaRPr>
              <a:latin typeface="Comic Sans MS"/>
              <a:ea typeface="Comic Sans MS"/>
              <a:cs typeface="Comic Sans MS"/>
              <a:sym typeface="Comic Sans MS"/>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2"/>
        <p:cNvGrpSpPr/>
        <p:nvPr/>
      </p:nvGrpSpPr>
      <p:grpSpPr>
        <a:xfrm>
          <a:off x="0" y="0"/>
          <a:ext cx="0" cy="0"/>
          <a:chOff x="0" y="0"/>
          <a:chExt cx="0" cy="0"/>
        </a:xfrm>
      </p:grpSpPr>
      <p:sp>
        <p:nvSpPr>
          <p:cNvPr id="623" name="Google Shape;623;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24" name="Google Shape;624;p1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u="none" noProof="0" dirty="0"/>
              <a:t>Note pour l’enseignant(e)</a:t>
            </a:r>
            <a:endParaRPr lang="fr-FR" baseline="0" dirty="0">
              <a:latin typeface="Comic Sans MS" pitchFamily="66" charset="0"/>
            </a:endParaRP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noProof="0" dirty="0">
                <a:latin typeface="Comic Sans MS" pitchFamily="66" charset="0"/>
              </a:rPr>
              <a:t>L’enseignant</a:t>
            </a:r>
            <a:r>
              <a:rPr lang="fr-FR" baseline="0" noProof="0" dirty="0">
                <a:latin typeface="Comic Sans MS" pitchFamily="66" charset="0"/>
              </a:rPr>
              <a:t>(e) corrige l’activité d’une manière interactive.</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dirty="0">
                <a:latin typeface="Comic Sans MS" pitchFamily="66" charset="0"/>
              </a:rPr>
              <a:t>L’enseignant</a:t>
            </a:r>
            <a:r>
              <a:rPr lang="fr-FR" b="0" baseline="0" dirty="0">
                <a:latin typeface="Comic Sans MS" pitchFamily="66" charset="0"/>
              </a:rPr>
              <a:t>(e) dit : </a:t>
            </a:r>
            <a:r>
              <a:rPr lang="fr-FR" sz="1000" b="1" i="1" u="none" strike="noStrike" cap="none" baseline="0" noProof="0" dirty="0">
                <a:solidFill>
                  <a:schemeClr val="lt1"/>
                </a:solidFill>
                <a:latin typeface="Comic Sans MS"/>
                <a:sym typeface="Comic Sans MS"/>
              </a:rPr>
              <a:t>« </a:t>
            </a:r>
            <a:r>
              <a:rPr lang="fr-FR" sz="1000" b="1" i="1" u="none" strike="noStrike" cap="none" noProof="0" dirty="0">
                <a:solidFill>
                  <a:srgbClr val="FF0000"/>
                </a:solidFill>
                <a:highlight>
                  <a:srgbClr val="00FFFF"/>
                </a:highlight>
                <a:latin typeface="Calibri"/>
                <a:ea typeface="Comic Sans MS"/>
                <a:cs typeface="Calibri"/>
                <a:sym typeface="Calibri"/>
              </a:rPr>
              <a:t>Les</a:t>
            </a:r>
            <a:r>
              <a:rPr lang="fr-FR" sz="1000" b="1" i="1" u="none" strike="noStrike" cap="none" baseline="0" noProof="0" dirty="0">
                <a:solidFill>
                  <a:srgbClr val="FF0000"/>
                </a:solidFill>
                <a:highlight>
                  <a:srgbClr val="00FFFF"/>
                </a:highlight>
                <a:latin typeface="Calibri"/>
                <a:ea typeface="Comic Sans MS"/>
                <a:cs typeface="Calibri"/>
                <a:sym typeface="Calibri"/>
              </a:rPr>
              <a:t> trois hauteurs du triangle sont concourantes.</a:t>
            </a:r>
            <a:r>
              <a:rPr lang="fr-FR" sz="1000" b="1" i="1" u="none" strike="noStrike" cap="none" noProof="0" dirty="0">
                <a:solidFill>
                  <a:srgbClr val="FF0000"/>
                </a:solidFill>
                <a:highlight>
                  <a:srgbClr val="00FFFF"/>
                </a:highlight>
                <a:latin typeface="Calibri"/>
                <a:ea typeface="Calibri"/>
                <a:cs typeface="Calibri"/>
                <a:sym typeface="Calibri"/>
              </a:rPr>
              <a:t> </a:t>
            </a:r>
            <a:endParaRPr lang="fr-FR" noProof="0" dirty="0"/>
          </a:p>
          <a:p>
            <a:pPr marL="228600" marR="0" lvl="0" indent="0" algn="l" rtl="0">
              <a:lnSpc>
                <a:spcPct val="100000"/>
              </a:lnSpc>
              <a:spcBef>
                <a:spcPts val="0"/>
              </a:spcBef>
              <a:spcAft>
                <a:spcPts val="0"/>
              </a:spcAft>
              <a:buClr>
                <a:srgbClr val="000000"/>
              </a:buClr>
              <a:buSzPts val="1400"/>
              <a:buFont typeface="Arial"/>
              <a:buNone/>
            </a:pPr>
            <a:r>
              <a:rPr lang="fr-FR" sz="1000" b="1" i="1" u="none" strike="noStrike" cap="none" noProof="0" dirty="0">
                <a:solidFill>
                  <a:srgbClr val="FF0000"/>
                </a:solidFill>
                <a:highlight>
                  <a:srgbClr val="00FFFF"/>
                </a:highlight>
                <a:latin typeface="Calibri"/>
                <a:ea typeface="Calibri"/>
                <a:cs typeface="Calibri"/>
                <a:sym typeface="Calibri"/>
              </a:rPr>
              <a:t>Alors, du point B, on trace la troisième</a:t>
            </a:r>
            <a:r>
              <a:rPr lang="fr-FR" sz="1000" b="1" i="1" u="none" strike="noStrike" cap="none" baseline="0" noProof="0" dirty="0">
                <a:solidFill>
                  <a:srgbClr val="FF0000"/>
                </a:solidFill>
                <a:highlight>
                  <a:srgbClr val="00FFFF"/>
                </a:highlight>
                <a:latin typeface="Calibri"/>
                <a:ea typeface="Calibri"/>
                <a:cs typeface="Calibri"/>
                <a:sym typeface="Calibri"/>
              </a:rPr>
              <a:t> hauteur qui passe par le point d’intersection des 2 premières hauteurs.</a:t>
            </a:r>
          </a:p>
          <a:p>
            <a:pPr marL="228600" marR="0" lvl="0" indent="0" algn="l" rtl="0">
              <a:lnSpc>
                <a:spcPct val="100000"/>
              </a:lnSpc>
              <a:spcBef>
                <a:spcPts val="0"/>
              </a:spcBef>
              <a:spcAft>
                <a:spcPts val="0"/>
              </a:spcAft>
              <a:buClr>
                <a:srgbClr val="000000"/>
              </a:buClr>
              <a:buSzPts val="1400"/>
              <a:buFont typeface="Arial"/>
              <a:buNone/>
            </a:pPr>
            <a:r>
              <a:rPr lang="fr-FR" sz="1000" b="1" i="1" u="none" strike="noStrike" cap="none" baseline="0" noProof="0" dirty="0">
                <a:solidFill>
                  <a:srgbClr val="FF0000"/>
                </a:solidFill>
                <a:highlight>
                  <a:srgbClr val="00FFFF"/>
                </a:highlight>
                <a:latin typeface="Calibri"/>
                <a:ea typeface="Calibri"/>
                <a:cs typeface="Calibri"/>
                <a:sym typeface="Calibri"/>
              </a:rPr>
              <a:t>Et puisque c’est un triangle aigu, le point d’intersection des hauteurs est à l’intérieur du triangle. »</a:t>
            </a:r>
            <a:endParaRPr lang="fr-FR" noProof="0" dirty="0"/>
          </a:p>
          <a:p>
            <a:pPr marL="228600" marR="0" lvl="0" indent="0" algn="l" rtl="0">
              <a:lnSpc>
                <a:spcPct val="100000"/>
              </a:lnSpc>
              <a:spcBef>
                <a:spcPts val="0"/>
              </a:spcBef>
              <a:spcAft>
                <a:spcPts val="0"/>
              </a:spcAft>
              <a:buClr>
                <a:srgbClr val="000000"/>
              </a:buClr>
              <a:buSzPts val="1400"/>
              <a:buFont typeface="Arial"/>
              <a:buNone/>
            </a:pPr>
            <a:endParaRPr sz="1000" b="1" i="1" u="none" strike="noStrike" cap="none" dirty="0">
              <a:solidFill>
                <a:srgbClr val="FF0000"/>
              </a:solidFill>
              <a:highlight>
                <a:srgbClr val="00FFFF"/>
              </a:highlight>
              <a:latin typeface="Calibri"/>
              <a:ea typeface="Calibri"/>
              <a:cs typeface="Calibri"/>
              <a:sym typeface="Calibri"/>
            </a:endParaRPr>
          </a:p>
          <a:p>
            <a:pPr marL="228600" marR="0" lvl="0" indent="0" algn="l" rtl="0">
              <a:lnSpc>
                <a:spcPct val="100000"/>
              </a:lnSpc>
              <a:spcBef>
                <a:spcPts val="0"/>
              </a:spcBef>
              <a:spcAft>
                <a:spcPts val="0"/>
              </a:spcAft>
              <a:buClr>
                <a:srgbClr val="000000"/>
              </a:buClr>
              <a:buSzPts val="1400"/>
              <a:buFont typeface="Arial"/>
              <a:buNone/>
            </a:pPr>
            <a:endParaRPr sz="1800" b="1" u="sng" dirty="0">
              <a:highlight>
                <a:srgbClr val="00FF00"/>
              </a:highlight>
              <a:latin typeface="Calibri"/>
              <a:ea typeface="Calibri"/>
              <a:cs typeface="Calibri"/>
              <a:sym typeface="Calibri"/>
            </a:endParaRPr>
          </a:p>
          <a:p>
            <a:pPr marL="90000" marR="0" lvl="0" indent="0" algn="l" rtl="0">
              <a:lnSpc>
                <a:spcPct val="100000"/>
              </a:lnSpc>
              <a:spcBef>
                <a:spcPts val="0"/>
              </a:spcBef>
              <a:spcAft>
                <a:spcPts val="0"/>
              </a:spcAft>
              <a:buClr>
                <a:srgbClr val="000000"/>
              </a:buClr>
              <a:buSzPts val="1400"/>
              <a:buFont typeface="Arial"/>
              <a:buNone/>
            </a:pPr>
            <a:endParaRPr sz="1800" b="1" u="sng" dirty="0">
              <a:highlight>
                <a:srgbClr val="00FF00"/>
              </a:highlight>
              <a:latin typeface="Calibri"/>
              <a:ea typeface="Calibri"/>
              <a:cs typeface="Calibri"/>
              <a:sym typeface="Calibri"/>
            </a:endParaRPr>
          </a:p>
          <a:p>
            <a:pPr marL="457200" marR="0" lvl="0" indent="-228600" algn="l" rtl="0">
              <a:lnSpc>
                <a:spcPct val="100000"/>
              </a:lnSpc>
              <a:spcBef>
                <a:spcPts val="0"/>
              </a:spcBef>
              <a:spcAft>
                <a:spcPts val="0"/>
              </a:spcAft>
              <a:buClr>
                <a:srgbClr val="000000"/>
              </a:buClr>
              <a:buSzPts val="1400"/>
              <a:buFont typeface="Arial"/>
              <a:buNone/>
            </a:pPr>
            <a:endParaRPr dirty="0">
              <a:latin typeface="Comic Sans MS"/>
              <a:ea typeface="Comic Sans MS"/>
              <a:cs typeface="Comic Sans MS"/>
              <a:sym typeface="Comic Sans MS"/>
            </a:endParaRPr>
          </a:p>
        </p:txBody>
      </p:sp>
      <p:sp>
        <p:nvSpPr>
          <p:cNvPr id="625" name="Google Shape;625;p1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None/>
            </a:pPr>
            <a:fld id="{00000000-1234-1234-1234-123412341234}" type="slidenum">
              <a:rPr lang="en-US">
                <a:latin typeface="Comic Sans MS"/>
                <a:ea typeface="Comic Sans MS"/>
                <a:cs typeface="Comic Sans MS"/>
                <a:sym typeface="Comic Sans MS"/>
              </a:rPr>
              <a:t>19</a:t>
            </a:fld>
            <a:endParaRPr>
              <a:latin typeface="Comic Sans MS"/>
              <a:ea typeface="Comic Sans MS"/>
              <a:cs typeface="Comic Sans MS"/>
              <a:sym typeface="Comic Sans M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br>
              <a:rPr lang="en-US" sz="1200" b="1">
                <a:solidFill>
                  <a:schemeClr val="bg1"/>
                </a:solidFill>
                <a:latin typeface="Comic Sans MS" panose="030F0702030302020204" pitchFamily="66" charset="0"/>
              </a:rPr>
            </a:br>
            <a:endParaRPr lang="en-US" sz="1200" b="1">
              <a:solidFill>
                <a:schemeClr val="bg1"/>
              </a:solidFill>
              <a:latin typeface="Comic Sans MS" panose="030F0702030302020204" pitchFamily="66" charset="0"/>
            </a:endParaRPr>
          </a:p>
          <a:p>
            <a:endParaRPr lang="en-US">
              <a:latin typeface="Comic Sans MS" panose="030F0702030302020204" pitchFamily="66" charset="0"/>
            </a:endParaRP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smtClean="0">
                <a:solidFill>
                  <a:schemeClr val="dk1"/>
                </a:solidFill>
                <a:ea typeface="Calibri"/>
                <a:cs typeface="Calibri"/>
                <a:sym typeface="Calibri"/>
              </a:rPr>
              <a:t>2</a:t>
            </a:fld>
            <a:endParaRPr lang="fr-FR" sz="1200" b="0" i="0" u="none" strike="noStrike" cap="none">
              <a:solidFill>
                <a:schemeClr val="dk1"/>
              </a:solidFill>
              <a:ea typeface="Calibri"/>
              <a:cs typeface="Calibri"/>
              <a:sym typeface="Calibri"/>
            </a:endParaRPr>
          </a:p>
        </p:txBody>
      </p:sp>
    </p:spTree>
    <p:extLst>
      <p:ext uri="{BB962C8B-B14F-4D97-AF65-F5344CB8AC3E}">
        <p14:creationId xmlns:p14="http://schemas.microsoft.com/office/powerpoint/2010/main" val="359207356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6"/>
        <p:cNvGrpSpPr/>
        <p:nvPr/>
      </p:nvGrpSpPr>
      <p:grpSpPr>
        <a:xfrm>
          <a:off x="0" y="0"/>
          <a:ext cx="0" cy="0"/>
          <a:chOff x="0" y="0"/>
          <a:chExt cx="0" cy="0"/>
        </a:xfrm>
      </p:grpSpPr>
      <p:sp>
        <p:nvSpPr>
          <p:cNvPr id="647" name="Google Shape;647;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48" name="Google Shape;648;p2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228600" marR="0" lvl="0" indent="0" algn="l" defTabSz="914400" rtl="0" eaLnBrk="1" fontAlgn="auto" latinLnBrk="0" hangingPunct="1">
              <a:lnSpc>
                <a:spcPct val="106000"/>
              </a:lnSpc>
              <a:spcBef>
                <a:spcPts val="0"/>
              </a:spcBef>
              <a:spcAft>
                <a:spcPts val="0"/>
              </a:spcAft>
              <a:buClr>
                <a:srgbClr val="000000"/>
              </a:buClr>
              <a:buSzPts val="1400"/>
              <a:buFont typeface="Calibri"/>
              <a:buNone/>
              <a:tabLst/>
              <a:defRPr/>
            </a:pPr>
            <a:r>
              <a:rPr lang="fr-FR" sz="1000" b="1" u="none" noProof="0" dirty="0"/>
              <a:t>Note pour l’enseignant(e)</a:t>
            </a:r>
          </a:p>
          <a:p>
            <a:pPr marL="228600" marR="0" lvl="0" indent="0" algn="l" defTabSz="914400" rtl="0" eaLnBrk="1" fontAlgn="auto" latinLnBrk="0" hangingPunct="1">
              <a:lnSpc>
                <a:spcPct val="106000"/>
              </a:lnSpc>
              <a:spcBef>
                <a:spcPts val="0"/>
              </a:spcBef>
              <a:spcAft>
                <a:spcPts val="0"/>
              </a:spcAft>
              <a:buClr>
                <a:srgbClr val="000000"/>
              </a:buClr>
              <a:buSzPts val="1400"/>
              <a:buFont typeface="Calibri"/>
              <a:buNone/>
              <a:tabLst/>
              <a:defRPr/>
            </a:pPr>
            <a:r>
              <a:rPr lang="fr-FR" sz="1000" noProof="0" dirty="0">
                <a:latin typeface="Comic Sans MS" pitchFamily="66" charset="0"/>
              </a:rPr>
              <a:t>L’enseignant</a:t>
            </a:r>
            <a:r>
              <a:rPr lang="fr-FR" sz="1000" baseline="0" noProof="0" dirty="0">
                <a:latin typeface="Comic Sans MS" pitchFamily="66" charset="0"/>
              </a:rPr>
              <a:t>(e) dit : </a:t>
            </a:r>
            <a:r>
              <a:rPr lang="fr-FR" sz="1000" b="1" i="1" u="none" strike="noStrike" cap="none" baseline="0" noProof="0" dirty="0">
                <a:solidFill>
                  <a:schemeClr val="lt1"/>
                </a:solidFill>
                <a:latin typeface="Comic Sans MS"/>
                <a:sym typeface="Comic Sans MS"/>
              </a:rPr>
              <a:t>« </a:t>
            </a:r>
            <a:r>
              <a:rPr lang="fr-FR" sz="1800" b="1" u="none" baseline="0" noProof="0" dirty="0">
                <a:highlight>
                  <a:srgbClr val="00FFFF"/>
                </a:highlight>
                <a:latin typeface="Calibri"/>
                <a:cs typeface="Calibri"/>
                <a:sym typeface="Calibri"/>
              </a:rPr>
              <a:t>U</a:t>
            </a:r>
            <a:r>
              <a:rPr lang="fr-FR" sz="1800" b="1" baseline="0" noProof="0" dirty="0">
                <a:highlight>
                  <a:srgbClr val="00FFFF"/>
                </a:highlight>
                <a:latin typeface="Calibri"/>
                <a:ea typeface="Calibri"/>
                <a:cs typeface="Calibri"/>
                <a:sym typeface="Calibri"/>
              </a:rPr>
              <a:t>tilisez l’équerre pour tracer les 3 hauteurs du triangle RST. »</a:t>
            </a:r>
            <a:endParaRPr lang="fr-FR" sz="1800" b="1" noProof="0" dirty="0">
              <a:latin typeface="Calibri"/>
              <a:ea typeface="Calibri"/>
              <a:cs typeface="Calibri"/>
              <a:sym typeface="Calibri"/>
            </a:endParaRPr>
          </a:p>
          <a:p>
            <a:pPr marL="228600" marR="0" lvl="0" indent="0" algn="l" rtl="0">
              <a:lnSpc>
                <a:spcPct val="100000"/>
              </a:lnSpc>
              <a:spcBef>
                <a:spcPts val="800"/>
              </a:spcBef>
              <a:spcAft>
                <a:spcPts val="0"/>
              </a:spcAft>
              <a:buClr>
                <a:srgbClr val="000000"/>
              </a:buClr>
              <a:buSzPts val="1400"/>
              <a:buFont typeface="Arial"/>
              <a:buNone/>
            </a:pPr>
            <a:endParaRPr b="1" dirty="0">
              <a:latin typeface="Comic Sans MS"/>
              <a:ea typeface="Comic Sans MS"/>
              <a:cs typeface="Comic Sans MS"/>
              <a:sym typeface="Comic Sans MS"/>
            </a:endParaRPr>
          </a:p>
          <a:p>
            <a:pPr marL="228600" marR="0" lvl="0" indent="0" algn="l" rtl="0">
              <a:lnSpc>
                <a:spcPct val="100000"/>
              </a:lnSpc>
              <a:spcBef>
                <a:spcPts val="0"/>
              </a:spcBef>
              <a:spcAft>
                <a:spcPts val="0"/>
              </a:spcAft>
              <a:buClr>
                <a:srgbClr val="000000"/>
              </a:buClr>
              <a:buSzPts val="1400"/>
              <a:buFont typeface="Arial"/>
              <a:buNone/>
            </a:pPr>
            <a:r>
              <a:rPr lang="fr-FR" sz="1800" noProof="0" dirty="0">
                <a:latin typeface="Calibri"/>
                <a:ea typeface="Calibri"/>
                <a:cs typeface="Calibri"/>
                <a:sym typeface="Calibri"/>
              </a:rPr>
              <a:t>Donnez aux élèves </a:t>
            </a:r>
            <a:r>
              <a:rPr lang="fr-FR" sz="1800" b="0" u="sng" noProof="0" dirty="0">
                <a:solidFill>
                  <a:schemeClr val="lt1"/>
                </a:solidFill>
                <a:latin typeface="Comic Sans MS"/>
                <a:ea typeface="Comic Sans MS"/>
                <a:cs typeface="Comic Sans MS"/>
                <a:sym typeface="Comic Sans MS"/>
              </a:rPr>
              <a:t>du temps </a:t>
            </a:r>
            <a:r>
              <a:rPr lang="fr-FR" sz="1800" b="0" u="none" noProof="0" dirty="0">
                <a:solidFill>
                  <a:schemeClr val="lt1"/>
                </a:solidFill>
                <a:latin typeface="Comic Sans MS"/>
                <a:ea typeface="Comic Sans MS"/>
                <a:cs typeface="Comic Sans MS"/>
                <a:sym typeface="Comic Sans MS"/>
              </a:rPr>
              <a:t>pour travailler</a:t>
            </a:r>
            <a:r>
              <a:rPr lang="fr-FR" sz="1800" b="0" u="none" baseline="0" noProof="0" dirty="0">
                <a:solidFill>
                  <a:schemeClr val="lt1"/>
                </a:solidFill>
                <a:latin typeface="Comic Sans MS"/>
                <a:ea typeface="Comic Sans MS"/>
                <a:cs typeface="Comic Sans MS"/>
                <a:sym typeface="Comic Sans MS"/>
              </a:rPr>
              <a:t> cette activité.</a:t>
            </a:r>
            <a:endParaRPr lang="fr-FR" sz="1800" b="0" u="none" baseline="0" noProof="0" dirty="0">
              <a:solidFill>
                <a:schemeClr val="dk1"/>
              </a:solidFill>
              <a:latin typeface="Calibri"/>
              <a:ea typeface="Comic Sans MS"/>
              <a:cs typeface="Calibri"/>
              <a:sym typeface="Calibri"/>
            </a:endParaRPr>
          </a:p>
          <a:p>
            <a:pPr marL="228600" marR="0" lvl="0" indent="0" algn="l" rtl="0">
              <a:lnSpc>
                <a:spcPct val="100000"/>
              </a:lnSpc>
              <a:spcBef>
                <a:spcPts val="0"/>
              </a:spcBef>
              <a:spcAft>
                <a:spcPts val="0"/>
              </a:spcAft>
              <a:buClr>
                <a:srgbClr val="000000"/>
              </a:buClr>
              <a:buSzPts val="1400"/>
              <a:buFont typeface="Arial"/>
              <a:buNone/>
            </a:pPr>
            <a:endParaRPr sz="1800" b="1" u="sng" dirty="0">
              <a:highlight>
                <a:srgbClr val="00FF00"/>
              </a:highlight>
              <a:latin typeface="Calibri"/>
              <a:ea typeface="Calibri"/>
              <a:cs typeface="Calibri"/>
              <a:sym typeface="Calibri"/>
            </a:endParaRPr>
          </a:p>
          <a:p>
            <a:pPr marL="457200" marR="0" lvl="0" indent="-228600" algn="l" rtl="0">
              <a:lnSpc>
                <a:spcPct val="100000"/>
              </a:lnSpc>
              <a:spcBef>
                <a:spcPts val="0"/>
              </a:spcBef>
              <a:spcAft>
                <a:spcPts val="0"/>
              </a:spcAft>
              <a:buClr>
                <a:srgbClr val="000000"/>
              </a:buClr>
              <a:buSzPts val="1400"/>
              <a:buFont typeface="Arial"/>
              <a:buNone/>
            </a:pPr>
            <a:endParaRPr dirty="0">
              <a:latin typeface="Comic Sans MS"/>
              <a:ea typeface="Comic Sans MS"/>
              <a:cs typeface="Comic Sans MS"/>
              <a:sym typeface="Comic Sans MS"/>
            </a:endParaRPr>
          </a:p>
        </p:txBody>
      </p:sp>
      <p:sp>
        <p:nvSpPr>
          <p:cNvPr id="649" name="Google Shape;649;p2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None/>
            </a:pPr>
            <a:fld id="{00000000-1234-1234-1234-123412341234}" type="slidenum">
              <a:rPr lang="en-US">
                <a:latin typeface="Comic Sans MS"/>
                <a:ea typeface="Comic Sans MS"/>
                <a:cs typeface="Comic Sans MS"/>
                <a:sym typeface="Comic Sans MS"/>
              </a:rPr>
              <a:t>20</a:t>
            </a:fld>
            <a:endParaRPr>
              <a:latin typeface="Comic Sans MS"/>
              <a:ea typeface="Comic Sans MS"/>
              <a:cs typeface="Comic Sans MS"/>
              <a:sym typeface="Comic Sans MS"/>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3"/>
        <p:cNvGrpSpPr/>
        <p:nvPr/>
      </p:nvGrpSpPr>
      <p:grpSpPr>
        <a:xfrm>
          <a:off x="0" y="0"/>
          <a:ext cx="0" cy="0"/>
          <a:chOff x="0" y="0"/>
          <a:chExt cx="0" cy="0"/>
        </a:xfrm>
      </p:grpSpPr>
      <p:sp>
        <p:nvSpPr>
          <p:cNvPr id="674" name="Google Shape;674;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75" name="Google Shape;675;p2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000" b="1" u="none" noProof="0" dirty="0"/>
              <a:t>Note pour l’enseignant(e)</a:t>
            </a:r>
            <a:endParaRPr lang="fr-FR" sz="1000" baseline="0" dirty="0">
              <a:latin typeface="Comic Sans MS" pitchFamily="66" charset="0"/>
            </a:endParaRP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sz="1000" noProof="0" dirty="0">
                <a:latin typeface="Comic Sans MS" pitchFamily="66" charset="0"/>
              </a:rPr>
              <a:t>L’enseignant</a:t>
            </a:r>
            <a:r>
              <a:rPr lang="fr-FR" sz="1000" baseline="0" noProof="0" dirty="0">
                <a:latin typeface="Comic Sans MS" pitchFamily="66" charset="0"/>
              </a:rPr>
              <a:t>(e) corrige l’activité d’une manière interactive.</a:t>
            </a:r>
          </a:p>
          <a:p>
            <a:pPr marL="228600" marR="0" lvl="0" indent="0" algn="l" rtl="0">
              <a:lnSpc>
                <a:spcPct val="100000"/>
              </a:lnSpc>
              <a:spcBef>
                <a:spcPts val="0"/>
              </a:spcBef>
              <a:spcAft>
                <a:spcPts val="0"/>
              </a:spcAft>
              <a:buClr>
                <a:srgbClr val="000000"/>
              </a:buClr>
              <a:buSzPts val="1400"/>
              <a:buFont typeface="Arial"/>
              <a:buNone/>
            </a:pPr>
            <a:r>
              <a:rPr lang="fr-FR" sz="1000" b="0" dirty="0">
                <a:latin typeface="Comic Sans MS" pitchFamily="66" charset="0"/>
              </a:rPr>
              <a:t>L’enseignant</a:t>
            </a:r>
            <a:r>
              <a:rPr lang="fr-FR" sz="1000" b="0" baseline="0" dirty="0">
                <a:latin typeface="Comic Sans MS" pitchFamily="66" charset="0"/>
              </a:rPr>
              <a:t>(e) dit </a:t>
            </a:r>
            <a:r>
              <a:rPr lang="en-US" sz="1000" b="0" dirty="0">
                <a:solidFill>
                  <a:schemeClr val="lt1"/>
                </a:solidFill>
                <a:latin typeface="Comic Sans MS"/>
                <a:ea typeface="Comic Sans MS"/>
                <a:cs typeface="Comic Sans MS"/>
                <a:sym typeface="Comic Sans MS"/>
              </a:rPr>
              <a:t>: </a:t>
            </a:r>
            <a:r>
              <a:rPr lang="fr-FR" sz="1000" b="1" i="1" u="none" strike="noStrike" cap="none" noProof="0" dirty="0">
                <a:solidFill>
                  <a:schemeClr val="lt1"/>
                </a:solidFill>
                <a:latin typeface="Comic Sans MS"/>
                <a:ea typeface="Comic Sans MS"/>
                <a:cs typeface="Comic Sans MS"/>
                <a:sym typeface="Comic Sans MS"/>
              </a:rPr>
              <a:t>« </a:t>
            </a:r>
            <a:r>
              <a:rPr lang="fr-FR" sz="1000" b="1" i="1" u="none" strike="noStrike" cap="none" noProof="0" dirty="0">
                <a:solidFill>
                  <a:srgbClr val="FF0000"/>
                </a:solidFill>
                <a:highlight>
                  <a:srgbClr val="00FFFF"/>
                </a:highlight>
                <a:latin typeface="Calibri"/>
                <a:ea typeface="Comic Sans MS"/>
                <a:cs typeface="Calibri"/>
                <a:sym typeface="Calibri"/>
              </a:rPr>
              <a:t>Le</a:t>
            </a:r>
            <a:r>
              <a:rPr lang="fr-FR" sz="1000" b="1" i="1" u="none" strike="noStrike" cap="none" baseline="0" noProof="0" dirty="0">
                <a:solidFill>
                  <a:srgbClr val="FF0000"/>
                </a:solidFill>
                <a:highlight>
                  <a:srgbClr val="00FFFF"/>
                </a:highlight>
                <a:latin typeface="Calibri"/>
                <a:ea typeface="Comic Sans MS"/>
                <a:cs typeface="Calibri"/>
                <a:sym typeface="Calibri"/>
              </a:rPr>
              <a:t> triangle</a:t>
            </a:r>
            <a:r>
              <a:rPr lang="fr-FR" sz="1000" b="1" i="1" u="none" strike="noStrike" cap="none" noProof="0" dirty="0">
                <a:solidFill>
                  <a:srgbClr val="FF0000"/>
                </a:solidFill>
                <a:highlight>
                  <a:srgbClr val="00FFFF"/>
                </a:highlight>
                <a:latin typeface="Calibri"/>
                <a:ea typeface="Calibri"/>
                <a:cs typeface="Calibri"/>
                <a:sym typeface="Calibri"/>
              </a:rPr>
              <a:t> RST est un triangle obtus, alors le point de concours est à l’extérieur du triangle.</a:t>
            </a:r>
            <a:endParaRPr lang="fr-FR" noProof="0" dirty="0"/>
          </a:p>
          <a:p>
            <a:pPr marL="228600" marR="0" lvl="0" indent="0" algn="l" rtl="0">
              <a:lnSpc>
                <a:spcPct val="100000"/>
              </a:lnSpc>
              <a:spcBef>
                <a:spcPts val="0"/>
              </a:spcBef>
              <a:spcAft>
                <a:spcPts val="0"/>
              </a:spcAft>
              <a:buClr>
                <a:srgbClr val="000000"/>
              </a:buClr>
              <a:buSzPts val="1400"/>
              <a:buFont typeface="Arial"/>
              <a:buNone/>
            </a:pPr>
            <a:r>
              <a:rPr lang="fr-FR" sz="1000" b="1" i="1" u="none" strike="noStrike" cap="none" noProof="0" dirty="0">
                <a:solidFill>
                  <a:srgbClr val="FF0000"/>
                </a:solidFill>
                <a:highlight>
                  <a:srgbClr val="00FFFF"/>
                </a:highlight>
                <a:latin typeface="Calibri"/>
                <a:ea typeface="Calibri"/>
                <a:cs typeface="Calibri"/>
                <a:sym typeface="Calibri"/>
              </a:rPr>
              <a:t>Pour cela, du</a:t>
            </a:r>
            <a:r>
              <a:rPr lang="fr-FR" sz="1000" b="1" i="1" u="none" strike="noStrike" cap="none" baseline="0" noProof="0" dirty="0">
                <a:solidFill>
                  <a:srgbClr val="FF0000"/>
                </a:solidFill>
                <a:highlight>
                  <a:srgbClr val="00FFFF"/>
                </a:highlight>
                <a:latin typeface="Calibri"/>
                <a:ea typeface="Calibri"/>
                <a:cs typeface="Calibri"/>
                <a:sym typeface="Calibri"/>
              </a:rPr>
              <a:t> point S, on trace la hauteur relative à la droite tenant le côté [RT], et du point T, on trace la hauteur relative à la droite , support le côté [SR].</a:t>
            </a:r>
            <a:r>
              <a:rPr lang="fr-FR" sz="1000" b="1" i="1" u="none" strike="noStrike" cap="none" noProof="0" dirty="0">
                <a:solidFill>
                  <a:srgbClr val="FF0000"/>
                </a:solidFill>
                <a:highlight>
                  <a:srgbClr val="00FFFF"/>
                </a:highlight>
                <a:latin typeface="Calibri"/>
                <a:ea typeface="Calibri"/>
                <a:cs typeface="Calibri"/>
                <a:sym typeface="Calibri"/>
              </a:rPr>
              <a:t> </a:t>
            </a:r>
          </a:p>
          <a:p>
            <a:pPr marL="228600" marR="0" lvl="0" indent="0" algn="l" rtl="0">
              <a:lnSpc>
                <a:spcPct val="100000"/>
              </a:lnSpc>
              <a:spcBef>
                <a:spcPts val="0"/>
              </a:spcBef>
              <a:spcAft>
                <a:spcPts val="0"/>
              </a:spcAft>
              <a:buClr>
                <a:srgbClr val="000000"/>
              </a:buClr>
              <a:buSzPts val="1400"/>
              <a:buFont typeface="Arial"/>
              <a:buNone/>
            </a:pPr>
            <a:r>
              <a:rPr lang="fr-FR" sz="1000" b="1" i="1" u="none" strike="noStrike" cap="none" noProof="0" dirty="0">
                <a:solidFill>
                  <a:srgbClr val="FF0000"/>
                </a:solidFill>
                <a:highlight>
                  <a:srgbClr val="00FFFF"/>
                </a:highlight>
                <a:latin typeface="Calibri"/>
                <a:ea typeface="Calibri"/>
                <a:cs typeface="Calibri"/>
                <a:sym typeface="Calibri"/>
              </a:rPr>
              <a:t>La</a:t>
            </a:r>
            <a:r>
              <a:rPr lang="fr-FR" sz="1000" b="1" i="1" u="none" strike="noStrike" cap="none" baseline="0" noProof="0" dirty="0">
                <a:solidFill>
                  <a:srgbClr val="FF0000"/>
                </a:solidFill>
                <a:highlight>
                  <a:srgbClr val="00FFFF"/>
                </a:highlight>
                <a:latin typeface="Calibri"/>
                <a:ea typeface="Calibri"/>
                <a:cs typeface="Calibri"/>
                <a:sym typeface="Calibri"/>
              </a:rPr>
              <a:t> troisième hauteur est issue du point R et passe par le point d’intersection des 2 autres hauteurs. »</a:t>
            </a:r>
            <a:endParaRPr lang="fr-FR" sz="1000" b="1" u="sng" noProof="0" dirty="0">
              <a:highlight>
                <a:srgbClr val="00FFFF"/>
              </a:highlight>
              <a:latin typeface="Times New Roman"/>
              <a:ea typeface="Times New Roman"/>
              <a:cs typeface="Times New Roman"/>
              <a:sym typeface="Times New Roman"/>
            </a:endParaRPr>
          </a:p>
          <a:p>
            <a:pPr marL="457200" marR="0" lvl="0" indent="-228600" algn="l" rtl="0">
              <a:lnSpc>
                <a:spcPct val="100000"/>
              </a:lnSpc>
              <a:spcBef>
                <a:spcPts val="0"/>
              </a:spcBef>
              <a:spcAft>
                <a:spcPts val="0"/>
              </a:spcAft>
              <a:buClr>
                <a:srgbClr val="000000"/>
              </a:buClr>
              <a:buSzPts val="1400"/>
              <a:buFont typeface="Arial"/>
              <a:buNone/>
            </a:pPr>
            <a:endParaRPr dirty="0">
              <a:latin typeface="Comic Sans MS"/>
              <a:ea typeface="Comic Sans MS"/>
              <a:cs typeface="Comic Sans MS"/>
              <a:sym typeface="Comic Sans MS"/>
            </a:endParaRPr>
          </a:p>
        </p:txBody>
      </p:sp>
      <p:sp>
        <p:nvSpPr>
          <p:cNvPr id="676" name="Google Shape;676;p2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None/>
            </a:pPr>
            <a:fld id="{00000000-1234-1234-1234-123412341234}" type="slidenum">
              <a:rPr lang="en-US">
                <a:latin typeface="Comic Sans MS"/>
                <a:ea typeface="Comic Sans MS"/>
                <a:cs typeface="Comic Sans MS"/>
                <a:sym typeface="Comic Sans MS"/>
              </a:rPr>
              <a:t>21</a:t>
            </a:fld>
            <a:endParaRPr>
              <a:latin typeface="Comic Sans MS"/>
              <a:ea typeface="Comic Sans MS"/>
              <a:cs typeface="Comic Sans MS"/>
              <a:sym typeface="Comic Sans MS"/>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7"/>
        <p:cNvGrpSpPr/>
        <p:nvPr/>
      </p:nvGrpSpPr>
      <p:grpSpPr>
        <a:xfrm>
          <a:off x="0" y="0"/>
          <a:ext cx="0" cy="0"/>
          <a:chOff x="0" y="0"/>
          <a:chExt cx="0" cy="0"/>
        </a:xfrm>
      </p:grpSpPr>
      <p:sp>
        <p:nvSpPr>
          <p:cNvPr id="708" name="Google Shape;708;p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09" name="Google Shape;709;p2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228600" marR="0" lvl="0" indent="0" algn="l" defTabSz="914400" rtl="0" eaLnBrk="1" fontAlgn="auto" latinLnBrk="0" hangingPunct="1">
              <a:lnSpc>
                <a:spcPct val="106000"/>
              </a:lnSpc>
              <a:spcBef>
                <a:spcPts val="0"/>
              </a:spcBef>
              <a:spcAft>
                <a:spcPts val="0"/>
              </a:spcAft>
              <a:buClr>
                <a:srgbClr val="000000"/>
              </a:buClr>
              <a:buSzPts val="1400"/>
              <a:buFont typeface="Calibri"/>
              <a:buNone/>
              <a:tabLst/>
              <a:defRPr/>
            </a:pPr>
            <a:r>
              <a:rPr lang="fr-FR" sz="1000" b="1" u="none" noProof="0" dirty="0"/>
              <a:t>Note pour l’enseignant(e)</a:t>
            </a:r>
          </a:p>
          <a:p>
            <a:pPr marL="228600" marR="0" lvl="0" indent="0" algn="l" defTabSz="914400" rtl="0" eaLnBrk="1" fontAlgn="auto" latinLnBrk="0" hangingPunct="1">
              <a:lnSpc>
                <a:spcPct val="106000"/>
              </a:lnSpc>
              <a:spcBef>
                <a:spcPts val="0"/>
              </a:spcBef>
              <a:spcAft>
                <a:spcPts val="0"/>
              </a:spcAft>
              <a:buClr>
                <a:srgbClr val="000000"/>
              </a:buClr>
              <a:buSzPts val="1400"/>
              <a:buFont typeface="Calibri"/>
              <a:buNone/>
              <a:tabLst/>
              <a:defRPr/>
            </a:pPr>
            <a:r>
              <a:rPr lang="fr-FR" sz="1000" noProof="0" dirty="0">
                <a:latin typeface="Comic Sans MS" pitchFamily="66" charset="0"/>
              </a:rPr>
              <a:t>L’enseignant</a:t>
            </a:r>
            <a:r>
              <a:rPr lang="fr-FR" sz="1000" baseline="0" noProof="0" dirty="0">
                <a:latin typeface="Comic Sans MS" pitchFamily="66" charset="0"/>
              </a:rPr>
              <a:t>(e) dit : </a:t>
            </a:r>
            <a:r>
              <a:rPr lang="fr-FR" sz="1000" b="1" i="1" u="none" strike="noStrike" cap="none" baseline="0" noProof="0" dirty="0">
                <a:solidFill>
                  <a:schemeClr val="lt1"/>
                </a:solidFill>
                <a:latin typeface="Comic Sans MS"/>
                <a:sym typeface="Comic Sans MS"/>
              </a:rPr>
              <a:t>« </a:t>
            </a:r>
            <a:r>
              <a:rPr lang="fr-FR" sz="1800" b="1" noProof="0" dirty="0">
                <a:highlight>
                  <a:srgbClr val="00FFFF"/>
                </a:highlight>
                <a:latin typeface="Calibri"/>
                <a:ea typeface="Calibri"/>
                <a:cs typeface="Calibri"/>
                <a:sym typeface="Calibri"/>
              </a:rPr>
              <a:t>Soit [MN]</a:t>
            </a:r>
            <a:r>
              <a:rPr lang="fr-FR" sz="1800" b="1" baseline="0" noProof="0" dirty="0">
                <a:highlight>
                  <a:srgbClr val="00FFFF"/>
                </a:highlight>
                <a:latin typeface="Calibri"/>
                <a:ea typeface="Calibri"/>
                <a:cs typeface="Calibri"/>
                <a:sym typeface="Calibri"/>
              </a:rPr>
              <a:t> de mesure 6 cm.</a:t>
            </a:r>
          </a:p>
          <a:p>
            <a:pPr marL="228600" marR="0" lvl="0" indent="0" algn="l" rtl="0">
              <a:lnSpc>
                <a:spcPct val="107000"/>
              </a:lnSpc>
              <a:spcBef>
                <a:spcPts val="0"/>
              </a:spcBef>
              <a:spcAft>
                <a:spcPts val="0"/>
              </a:spcAft>
              <a:buSzPts val="1400"/>
              <a:buNone/>
            </a:pPr>
            <a:r>
              <a:rPr lang="fr-FR" sz="1800" b="1" baseline="0" noProof="0" dirty="0">
                <a:highlight>
                  <a:srgbClr val="00FFFF"/>
                </a:highlight>
                <a:latin typeface="Calibri"/>
                <a:ea typeface="Calibri"/>
                <a:cs typeface="Calibri"/>
                <a:sym typeface="Calibri"/>
              </a:rPr>
              <a:t>Tracez une perpendiculaire passant du point M à [MN].</a:t>
            </a:r>
          </a:p>
          <a:p>
            <a:pPr marL="228600" marR="0" lvl="0" indent="0" algn="l" rtl="0">
              <a:lnSpc>
                <a:spcPct val="107000"/>
              </a:lnSpc>
              <a:spcBef>
                <a:spcPts val="0"/>
              </a:spcBef>
              <a:spcAft>
                <a:spcPts val="0"/>
              </a:spcAft>
              <a:buSzPts val="1400"/>
              <a:buNone/>
            </a:pPr>
            <a:r>
              <a:rPr lang="fr-FR" sz="1800" b="1" baseline="0" noProof="0" dirty="0">
                <a:highlight>
                  <a:srgbClr val="00FFFF"/>
                </a:highlight>
                <a:latin typeface="Calibri"/>
                <a:ea typeface="Calibri"/>
                <a:cs typeface="Calibri"/>
                <a:sym typeface="Calibri"/>
              </a:rPr>
              <a:t>Sur la demi-droite tracée, placez le point P tel que MP = 5 cm.</a:t>
            </a:r>
          </a:p>
          <a:p>
            <a:pPr marL="228600" marR="0" lvl="0" indent="0" algn="l" rtl="0">
              <a:lnSpc>
                <a:spcPct val="107000"/>
              </a:lnSpc>
              <a:spcBef>
                <a:spcPts val="0"/>
              </a:spcBef>
              <a:spcAft>
                <a:spcPts val="0"/>
              </a:spcAft>
              <a:buSzPts val="1400"/>
              <a:buNone/>
            </a:pPr>
            <a:r>
              <a:rPr lang="fr-FR" sz="1800" b="1" baseline="0" noProof="0" dirty="0">
                <a:highlight>
                  <a:srgbClr val="00FFFF"/>
                </a:highlight>
                <a:latin typeface="Calibri"/>
                <a:ea typeface="Calibri"/>
                <a:cs typeface="Calibri"/>
                <a:sym typeface="Calibri"/>
              </a:rPr>
              <a:t>Tracez le segment [NP]. »</a:t>
            </a:r>
            <a:endParaRPr lang="fr-FR" sz="1800" b="1" noProof="0" dirty="0">
              <a:latin typeface="Calibri"/>
              <a:ea typeface="Calibri"/>
              <a:cs typeface="Calibri"/>
              <a:sym typeface="Calibri"/>
            </a:endParaRPr>
          </a:p>
        </p:txBody>
      </p:sp>
      <p:sp>
        <p:nvSpPr>
          <p:cNvPr id="710" name="Google Shape;710;p2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None/>
            </a:pPr>
            <a:fld id="{00000000-1234-1234-1234-123412341234}" type="slidenum">
              <a:rPr lang="en-US">
                <a:latin typeface="Comic Sans MS"/>
                <a:ea typeface="Comic Sans MS"/>
                <a:cs typeface="Comic Sans MS"/>
                <a:sym typeface="Comic Sans MS"/>
              </a:rPr>
              <a:t>22</a:t>
            </a:fld>
            <a:endParaRPr>
              <a:latin typeface="Comic Sans MS"/>
              <a:ea typeface="Comic Sans MS"/>
              <a:cs typeface="Comic Sans MS"/>
              <a:sym typeface="Comic Sans MS"/>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3"/>
        <p:cNvGrpSpPr/>
        <p:nvPr/>
      </p:nvGrpSpPr>
      <p:grpSpPr>
        <a:xfrm>
          <a:off x="0" y="0"/>
          <a:ext cx="0" cy="0"/>
          <a:chOff x="0" y="0"/>
          <a:chExt cx="0" cy="0"/>
        </a:xfrm>
      </p:grpSpPr>
      <p:sp>
        <p:nvSpPr>
          <p:cNvPr id="734" name="Google Shape;734;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35" name="Google Shape;735;p2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u="none" noProof="0" dirty="0"/>
              <a:t>Note pour l’enseignant(e)</a:t>
            </a:r>
            <a:endParaRPr lang="fr-FR" baseline="0" dirty="0">
              <a:latin typeface="Comic Sans MS" pitchFamily="66" charset="0"/>
            </a:endParaRP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noProof="0" dirty="0">
                <a:latin typeface="Comic Sans MS" pitchFamily="66" charset="0"/>
              </a:rPr>
              <a:t>L’enseignant</a:t>
            </a:r>
            <a:r>
              <a:rPr lang="fr-FR" baseline="0" noProof="0" dirty="0">
                <a:latin typeface="Comic Sans MS" pitchFamily="66" charset="0"/>
              </a:rPr>
              <a:t>(e) corrige l’activité d’une manière interactive.</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dirty="0">
                <a:latin typeface="Comic Sans MS" pitchFamily="66" charset="0"/>
              </a:rPr>
              <a:t>L’enseignant</a:t>
            </a:r>
            <a:r>
              <a:rPr lang="fr-FR" b="0" baseline="0" dirty="0">
                <a:latin typeface="Comic Sans MS" pitchFamily="66" charset="0"/>
              </a:rPr>
              <a:t>(e) dit : </a:t>
            </a:r>
            <a:r>
              <a:rPr lang="fr-FR" sz="1000" b="1" i="1" u="none" strike="noStrike" cap="none" baseline="0" dirty="0">
                <a:solidFill>
                  <a:schemeClr val="lt1"/>
                </a:solidFill>
                <a:latin typeface="Comic Sans MS"/>
                <a:sym typeface="Comic Sans MS"/>
              </a:rPr>
              <a:t>« </a:t>
            </a:r>
            <a:r>
              <a:rPr lang="fr-FR" sz="1000" b="1" i="1" u="none" strike="noStrike" cap="none" baseline="0" noProof="0" dirty="0">
                <a:solidFill>
                  <a:srgbClr val="FF0000"/>
                </a:solidFill>
                <a:highlight>
                  <a:srgbClr val="00FFFF"/>
                </a:highlight>
                <a:latin typeface="Calibri"/>
                <a:cs typeface="Calibri"/>
                <a:sym typeface="Calibri"/>
              </a:rPr>
              <a:t>Vous avez tracé un triangle en connaissant la longueur de 2 côtés et la mesure de l’angle compris entre les 2 côtés.</a:t>
            </a:r>
          </a:p>
          <a:p>
            <a:pPr marL="228600" marR="0" lvl="0" indent="0" algn="l" rtl="0">
              <a:lnSpc>
                <a:spcPct val="100000"/>
              </a:lnSpc>
              <a:spcBef>
                <a:spcPts val="0"/>
              </a:spcBef>
              <a:spcAft>
                <a:spcPts val="0"/>
              </a:spcAft>
              <a:buClr>
                <a:srgbClr val="000000"/>
              </a:buClr>
              <a:buSzPts val="1400"/>
              <a:buFont typeface="Arial"/>
              <a:buNone/>
            </a:pPr>
            <a:r>
              <a:rPr lang="fr-FR" sz="1000" b="1" i="1" u="none" strike="noStrike" cap="none" noProof="0" dirty="0">
                <a:solidFill>
                  <a:srgbClr val="FF0000"/>
                </a:solidFill>
                <a:highlight>
                  <a:srgbClr val="00FFFF"/>
                </a:highlight>
                <a:latin typeface="Calibri"/>
                <a:ea typeface="Calibri"/>
                <a:cs typeface="Calibri"/>
                <a:sym typeface="Calibri"/>
              </a:rPr>
              <a:t>C’est le cas </a:t>
            </a:r>
            <a:r>
              <a:rPr lang="fr-FR" sz="1000" b="1" i="1" u="none" strike="noStrike" cap="none" baseline="0" noProof="0" dirty="0">
                <a:solidFill>
                  <a:srgbClr val="FF0000"/>
                </a:solidFill>
                <a:highlight>
                  <a:srgbClr val="00FFFF"/>
                </a:highlight>
                <a:latin typeface="Calibri"/>
                <a:cs typeface="Calibri"/>
                <a:sym typeface="Calibri"/>
              </a:rPr>
              <a:t>côté angle côté </a:t>
            </a:r>
            <a:r>
              <a:rPr lang="fr-FR" sz="1000" b="1" i="1" u="none" strike="noStrike" cap="none" noProof="0" dirty="0">
                <a:solidFill>
                  <a:srgbClr val="FF0000"/>
                </a:solidFill>
                <a:highlight>
                  <a:srgbClr val="00FFFF"/>
                </a:highlight>
                <a:latin typeface="Calibri"/>
                <a:ea typeface="Calibri"/>
                <a:cs typeface="Calibri"/>
                <a:sym typeface="Calibri"/>
              </a:rPr>
              <a:t>(C</a:t>
            </a:r>
            <a:r>
              <a:rPr lang="fr-FR" sz="1000" b="1" i="1" u="none" strike="noStrike" cap="none" baseline="0" noProof="0" dirty="0">
                <a:solidFill>
                  <a:srgbClr val="FF0000"/>
                </a:solidFill>
                <a:highlight>
                  <a:srgbClr val="00FFFF"/>
                </a:highlight>
                <a:latin typeface="Calibri"/>
                <a:ea typeface="Calibri"/>
                <a:cs typeface="Calibri"/>
                <a:sym typeface="Calibri"/>
              </a:rPr>
              <a:t>AC</a:t>
            </a:r>
            <a:r>
              <a:rPr lang="fr-FR" sz="1000" b="1" i="1" u="none" strike="noStrike" cap="none" noProof="0" dirty="0">
                <a:solidFill>
                  <a:srgbClr val="FF0000"/>
                </a:solidFill>
                <a:highlight>
                  <a:srgbClr val="00FFFF"/>
                </a:highlight>
                <a:latin typeface="Calibri"/>
                <a:ea typeface="Calibri"/>
                <a:cs typeface="Calibri"/>
                <a:sym typeface="Calibri"/>
              </a:rPr>
              <a:t>).</a:t>
            </a:r>
            <a:endParaRPr lang="fr-FR" noProof="0" dirty="0"/>
          </a:p>
          <a:p>
            <a:pPr marL="228600" marR="0" lvl="0" indent="0" algn="l" rtl="0">
              <a:lnSpc>
                <a:spcPct val="100000"/>
              </a:lnSpc>
              <a:spcBef>
                <a:spcPts val="0"/>
              </a:spcBef>
              <a:spcAft>
                <a:spcPts val="0"/>
              </a:spcAft>
              <a:buClr>
                <a:srgbClr val="000000"/>
              </a:buClr>
              <a:buSzPts val="1400"/>
              <a:buFont typeface="Arial"/>
              <a:buNone/>
            </a:pPr>
            <a:endParaRPr sz="1000" b="1" i="1" u="none" strike="noStrike" cap="none" dirty="0">
              <a:solidFill>
                <a:srgbClr val="FF0000"/>
              </a:solidFill>
              <a:highlight>
                <a:srgbClr val="00FFFF"/>
              </a:highlight>
              <a:latin typeface="Calibri"/>
              <a:ea typeface="Calibri"/>
              <a:cs typeface="Calibri"/>
              <a:sym typeface="Calibri"/>
            </a:endParaRPr>
          </a:p>
          <a:p>
            <a:pPr marL="228600" marR="0" lvl="0" indent="0" algn="l" rtl="0">
              <a:lnSpc>
                <a:spcPct val="100000"/>
              </a:lnSpc>
              <a:spcBef>
                <a:spcPts val="0"/>
              </a:spcBef>
              <a:spcAft>
                <a:spcPts val="0"/>
              </a:spcAft>
              <a:buClr>
                <a:srgbClr val="000000"/>
              </a:buClr>
              <a:buSzPts val="1400"/>
              <a:buFont typeface="Arial"/>
              <a:buNone/>
            </a:pPr>
            <a:r>
              <a:rPr lang="fr-FR" sz="1000" b="1" i="1" u="none" strike="noStrike" cap="none" noProof="0" dirty="0">
                <a:solidFill>
                  <a:srgbClr val="FF0000"/>
                </a:solidFill>
                <a:highlight>
                  <a:srgbClr val="00FFFF"/>
                </a:highlight>
                <a:latin typeface="Calibri"/>
                <a:ea typeface="Calibri"/>
                <a:cs typeface="Calibri"/>
                <a:sym typeface="Calibri"/>
              </a:rPr>
              <a:t>Où se situe le point de concours des hauteurs dans le triangle MNP ? »</a:t>
            </a:r>
            <a:endParaRPr lang="fr-FR" noProof="0" dirty="0"/>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0" baseline="0" noProof="0" dirty="0">
                <a:solidFill>
                  <a:srgbClr val="595959"/>
                </a:solidFill>
                <a:latin typeface="Comic Sans MS" pitchFamily="66" charset="0"/>
              </a:rPr>
              <a:t>Donnez aux élèves le temps pour répondre.</a:t>
            </a:r>
            <a:endParaRPr lang="en-US" sz="1000" b="1" u="none" dirty="0"/>
          </a:p>
          <a:p>
            <a:pPr marL="228600" marR="0" lvl="0" indent="0" algn="l" rtl="0">
              <a:lnSpc>
                <a:spcPct val="100000"/>
              </a:lnSpc>
              <a:spcBef>
                <a:spcPts val="0"/>
              </a:spcBef>
              <a:spcAft>
                <a:spcPts val="0"/>
              </a:spcAft>
              <a:buClr>
                <a:srgbClr val="000000"/>
              </a:buClr>
              <a:buSzPts val="1400"/>
              <a:buFont typeface="Arial"/>
              <a:buNone/>
            </a:pPr>
            <a:endParaRPr sz="1000" b="1" i="1" u="none" strike="noStrike" cap="none" dirty="0">
              <a:solidFill>
                <a:srgbClr val="FF0000"/>
              </a:solidFill>
              <a:highlight>
                <a:srgbClr val="00FFFF"/>
              </a:highlight>
              <a:latin typeface="Calibri"/>
              <a:ea typeface="Calibri"/>
              <a:cs typeface="Calibri"/>
              <a:sym typeface="Calibri"/>
            </a:endParaRP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noProof="0" dirty="0">
                <a:latin typeface="Comic Sans MS" pitchFamily="66" charset="0"/>
              </a:rPr>
              <a:t>L’enseignant</a:t>
            </a:r>
            <a:r>
              <a:rPr lang="fr-FR" baseline="0" noProof="0" dirty="0">
                <a:latin typeface="Comic Sans MS" pitchFamily="66" charset="0"/>
              </a:rPr>
              <a:t>(e) corrige l’activité d’une manière interactive.</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dirty="0">
                <a:latin typeface="Comic Sans MS" pitchFamily="66" charset="0"/>
              </a:rPr>
              <a:t>L’enseignant</a:t>
            </a:r>
            <a:r>
              <a:rPr lang="fr-FR" b="0" baseline="0" dirty="0">
                <a:latin typeface="Comic Sans MS" pitchFamily="66" charset="0"/>
              </a:rPr>
              <a:t>(e) dit : </a:t>
            </a:r>
            <a:r>
              <a:rPr lang="fr-FR" sz="1000" b="1" i="1" u="none" strike="noStrike" cap="none" baseline="0" dirty="0">
                <a:solidFill>
                  <a:schemeClr val="lt1"/>
                </a:solidFill>
                <a:latin typeface="Comic Sans MS"/>
                <a:sym typeface="Comic Sans MS"/>
              </a:rPr>
              <a:t>« </a:t>
            </a:r>
            <a:r>
              <a:rPr lang="fr-FR" sz="1000" b="1" i="1" u="none" strike="noStrike" cap="none" baseline="0" noProof="0" dirty="0">
                <a:solidFill>
                  <a:srgbClr val="FF0000"/>
                </a:solidFill>
                <a:highlight>
                  <a:srgbClr val="00FFFF"/>
                </a:highlight>
                <a:latin typeface="Calibri"/>
                <a:cs typeface="Calibri"/>
                <a:sym typeface="Calibri"/>
              </a:rPr>
              <a:t>Le point de concours des 3 hauteurs du triangle MNP est le</a:t>
            </a:r>
            <a:r>
              <a:rPr lang="fr-FR" sz="1000" b="1" i="1" u="none" strike="noStrike" cap="none" noProof="0" dirty="0">
                <a:solidFill>
                  <a:srgbClr val="FF0000"/>
                </a:solidFill>
                <a:highlight>
                  <a:srgbClr val="00FFFF"/>
                </a:highlight>
                <a:latin typeface="Calibri"/>
                <a:ea typeface="Calibri"/>
                <a:cs typeface="Calibri"/>
                <a:sym typeface="Calibri"/>
              </a:rPr>
              <a:t> point M, le sommet de l’angle droit puisque le triangle MNP est un triangle rectangle. »</a:t>
            </a:r>
            <a:endParaRPr lang="fr-FR" noProof="0" dirty="0"/>
          </a:p>
          <a:p>
            <a:pPr marL="228600" marR="0" lvl="0" indent="0" algn="l" rtl="0">
              <a:lnSpc>
                <a:spcPct val="100000"/>
              </a:lnSpc>
              <a:spcBef>
                <a:spcPts val="0"/>
              </a:spcBef>
              <a:spcAft>
                <a:spcPts val="0"/>
              </a:spcAft>
              <a:buClr>
                <a:srgbClr val="000000"/>
              </a:buClr>
              <a:buSzPts val="1400"/>
              <a:buFont typeface="Arial"/>
              <a:buNone/>
            </a:pPr>
            <a:endParaRPr sz="1000" b="1" i="1" u="none" strike="noStrike" cap="none" dirty="0">
              <a:solidFill>
                <a:srgbClr val="FF0000"/>
              </a:solidFill>
              <a:highlight>
                <a:srgbClr val="00FFFF"/>
              </a:highlight>
              <a:latin typeface="Calibri"/>
              <a:ea typeface="Calibri"/>
              <a:cs typeface="Calibri"/>
              <a:sym typeface="Calibri"/>
            </a:endParaRPr>
          </a:p>
          <a:p>
            <a:pPr marL="228600" marR="0" lvl="0" indent="0" algn="l" rtl="0">
              <a:lnSpc>
                <a:spcPct val="100000"/>
              </a:lnSpc>
              <a:spcBef>
                <a:spcPts val="0"/>
              </a:spcBef>
              <a:spcAft>
                <a:spcPts val="0"/>
              </a:spcAft>
              <a:buClr>
                <a:srgbClr val="000000"/>
              </a:buClr>
              <a:buSzPts val="1400"/>
              <a:buFont typeface="Arial"/>
              <a:buNone/>
            </a:pPr>
            <a:r>
              <a:rPr lang="fr-FR" sz="1800" noProof="0" dirty="0">
                <a:highlight>
                  <a:srgbClr val="00FF00"/>
                </a:highlight>
                <a:latin typeface="Calibri"/>
                <a:ea typeface="Calibri"/>
                <a:cs typeface="Calibri"/>
                <a:sym typeface="Calibri"/>
              </a:rPr>
              <a:t>Demandez</a:t>
            </a:r>
            <a:r>
              <a:rPr lang="fr-FR" sz="1800" baseline="0" noProof="0" dirty="0">
                <a:highlight>
                  <a:srgbClr val="00FF00"/>
                </a:highlight>
                <a:latin typeface="Calibri"/>
                <a:ea typeface="Calibri"/>
                <a:cs typeface="Calibri"/>
                <a:sym typeface="Calibri"/>
              </a:rPr>
              <a:t> aux élèves de tracer d’autres triangles avec des mesures différentes, en appliquant le cas CAC.</a:t>
            </a:r>
            <a:endParaRPr lang="fr-FR" sz="1800" noProof="0" dirty="0">
              <a:latin typeface="Calibri"/>
              <a:ea typeface="Calibri"/>
              <a:cs typeface="Calibri"/>
              <a:sym typeface="Calibri"/>
            </a:endParaRPr>
          </a:p>
          <a:p>
            <a:pPr marL="457200" marR="0" lvl="0" indent="-228600" algn="l" rtl="0">
              <a:lnSpc>
                <a:spcPct val="100000"/>
              </a:lnSpc>
              <a:spcBef>
                <a:spcPts val="0"/>
              </a:spcBef>
              <a:spcAft>
                <a:spcPts val="0"/>
              </a:spcAft>
              <a:buClr>
                <a:srgbClr val="000000"/>
              </a:buClr>
              <a:buSzPts val="1400"/>
              <a:buFont typeface="Arial"/>
              <a:buNone/>
            </a:pPr>
            <a:endParaRPr dirty="0">
              <a:latin typeface="Comic Sans MS"/>
              <a:ea typeface="Comic Sans MS"/>
              <a:cs typeface="Comic Sans MS"/>
              <a:sym typeface="Comic Sans MS"/>
            </a:endParaRPr>
          </a:p>
        </p:txBody>
      </p:sp>
      <p:sp>
        <p:nvSpPr>
          <p:cNvPr id="736" name="Google Shape;736;p2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None/>
            </a:pPr>
            <a:fld id="{00000000-1234-1234-1234-123412341234}" type="slidenum">
              <a:rPr lang="en-US">
                <a:latin typeface="Comic Sans MS"/>
                <a:ea typeface="Comic Sans MS"/>
                <a:cs typeface="Comic Sans MS"/>
                <a:sym typeface="Comic Sans MS"/>
              </a:rPr>
              <a:t>23</a:t>
            </a:fld>
            <a:endParaRPr>
              <a:latin typeface="Comic Sans MS"/>
              <a:ea typeface="Comic Sans MS"/>
              <a:cs typeface="Comic Sans MS"/>
              <a:sym typeface="Comic Sans MS"/>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br>
              <a:rPr lang="en-US" sz="1200" b="1">
                <a:solidFill>
                  <a:schemeClr val="bg1"/>
                </a:solidFill>
                <a:latin typeface="Comic Sans MS" panose="030F0702030302020204" pitchFamily="66" charset="0"/>
              </a:rPr>
            </a:br>
            <a:endParaRPr lang="en-US" sz="1200" b="1">
              <a:solidFill>
                <a:schemeClr val="bg1"/>
              </a:solidFill>
              <a:latin typeface="Comic Sans MS" panose="030F0702030302020204" pitchFamily="66" charset="0"/>
            </a:endParaRPr>
          </a:p>
          <a:p>
            <a:endParaRPr lang="en-US">
              <a:latin typeface="Comic Sans MS" panose="030F0702030302020204" pitchFamily="66" charset="0"/>
            </a:endParaRP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smtClean="0">
                <a:solidFill>
                  <a:schemeClr val="dk1"/>
                </a:solidFill>
                <a:ea typeface="Calibri"/>
                <a:cs typeface="Calibri"/>
                <a:sym typeface="Calibri"/>
              </a:rPr>
              <a:pPr marL="0" marR="0" lvl="0" indent="0" algn="r" rtl="0">
                <a:lnSpc>
                  <a:spcPct val="100000"/>
                </a:lnSpc>
                <a:spcBef>
                  <a:spcPts val="0"/>
                </a:spcBef>
                <a:spcAft>
                  <a:spcPts val="0"/>
                </a:spcAft>
                <a:buClr>
                  <a:srgbClr val="000000"/>
                </a:buClr>
                <a:buSzPts val="1200"/>
                <a:buFont typeface="Arial"/>
                <a:buNone/>
              </a:pPr>
              <a:t>24</a:t>
            </a:fld>
            <a:endParaRPr lang="fr-FR" sz="1200" b="0" i="0" u="none" strike="noStrike" cap="none">
              <a:solidFill>
                <a:schemeClr val="dk1"/>
              </a:solidFill>
              <a:ea typeface="Calibri"/>
              <a:cs typeface="Calibri"/>
              <a:sym typeface="Calibri"/>
            </a:endParaRPr>
          </a:p>
        </p:txBody>
      </p:sp>
    </p:spTree>
    <p:extLst>
      <p:ext uri="{BB962C8B-B14F-4D97-AF65-F5344CB8AC3E}">
        <p14:creationId xmlns:p14="http://schemas.microsoft.com/office/powerpoint/2010/main" val="341239999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0"/>
        <p:cNvGrpSpPr/>
        <p:nvPr/>
      </p:nvGrpSpPr>
      <p:grpSpPr>
        <a:xfrm>
          <a:off x="0" y="0"/>
          <a:ext cx="0" cy="0"/>
          <a:chOff x="0" y="0"/>
          <a:chExt cx="0" cy="0"/>
        </a:xfrm>
      </p:grpSpPr>
      <p:sp>
        <p:nvSpPr>
          <p:cNvPr id="771" name="Google Shape;771;p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72" name="Google Shape;772;p2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228600" marR="0" lvl="0" indent="0" algn="l" defTabSz="914400" rtl="0" eaLnBrk="1" fontAlgn="auto" latinLnBrk="0" hangingPunct="1">
              <a:lnSpc>
                <a:spcPct val="106000"/>
              </a:lnSpc>
              <a:spcBef>
                <a:spcPts val="0"/>
              </a:spcBef>
              <a:spcAft>
                <a:spcPts val="0"/>
              </a:spcAft>
              <a:buClr>
                <a:srgbClr val="000000"/>
              </a:buClr>
              <a:buSzPts val="1400"/>
              <a:buFont typeface="Calibri"/>
              <a:buNone/>
              <a:tabLst/>
              <a:defRPr/>
            </a:pPr>
            <a:r>
              <a:rPr lang="fr-FR" b="1" u="none" noProof="0" dirty="0"/>
              <a:t>Note pour l’enseignant(e)</a:t>
            </a:r>
          </a:p>
          <a:p>
            <a:pPr marL="228600" marR="0" lvl="0" indent="0" algn="l" defTabSz="914400" rtl="0" eaLnBrk="1" fontAlgn="auto" latinLnBrk="0" hangingPunct="1">
              <a:lnSpc>
                <a:spcPct val="106000"/>
              </a:lnSpc>
              <a:spcBef>
                <a:spcPts val="0"/>
              </a:spcBef>
              <a:spcAft>
                <a:spcPts val="0"/>
              </a:spcAft>
              <a:buClr>
                <a:srgbClr val="000000"/>
              </a:buClr>
              <a:buSzPts val="1400"/>
              <a:buFont typeface="Calibri"/>
              <a:buNone/>
              <a:tabLst/>
              <a:defRPr/>
            </a:pPr>
            <a:r>
              <a:rPr lang="fr-FR" noProof="0" dirty="0">
                <a:latin typeface="Comic Sans MS" pitchFamily="66" charset="0"/>
              </a:rPr>
              <a:t>L’enseignant</a:t>
            </a:r>
            <a:r>
              <a:rPr lang="fr-FR" baseline="0" noProof="0" dirty="0">
                <a:latin typeface="Comic Sans MS" pitchFamily="66" charset="0"/>
              </a:rPr>
              <a:t>(e) dit : </a:t>
            </a:r>
            <a:r>
              <a:rPr lang="fr-FR" sz="1200" b="1" i="1" u="none" strike="noStrike" cap="none" baseline="0" noProof="0" dirty="0">
                <a:solidFill>
                  <a:schemeClr val="lt1"/>
                </a:solidFill>
                <a:latin typeface="Comic Sans MS"/>
                <a:sym typeface="Comic Sans MS"/>
              </a:rPr>
              <a:t>« </a:t>
            </a:r>
            <a:r>
              <a:rPr lang="fr-FR" sz="1200" b="1" dirty="0">
                <a:highlight>
                  <a:srgbClr val="00FFFF"/>
                </a:highlight>
                <a:latin typeface="Calibri"/>
                <a:ea typeface="Calibri"/>
                <a:cs typeface="Calibri"/>
                <a:sym typeface="Calibri"/>
              </a:rPr>
              <a:t>Maintenant,</a:t>
            </a:r>
            <a:r>
              <a:rPr lang="fr-FR" sz="1200" b="1" baseline="0" dirty="0">
                <a:highlight>
                  <a:srgbClr val="00FFFF"/>
                </a:highlight>
                <a:latin typeface="Calibri"/>
                <a:ea typeface="Calibri"/>
                <a:cs typeface="Calibri"/>
                <a:sym typeface="Calibri"/>
              </a:rPr>
              <a:t> comptez jusqu’à 10, je suis sûr(e) que vous pouvez le faire.</a:t>
            </a:r>
            <a:endParaRPr lang="fr-FR" sz="1200" b="1" dirty="0">
              <a:latin typeface="Calibri"/>
              <a:ea typeface="Calibri"/>
              <a:cs typeface="Calibri"/>
              <a:sym typeface="Calibri"/>
            </a:endParaRPr>
          </a:p>
          <a:p>
            <a:pPr marL="228600" marR="0" lvl="0" indent="0" algn="l" rtl="0">
              <a:lnSpc>
                <a:spcPct val="107000"/>
              </a:lnSpc>
              <a:spcBef>
                <a:spcPts val="800"/>
              </a:spcBef>
              <a:spcAft>
                <a:spcPts val="0"/>
              </a:spcAft>
              <a:buSzPts val="1400"/>
              <a:buNone/>
            </a:pPr>
            <a:r>
              <a:rPr lang="fr-FR" sz="1200" b="1" dirty="0">
                <a:highlight>
                  <a:srgbClr val="00FFFF"/>
                </a:highlight>
                <a:latin typeface="Calibri"/>
                <a:ea typeface="Calibri"/>
                <a:cs typeface="Calibri"/>
                <a:sym typeface="Calibri"/>
              </a:rPr>
              <a:t>Vérifiez votre</a:t>
            </a:r>
            <a:r>
              <a:rPr lang="fr-FR" sz="1200" b="1" baseline="0" dirty="0">
                <a:highlight>
                  <a:srgbClr val="00FFFF"/>
                </a:highlight>
                <a:latin typeface="Calibri"/>
                <a:ea typeface="Calibri"/>
                <a:cs typeface="Calibri"/>
                <a:sym typeface="Calibri"/>
              </a:rPr>
              <a:t> compréhension. »</a:t>
            </a:r>
          </a:p>
          <a:p>
            <a:pPr marL="228600" marR="0" lvl="0" indent="0" algn="l" rtl="0">
              <a:lnSpc>
                <a:spcPct val="107000"/>
              </a:lnSpc>
              <a:spcBef>
                <a:spcPts val="800"/>
              </a:spcBef>
              <a:spcAft>
                <a:spcPts val="0"/>
              </a:spcAft>
              <a:buSzPts val="1400"/>
              <a:buNone/>
            </a:pPr>
            <a:endParaRPr lang="fr-FR" sz="1200" b="1" dirty="0">
              <a:latin typeface="Calibri"/>
              <a:ea typeface="Calibri"/>
              <a:cs typeface="Calibri"/>
              <a:sym typeface="Calibri"/>
            </a:endParaRPr>
          </a:p>
          <a:p>
            <a:pPr marL="228600" marR="0" lvl="0" indent="0" algn="l" rtl="0">
              <a:lnSpc>
                <a:spcPct val="107000"/>
              </a:lnSpc>
              <a:spcBef>
                <a:spcPts val="800"/>
              </a:spcBef>
              <a:spcAft>
                <a:spcPts val="0"/>
              </a:spcAft>
              <a:buSzPts val="1400"/>
              <a:buNone/>
            </a:pPr>
            <a:r>
              <a:rPr lang="fr-FR" sz="1800" b="0" dirty="0">
                <a:latin typeface="Comic Sans MS" pitchFamily="66" charset="0"/>
              </a:rPr>
              <a:t>L’enseignant</a:t>
            </a:r>
            <a:r>
              <a:rPr lang="fr-FR" sz="1800" b="0" baseline="0" dirty="0">
                <a:latin typeface="Comic Sans MS" pitchFamily="66" charset="0"/>
              </a:rPr>
              <a:t>(e) dit : </a:t>
            </a:r>
            <a:r>
              <a:rPr lang="fr-FR" sz="1800" b="1" i="1" u="none" strike="noStrike" cap="none" baseline="0" dirty="0">
                <a:solidFill>
                  <a:schemeClr val="lt1"/>
                </a:solidFill>
                <a:latin typeface="Comic Sans MS"/>
                <a:sym typeface="Comic Sans MS"/>
              </a:rPr>
              <a:t>« </a:t>
            </a:r>
            <a:r>
              <a:rPr lang="fr-FR" sz="1800" b="1" i="1" u="none" strike="noStrike" cap="none" dirty="0">
                <a:solidFill>
                  <a:srgbClr val="FF0000"/>
                </a:solidFill>
                <a:highlight>
                  <a:srgbClr val="00FFFF"/>
                </a:highlight>
                <a:latin typeface="Calibri"/>
                <a:ea typeface="Calibri"/>
                <a:cs typeface="Calibri"/>
                <a:sym typeface="Calibri"/>
              </a:rPr>
              <a:t>Vrai ou faux ? (GT) est-elle</a:t>
            </a:r>
            <a:r>
              <a:rPr lang="fr-FR" sz="1800" b="1" i="1" u="none" strike="noStrike" cap="none" baseline="0" dirty="0">
                <a:solidFill>
                  <a:srgbClr val="FF0000"/>
                </a:solidFill>
                <a:highlight>
                  <a:srgbClr val="00FFFF"/>
                </a:highlight>
                <a:latin typeface="Calibri"/>
                <a:ea typeface="Calibri"/>
                <a:cs typeface="Calibri"/>
                <a:sym typeface="Calibri"/>
              </a:rPr>
              <a:t> </a:t>
            </a:r>
            <a:r>
              <a:rPr lang="fr-FR" sz="1800" b="1" i="1" u="none" strike="noStrike" cap="none" dirty="0">
                <a:solidFill>
                  <a:srgbClr val="FF0000"/>
                </a:solidFill>
                <a:highlight>
                  <a:srgbClr val="00FFFF"/>
                </a:highlight>
                <a:latin typeface="Calibri"/>
                <a:ea typeface="Calibri"/>
                <a:cs typeface="Calibri"/>
                <a:sym typeface="Calibri"/>
              </a:rPr>
              <a:t>la hauteur issue de T ? »</a:t>
            </a:r>
            <a:endParaRPr lang="fr-FR" sz="1800" dirty="0">
              <a:latin typeface="Arial"/>
              <a:ea typeface="Arial"/>
              <a:cs typeface="Arial"/>
              <a:sym typeface="Arial"/>
            </a:endParaRPr>
          </a:p>
          <a:p>
            <a:pPr marL="228600" marR="0" lvl="0" indent="0" algn="l" rtl="0">
              <a:lnSpc>
                <a:spcPct val="100000"/>
              </a:lnSpc>
              <a:spcBef>
                <a:spcPts val="0"/>
              </a:spcBef>
              <a:spcAft>
                <a:spcPts val="0"/>
              </a:spcAft>
              <a:buClr>
                <a:schemeClr val="dk1"/>
              </a:buClr>
              <a:buSzPts val="1800"/>
              <a:buFont typeface="Calibri"/>
              <a:buNone/>
            </a:pPr>
            <a:endParaRPr lang="fr-FR" sz="1800" b="1" i="1" dirty="0">
              <a:latin typeface="Calibri"/>
              <a:ea typeface="Calibri"/>
              <a:cs typeface="Calibri"/>
              <a:sym typeface="Calibri"/>
            </a:endParaRPr>
          </a:p>
          <a:p>
            <a:pPr marL="228600" marR="0" lvl="0" indent="0" algn="l" rtl="0">
              <a:lnSpc>
                <a:spcPct val="100000"/>
              </a:lnSpc>
              <a:spcBef>
                <a:spcPts val="0"/>
              </a:spcBef>
              <a:spcAft>
                <a:spcPts val="0"/>
              </a:spcAft>
              <a:buClr>
                <a:srgbClr val="000000"/>
              </a:buClr>
              <a:buSzPts val="1400"/>
              <a:buFont typeface="Arial"/>
              <a:buNone/>
            </a:pPr>
            <a:r>
              <a:rPr lang="fr-FR" sz="1800" dirty="0">
                <a:latin typeface="Calibri"/>
                <a:ea typeface="Calibri"/>
                <a:cs typeface="Calibri"/>
                <a:sym typeface="Calibri"/>
              </a:rPr>
              <a:t>Donnez aux élèves </a:t>
            </a:r>
            <a:r>
              <a:rPr lang="fr-FR" sz="1800" b="0" u="sng" dirty="0">
                <a:solidFill>
                  <a:schemeClr val="lt1"/>
                </a:solidFill>
                <a:latin typeface="Comic Sans MS"/>
                <a:ea typeface="Comic Sans MS"/>
                <a:cs typeface="Comic Sans MS"/>
                <a:sym typeface="Comic Sans MS"/>
              </a:rPr>
              <a:t>3 minutes </a:t>
            </a:r>
            <a:r>
              <a:rPr lang="fr-FR" sz="1800" b="0" u="none" dirty="0">
                <a:solidFill>
                  <a:schemeClr val="lt1"/>
                </a:solidFill>
                <a:latin typeface="Comic Sans MS"/>
                <a:ea typeface="Comic Sans MS"/>
                <a:cs typeface="Comic Sans MS"/>
                <a:sym typeface="Comic Sans MS"/>
              </a:rPr>
              <a:t>pour travailler</a:t>
            </a:r>
            <a:r>
              <a:rPr lang="fr-FR" sz="1800" b="0" u="none" baseline="0" dirty="0">
                <a:solidFill>
                  <a:schemeClr val="lt1"/>
                </a:solidFill>
                <a:latin typeface="Comic Sans MS"/>
                <a:ea typeface="Comic Sans MS"/>
                <a:cs typeface="Comic Sans MS"/>
                <a:sym typeface="Comic Sans MS"/>
              </a:rPr>
              <a:t> cette activité.</a:t>
            </a:r>
            <a:endParaRPr lang="fr-FR" sz="1800" b="0" u="none" baseline="0" dirty="0">
              <a:solidFill>
                <a:schemeClr val="dk1"/>
              </a:solidFill>
              <a:latin typeface="Calibri"/>
              <a:ea typeface="Comic Sans MS"/>
              <a:cs typeface="Calibri"/>
              <a:sym typeface="Calibri"/>
            </a:endParaRPr>
          </a:p>
          <a:p>
            <a:pPr marL="514350" marR="0" lvl="0" indent="-228600" algn="l" rtl="0">
              <a:lnSpc>
                <a:spcPct val="107000"/>
              </a:lnSpc>
              <a:spcBef>
                <a:spcPts val="800"/>
              </a:spcBef>
              <a:spcAft>
                <a:spcPts val="800"/>
              </a:spcAft>
              <a:buSzPts val="1400"/>
              <a:buNone/>
            </a:pPr>
            <a:endParaRPr sz="1800" dirty="0">
              <a:latin typeface="Calibri"/>
              <a:ea typeface="Calibri"/>
              <a:cs typeface="Calibri"/>
              <a:sym typeface="Calibri"/>
            </a:endParaRPr>
          </a:p>
        </p:txBody>
      </p:sp>
      <p:sp>
        <p:nvSpPr>
          <p:cNvPr id="773" name="Google Shape;773;p2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None/>
            </a:pPr>
            <a:fld id="{00000000-1234-1234-1234-123412341234}" type="slidenum">
              <a:rPr lang="en-US">
                <a:latin typeface="Comic Sans MS"/>
                <a:ea typeface="Comic Sans MS"/>
                <a:cs typeface="Comic Sans MS"/>
                <a:sym typeface="Comic Sans MS"/>
              </a:rPr>
              <a:t>25</a:t>
            </a:fld>
            <a:endParaRPr>
              <a:latin typeface="Comic Sans MS"/>
              <a:ea typeface="Comic Sans MS"/>
              <a:cs typeface="Comic Sans MS"/>
              <a:sym typeface="Comic Sans MS"/>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3"/>
        <p:cNvGrpSpPr/>
        <p:nvPr/>
      </p:nvGrpSpPr>
      <p:grpSpPr>
        <a:xfrm>
          <a:off x="0" y="0"/>
          <a:ext cx="0" cy="0"/>
          <a:chOff x="0" y="0"/>
          <a:chExt cx="0" cy="0"/>
        </a:xfrm>
      </p:grpSpPr>
      <p:sp>
        <p:nvSpPr>
          <p:cNvPr id="794" name="Google Shape;794;p2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mc:AlternateContent xmlns:mc="http://schemas.openxmlformats.org/markup-compatibility/2006" xmlns:a14="http://schemas.microsoft.com/office/drawing/2010/main">
        <mc:Choice Requires="a14">
          <p:sp>
            <p:nvSpPr>
              <p:cNvPr id="795" name="Google Shape;795;p2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u="none" noProof="0" dirty="0"/>
                  <a:t>Note pour l’enseignant(e)</a:t>
                </a:r>
                <a:endParaRPr lang="fr-FR" baseline="0" dirty="0">
                  <a:latin typeface="Comic Sans MS" pitchFamily="66" charset="0"/>
                </a:endParaRP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noProof="0" dirty="0">
                    <a:latin typeface="Comic Sans MS" pitchFamily="66" charset="0"/>
                  </a:rPr>
                  <a:t>L’enseignant</a:t>
                </a:r>
                <a:r>
                  <a:rPr lang="fr-FR" baseline="0" noProof="0" dirty="0">
                    <a:latin typeface="Comic Sans MS" pitchFamily="66" charset="0"/>
                  </a:rPr>
                  <a:t>(e) corrige l’activité d’une manière interactive.</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dirty="0">
                    <a:latin typeface="Comic Sans MS" pitchFamily="66" charset="0"/>
                  </a:rPr>
                  <a:t>L’enseignant</a:t>
                </a:r>
                <a:r>
                  <a:rPr lang="fr-FR" b="0" baseline="0" dirty="0">
                    <a:latin typeface="Comic Sans MS" pitchFamily="66" charset="0"/>
                  </a:rPr>
                  <a:t>(e) dit : </a:t>
                </a:r>
                <a:r>
                  <a:rPr lang="fr-FR" sz="1000" b="1" i="1" u="none" strike="noStrike" cap="none" baseline="0" dirty="0">
                    <a:solidFill>
                      <a:schemeClr val="lt1"/>
                    </a:solidFill>
                    <a:latin typeface="Comic Sans MS"/>
                    <a:sym typeface="Comic Sans MS"/>
                  </a:rPr>
                  <a:t>« </a:t>
                </a:r>
                <a:r>
                  <a:rPr lang="fr-FR" sz="1000" b="1" i="1" u="none" strike="noStrike" cap="none" dirty="0">
                    <a:solidFill>
                      <a:srgbClr val="FF0000"/>
                    </a:solidFill>
                    <a:highlight>
                      <a:srgbClr val="00FFFF"/>
                    </a:highlight>
                    <a:latin typeface="Calibri"/>
                    <a:ea typeface="Calibri"/>
                    <a:cs typeface="Calibri"/>
                    <a:sym typeface="Calibri"/>
                  </a:rPr>
                  <a:t>C’est faux car (TG) n’est pas perpendiculaire à (HK) car </a:t>
                </a:r>
                <a14:m>
                  <m:oMath xmlns:m="http://schemas.openxmlformats.org/officeDocument/2006/math">
                    <m:acc>
                      <m:accPr>
                        <m:chr m:val="̂"/>
                        <m:ctrlPr>
                          <a:rPr lang="fr-FR" sz="1000" b="1" i="1" u="none" strike="noStrike" cap="none" smtClean="0">
                            <a:solidFill>
                              <a:srgbClr val="FF0000"/>
                            </a:solidFill>
                            <a:highlight>
                              <a:srgbClr val="00FFFF"/>
                            </a:highlight>
                            <a:latin typeface="Cambria Math" panose="02040503050406030204" pitchFamily="18" charset="0"/>
                            <a:cs typeface="Calibri"/>
                            <a:sym typeface="Calibri"/>
                          </a:rPr>
                        </m:ctrlPr>
                      </m:accPr>
                      <m:e>
                        <m:r>
                          <a:rPr lang="en-US" sz="1000" b="1" i="1" u="none" strike="noStrike" cap="none" smtClean="0">
                            <a:solidFill>
                              <a:srgbClr val="FF0000"/>
                            </a:solidFill>
                            <a:highlight>
                              <a:srgbClr val="00FFFF"/>
                            </a:highlight>
                            <a:latin typeface="Cambria Math" panose="02040503050406030204" pitchFamily="18" charset="0"/>
                            <a:cs typeface="Calibri"/>
                            <a:sym typeface="Calibri"/>
                          </a:rPr>
                          <m:t>𝑻𝑮𝑲</m:t>
                        </m:r>
                      </m:e>
                    </m:acc>
                    <m:r>
                      <a:rPr lang="en-US" sz="1000" b="1" i="1" u="none" strike="noStrike" cap="none" smtClean="0">
                        <a:solidFill>
                          <a:srgbClr val="FF0000"/>
                        </a:solidFill>
                        <a:highlight>
                          <a:srgbClr val="00FFFF"/>
                        </a:highlight>
                        <a:latin typeface="Cambria Math" panose="02040503050406030204" pitchFamily="18" charset="0"/>
                        <a:cs typeface="Calibri"/>
                        <a:sym typeface="Calibri"/>
                      </a:rPr>
                      <m:t>=</m:t>
                    </m:r>
                    <m:r>
                      <a:rPr lang="en-US" sz="1000" b="1" i="1" u="none" strike="noStrike" cap="none" smtClean="0">
                        <a:solidFill>
                          <a:srgbClr val="FF0000"/>
                        </a:solidFill>
                        <a:highlight>
                          <a:srgbClr val="00FFFF"/>
                        </a:highlight>
                        <a:latin typeface="Cambria Math" panose="02040503050406030204" pitchFamily="18" charset="0"/>
                        <a:cs typeface="Calibri"/>
                        <a:sym typeface="Calibri"/>
                      </a:rPr>
                      <m:t>𝟏𝟎𝟎</m:t>
                    </m:r>
                    <m:r>
                      <a:rPr lang="en-US" sz="1000" b="1" i="1" u="none" strike="noStrike" cap="none" smtClean="0">
                        <a:solidFill>
                          <a:srgbClr val="FF0000"/>
                        </a:solidFill>
                        <a:highlight>
                          <a:srgbClr val="00FFFF"/>
                        </a:highlight>
                        <a:latin typeface="Cambria Math" panose="02040503050406030204" pitchFamily="18" charset="0"/>
                        <a:ea typeface="Cambria Math" panose="02040503050406030204" pitchFamily="18" charset="0"/>
                        <a:cs typeface="Calibri"/>
                        <a:sym typeface="Calibri"/>
                      </a:rPr>
                      <m:t>°</m:t>
                    </m:r>
                  </m:oMath>
                </a14:m>
                <a:r>
                  <a:rPr lang="fr-FR" sz="1000" b="1" i="1" u="none" strike="noStrike" cap="none" dirty="0">
                    <a:solidFill>
                      <a:srgbClr val="FF0000"/>
                    </a:solidFill>
                    <a:highlight>
                      <a:srgbClr val="00FFFF"/>
                    </a:highlight>
                    <a:latin typeface="Calibri"/>
                    <a:ea typeface="Calibri"/>
                    <a:cs typeface="Calibri"/>
                    <a:sym typeface="Calibri"/>
                  </a:rPr>
                  <a:t>. »</a:t>
                </a:r>
                <a:endParaRPr sz="1800" b="1" i="1" dirty="0">
                  <a:solidFill>
                    <a:schemeClr val="lt1"/>
                  </a:solidFill>
                  <a:latin typeface="Comic Sans MS"/>
                  <a:ea typeface="Comic Sans MS"/>
                  <a:cs typeface="Comic Sans MS"/>
                  <a:sym typeface="Comic Sans MS"/>
                </a:endParaRPr>
              </a:p>
            </p:txBody>
          </p:sp>
        </mc:Choice>
        <mc:Fallback xmlns="">
          <p:sp>
            <p:nvSpPr>
              <p:cNvPr id="795" name="Google Shape;795;p2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u="none" noProof="0" dirty="0"/>
                  <a:t>Note pour l’enseignant(e)</a:t>
                </a:r>
                <a:endParaRPr lang="fr-FR" baseline="0" dirty="0">
                  <a:latin typeface="Comic Sans MS" pitchFamily="66" charset="0"/>
                </a:endParaRPr>
              </a:p>
              <a:p>
                <a:pPr marL="457200" marR="0" lvl="4" indent="-22860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noProof="0" dirty="0">
                    <a:latin typeface="Comic Sans MS" pitchFamily="66" charset="0"/>
                  </a:rPr>
                  <a:t>L’enseignant</a:t>
                </a:r>
                <a:r>
                  <a:rPr lang="fr-FR" baseline="0" noProof="0" dirty="0">
                    <a:latin typeface="Comic Sans MS" pitchFamily="66" charset="0"/>
                  </a:rPr>
                  <a:t>(e) corrige l’activité d’une manière interactive.</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dirty="0">
                    <a:latin typeface="Comic Sans MS" pitchFamily="66" charset="0"/>
                  </a:rPr>
                  <a:t>L’enseignant</a:t>
                </a:r>
                <a:r>
                  <a:rPr lang="fr-FR" b="0" baseline="0" dirty="0">
                    <a:latin typeface="Comic Sans MS" pitchFamily="66" charset="0"/>
                  </a:rPr>
                  <a:t>(e) dit : </a:t>
                </a:r>
                <a:r>
                  <a:rPr lang="fr-FR" sz="1000" b="1" i="1" u="none" strike="noStrike" cap="none" baseline="0" dirty="0">
                    <a:solidFill>
                      <a:schemeClr val="lt1"/>
                    </a:solidFill>
                    <a:latin typeface="Comic Sans MS"/>
                    <a:sym typeface="Comic Sans MS"/>
                  </a:rPr>
                  <a:t>« </a:t>
                </a:r>
                <a:r>
                  <a:rPr lang="fr-FR" sz="1000" b="1" i="1" u="none" strike="noStrike" cap="none" dirty="0">
                    <a:solidFill>
                      <a:srgbClr val="FF0000"/>
                    </a:solidFill>
                    <a:highlight>
                      <a:srgbClr val="00FFFF"/>
                    </a:highlight>
                    <a:latin typeface="Calibri"/>
                    <a:ea typeface="Calibri"/>
                    <a:cs typeface="Calibri"/>
                    <a:sym typeface="Calibri"/>
                  </a:rPr>
                  <a:t>C’est faux car (TG) n’est pas perpendiculaire à (HK) car </a:t>
                </a:r>
                <a:r>
                  <a:rPr lang="fr-FR" sz="1000" b="1" i="0" u="none" strike="noStrike" cap="none">
                    <a:solidFill>
                      <a:srgbClr val="FF0000"/>
                    </a:solidFill>
                    <a:highlight>
                      <a:srgbClr val="00FFFF"/>
                    </a:highlight>
                    <a:latin typeface="Cambria Math" panose="02040503050406030204" pitchFamily="18" charset="0"/>
                    <a:cs typeface="Calibri"/>
                    <a:sym typeface="Calibri"/>
                  </a:rPr>
                  <a:t>(</a:t>
                </a:r>
                <a:r>
                  <a:rPr lang="en-US" sz="1000" b="1" i="0" u="none" strike="noStrike" cap="none">
                    <a:solidFill>
                      <a:srgbClr val="FF0000"/>
                    </a:solidFill>
                    <a:highlight>
                      <a:srgbClr val="00FFFF"/>
                    </a:highlight>
                    <a:latin typeface="Cambria Math" panose="02040503050406030204" pitchFamily="18" charset="0"/>
                    <a:cs typeface="Calibri"/>
                    <a:sym typeface="Calibri"/>
                  </a:rPr>
                  <a:t>𝑻𝑮𝑲</a:t>
                </a:r>
                <a:r>
                  <a:rPr lang="fr-FR" sz="1000" b="1" i="0" u="none" strike="noStrike" cap="none">
                    <a:solidFill>
                      <a:srgbClr val="FF0000"/>
                    </a:solidFill>
                    <a:highlight>
                      <a:srgbClr val="00FFFF"/>
                    </a:highlight>
                    <a:latin typeface="Cambria Math" panose="02040503050406030204" pitchFamily="18" charset="0"/>
                    <a:cs typeface="Calibri"/>
                    <a:sym typeface="Calibri"/>
                  </a:rPr>
                  <a:t>) ̂</a:t>
                </a:r>
                <a:r>
                  <a:rPr lang="en-US" sz="1000" b="1" i="0" u="none" strike="noStrike" cap="none">
                    <a:solidFill>
                      <a:srgbClr val="FF0000"/>
                    </a:solidFill>
                    <a:highlight>
                      <a:srgbClr val="00FFFF"/>
                    </a:highlight>
                    <a:latin typeface="Cambria Math" panose="02040503050406030204" pitchFamily="18" charset="0"/>
                    <a:cs typeface="Calibri"/>
                    <a:sym typeface="Calibri"/>
                  </a:rPr>
                  <a:t>=𝟏𝟎𝟎</a:t>
                </a:r>
                <a:r>
                  <a:rPr lang="en-US" sz="1000" b="1" i="0" u="none" strike="noStrike" cap="none">
                    <a:solidFill>
                      <a:srgbClr val="FF0000"/>
                    </a:solidFill>
                    <a:highlight>
                      <a:srgbClr val="00FFFF"/>
                    </a:highlight>
                    <a:latin typeface="Cambria Math" panose="02040503050406030204" pitchFamily="18" charset="0"/>
                    <a:ea typeface="Cambria Math" panose="02040503050406030204" pitchFamily="18" charset="0"/>
                    <a:cs typeface="Calibri"/>
                    <a:sym typeface="Calibri"/>
                  </a:rPr>
                  <a:t>°</a:t>
                </a:r>
                <a:r>
                  <a:rPr lang="fr-FR" sz="1000" b="1" i="1" u="none" strike="noStrike" cap="none" dirty="0">
                    <a:solidFill>
                      <a:srgbClr val="FF0000"/>
                    </a:solidFill>
                    <a:highlight>
                      <a:srgbClr val="00FFFF"/>
                    </a:highlight>
                    <a:latin typeface="Calibri"/>
                    <a:ea typeface="Calibri"/>
                    <a:cs typeface="Calibri"/>
                    <a:sym typeface="Calibri"/>
                  </a:rPr>
                  <a:t>. »</a:t>
                </a:r>
                <a:endParaRPr sz="1800" b="1" i="1" dirty="0">
                  <a:solidFill>
                    <a:schemeClr val="lt1"/>
                  </a:solidFill>
                  <a:latin typeface="Comic Sans MS"/>
                  <a:ea typeface="Comic Sans MS"/>
                  <a:cs typeface="Comic Sans MS"/>
                  <a:sym typeface="Comic Sans MS"/>
                </a:endParaRPr>
              </a:p>
            </p:txBody>
          </p:sp>
        </mc:Fallback>
      </mc:AlternateContent>
      <p:sp>
        <p:nvSpPr>
          <p:cNvPr id="796" name="Google Shape;796;p2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None/>
            </a:pPr>
            <a:fld id="{00000000-1234-1234-1234-123412341234}" type="slidenum">
              <a:rPr lang="en-US">
                <a:latin typeface="Comic Sans MS"/>
                <a:ea typeface="Comic Sans MS"/>
                <a:cs typeface="Comic Sans MS"/>
                <a:sym typeface="Comic Sans MS"/>
              </a:rPr>
              <a:t>26</a:t>
            </a:fld>
            <a:endParaRPr>
              <a:latin typeface="Comic Sans MS"/>
              <a:ea typeface="Comic Sans MS"/>
              <a:cs typeface="Comic Sans MS"/>
              <a:sym typeface="Comic Sans MS"/>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5"/>
        <p:cNvGrpSpPr/>
        <p:nvPr/>
      </p:nvGrpSpPr>
      <p:grpSpPr>
        <a:xfrm>
          <a:off x="0" y="0"/>
          <a:ext cx="0" cy="0"/>
          <a:chOff x="0" y="0"/>
          <a:chExt cx="0" cy="0"/>
        </a:xfrm>
      </p:grpSpPr>
      <p:sp>
        <p:nvSpPr>
          <p:cNvPr id="816" name="Google Shape;816;p2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17" name="Google Shape;817;p2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228600" marR="0" lvl="0" indent="0" algn="l" defTabSz="914400" rtl="0" eaLnBrk="1" fontAlgn="auto" latinLnBrk="0" hangingPunct="1">
              <a:lnSpc>
                <a:spcPct val="106000"/>
              </a:lnSpc>
              <a:spcBef>
                <a:spcPts val="0"/>
              </a:spcBef>
              <a:spcAft>
                <a:spcPts val="0"/>
              </a:spcAft>
              <a:buClr>
                <a:srgbClr val="000000"/>
              </a:buClr>
              <a:buSzPts val="1400"/>
              <a:buFont typeface="Calibri"/>
              <a:buNone/>
              <a:tabLst/>
              <a:defRPr/>
            </a:pPr>
            <a:r>
              <a:rPr lang="fr-FR" b="1" u="none" noProof="0" dirty="0"/>
              <a:t>Note pour l’enseignant(e)</a:t>
            </a:r>
          </a:p>
          <a:p>
            <a:pPr marL="228600" marR="0" lvl="0" indent="0" algn="l" rtl="0">
              <a:lnSpc>
                <a:spcPct val="107000"/>
              </a:lnSpc>
              <a:spcBef>
                <a:spcPts val="800"/>
              </a:spcBef>
              <a:spcAft>
                <a:spcPts val="0"/>
              </a:spcAft>
              <a:buSzPts val="1400"/>
              <a:buNone/>
            </a:pPr>
            <a:r>
              <a:rPr lang="fr-FR" sz="1800" b="0" dirty="0">
                <a:latin typeface="Comic Sans MS" pitchFamily="66" charset="0"/>
              </a:rPr>
              <a:t>L’enseignant</a:t>
            </a:r>
            <a:r>
              <a:rPr lang="fr-FR" sz="1800" b="0" baseline="0" dirty="0">
                <a:latin typeface="Comic Sans MS" pitchFamily="66" charset="0"/>
              </a:rPr>
              <a:t>(e) dit : </a:t>
            </a:r>
            <a:r>
              <a:rPr lang="fr-FR" sz="1800" b="1" i="1" u="none" strike="noStrike" cap="none" baseline="0" dirty="0">
                <a:solidFill>
                  <a:schemeClr val="lt1"/>
                </a:solidFill>
                <a:latin typeface="Comic Sans MS"/>
                <a:sym typeface="Comic Sans MS"/>
              </a:rPr>
              <a:t>« </a:t>
            </a:r>
            <a:r>
              <a:rPr lang="fr-FR" sz="1800" b="1" i="1" u="none" strike="noStrike" cap="none" dirty="0">
                <a:solidFill>
                  <a:srgbClr val="FF0000"/>
                </a:solidFill>
                <a:highlight>
                  <a:srgbClr val="00FFFF"/>
                </a:highlight>
                <a:latin typeface="Calibri"/>
                <a:ea typeface="Calibri"/>
                <a:cs typeface="Calibri"/>
                <a:sym typeface="Calibri"/>
              </a:rPr>
              <a:t>Vrai ou faux ? (SB) est-elle</a:t>
            </a:r>
            <a:r>
              <a:rPr lang="fr-FR" sz="1800" b="1" i="1" u="none" strike="noStrike" cap="none" baseline="0" dirty="0">
                <a:solidFill>
                  <a:srgbClr val="FF0000"/>
                </a:solidFill>
                <a:highlight>
                  <a:srgbClr val="00FFFF"/>
                </a:highlight>
                <a:latin typeface="Calibri"/>
                <a:ea typeface="Calibri"/>
                <a:cs typeface="Calibri"/>
                <a:sym typeface="Calibri"/>
              </a:rPr>
              <a:t> </a:t>
            </a:r>
            <a:r>
              <a:rPr lang="fr-FR" sz="1800" b="1" i="1" u="none" strike="noStrike" cap="none" dirty="0">
                <a:solidFill>
                  <a:srgbClr val="FF0000"/>
                </a:solidFill>
                <a:highlight>
                  <a:srgbClr val="00FFFF"/>
                </a:highlight>
                <a:latin typeface="Calibri"/>
                <a:ea typeface="Calibri"/>
                <a:cs typeface="Calibri"/>
                <a:sym typeface="Calibri"/>
              </a:rPr>
              <a:t>la hauteur issue de R ? »</a:t>
            </a:r>
            <a:endParaRPr lang="fr-FR" sz="1800" dirty="0">
              <a:latin typeface="Arial"/>
              <a:ea typeface="Arial"/>
              <a:cs typeface="Arial"/>
              <a:sym typeface="Arial"/>
            </a:endParaRPr>
          </a:p>
          <a:p>
            <a:pPr marL="228600" marR="0" lvl="0" indent="0" algn="l" rtl="0">
              <a:lnSpc>
                <a:spcPct val="107000"/>
              </a:lnSpc>
              <a:spcBef>
                <a:spcPts val="800"/>
              </a:spcBef>
              <a:spcAft>
                <a:spcPts val="0"/>
              </a:spcAft>
              <a:buSzPts val="1400"/>
              <a:buNone/>
            </a:pPr>
            <a:endParaRPr sz="1800" dirty="0">
              <a:latin typeface="Arial"/>
              <a:ea typeface="Arial"/>
              <a:cs typeface="Arial"/>
              <a:sym typeface="Arial"/>
            </a:endParaRPr>
          </a:p>
          <a:p>
            <a:pPr marL="228600" marR="0" lvl="0" indent="0" algn="l" rtl="0">
              <a:lnSpc>
                <a:spcPct val="100000"/>
              </a:lnSpc>
              <a:spcBef>
                <a:spcPts val="0"/>
              </a:spcBef>
              <a:spcAft>
                <a:spcPts val="0"/>
              </a:spcAft>
              <a:buClr>
                <a:srgbClr val="000000"/>
              </a:buClr>
              <a:buSzPts val="1400"/>
              <a:buFont typeface="Arial"/>
              <a:buNone/>
            </a:pPr>
            <a:r>
              <a:rPr lang="fr-FR" sz="1800" dirty="0">
                <a:latin typeface="Calibri"/>
                <a:ea typeface="Calibri"/>
                <a:cs typeface="Calibri"/>
                <a:sym typeface="Calibri"/>
              </a:rPr>
              <a:t>Donnez aux élèves </a:t>
            </a:r>
            <a:r>
              <a:rPr lang="fr-FR" sz="1800" b="0" u="sng" dirty="0">
                <a:solidFill>
                  <a:schemeClr val="lt1"/>
                </a:solidFill>
                <a:latin typeface="Comic Sans MS"/>
                <a:ea typeface="Comic Sans MS"/>
                <a:cs typeface="Comic Sans MS"/>
                <a:sym typeface="Comic Sans MS"/>
              </a:rPr>
              <a:t>3 minutes </a:t>
            </a:r>
            <a:r>
              <a:rPr lang="fr-FR" sz="1800" b="0" u="none" dirty="0">
                <a:solidFill>
                  <a:schemeClr val="lt1"/>
                </a:solidFill>
                <a:latin typeface="Comic Sans MS"/>
                <a:ea typeface="Comic Sans MS"/>
                <a:cs typeface="Comic Sans MS"/>
                <a:sym typeface="Comic Sans MS"/>
              </a:rPr>
              <a:t>pour travailler</a:t>
            </a:r>
            <a:r>
              <a:rPr lang="fr-FR" sz="1800" b="0" u="none" baseline="0" dirty="0">
                <a:solidFill>
                  <a:schemeClr val="lt1"/>
                </a:solidFill>
                <a:latin typeface="Comic Sans MS"/>
                <a:ea typeface="Comic Sans MS"/>
                <a:cs typeface="Comic Sans MS"/>
                <a:sym typeface="Comic Sans MS"/>
              </a:rPr>
              <a:t> cette activité.</a:t>
            </a:r>
            <a:endParaRPr lang="fr-FR" sz="1800" b="0" u="none" baseline="0" dirty="0">
              <a:solidFill>
                <a:schemeClr val="dk1"/>
              </a:solidFill>
              <a:latin typeface="Calibri"/>
              <a:ea typeface="Comic Sans MS"/>
              <a:cs typeface="Calibri"/>
              <a:sym typeface="Calibri"/>
            </a:endParaRPr>
          </a:p>
          <a:p>
            <a:pPr marL="457200" marR="0" lvl="0" indent="-228600" algn="l" rtl="0">
              <a:lnSpc>
                <a:spcPct val="100000"/>
              </a:lnSpc>
              <a:spcBef>
                <a:spcPts val="0"/>
              </a:spcBef>
              <a:spcAft>
                <a:spcPts val="0"/>
              </a:spcAft>
              <a:buClr>
                <a:srgbClr val="000000"/>
              </a:buClr>
              <a:buSzPts val="1400"/>
              <a:buFont typeface="Arial"/>
              <a:buNone/>
            </a:pPr>
            <a:endParaRPr sz="1800" b="0" dirty="0"/>
          </a:p>
        </p:txBody>
      </p:sp>
      <p:sp>
        <p:nvSpPr>
          <p:cNvPr id="818" name="Google Shape;818;p2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None/>
            </a:pPr>
            <a:fld id="{00000000-1234-1234-1234-123412341234}" type="slidenum">
              <a:rPr lang="en-US">
                <a:latin typeface="Comic Sans MS"/>
                <a:ea typeface="Comic Sans MS"/>
                <a:cs typeface="Comic Sans MS"/>
                <a:sym typeface="Comic Sans MS"/>
              </a:rPr>
              <a:t>27</a:t>
            </a:fld>
            <a:endParaRPr>
              <a:latin typeface="Comic Sans MS"/>
              <a:ea typeface="Comic Sans MS"/>
              <a:cs typeface="Comic Sans MS"/>
              <a:sym typeface="Comic Sans MS"/>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4"/>
        <p:cNvGrpSpPr/>
        <p:nvPr/>
      </p:nvGrpSpPr>
      <p:grpSpPr>
        <a:xfrm>
          <a:off x="0" y="0"/>
          <a:ext cx="0" cy="0"/>
          <a:chOff x="0" y="0"/>
          <a:chExt cx="0" cy="0"/>
        </a:xfrm>
      </p:grpSpPr>
      <p:sp>
        <p:nvSpPr>
          <p:cNvPr id="835" name="Google Shape;835;p2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36" name="Google Shape;836;p2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u="none" noProof="0" dirty="0"/>
              <a:t>Note pour l’enseignant(e)</a:t>
            </a:r>
            <a:endParaRPr lang="fr-FR" baseline="0" dirty="0">
              <a:latin typeface="Comic Sans MS" pitchFamily="66" charset="0"/>
            </a:endParaRP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noProof="0" dirty="0">
                <a:latin typeface="Comic Sans MS" pitchFamily="66" charset="0"/>
              </a:rPr>
              <a:t>L’enseignant</a:t>
            </a:r>
            <a:r>
              <a:rPr lang="fr-FR" baseline="0" noProof="0" dirty="0">
                <a:latin typeface="Comic Sans MS" pitchFamily="66" charset="0"/>
              </a:rPr>
              <a:t>(e) corrige l’activité d’une manière interactive.</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dirty="0">
                <a:latin typeface="Comic Sans MS" pitchFamily="66" charset="0"/>
              </a:rPr>
              <a:t>L’enseignant</a:t>
            </a:r>
            <a:r>
              <a:rPr lang="fr-FR" b="0" baseline="0" dirty="0">
                <a:latin typeface="Comic Sans MS" pitchFamily="66" charset="0"/>
              </a:rPr>
              <a:t>(e) dit : </a:t>
            </a:r>
            <a:r>
              <a:rPr lang="fr-FR" sz="1000" b="1" i="1" u="none" strike="noStrike" cap="none" baseline="0" dirty="0">
                <a:solidFill>
                  <a:schemeClr val="lt1"/>
                </a:solidFill>
                <a:latin typeface="Comic Sans MS"/>
                <a:sym typeface="Comic Sans MS"/>
              </a:rPr>
              <a:t>« </a:t>
            </a:r>
            <a:r>
              <a:rPr lang="fr-FR" sz="1000" b="1" i="1" u="none" strike="noStrike" cap="none" dirty="0">
                <a:solidFill>
                  <a:srgbClr val="FF0000"/>
                </a:solidFill>
                <a:highlight>
                  <a:srgbClr val="00FFFF"/>
                </a:highlight>
                <a:latin typeface="Calibri"/>
                <a:ea typeface="Calibri"/>
                <a:cs typeface="Calibri"/>
                <a:sym typeface="Calibri"/>
              </a:rPr>
              <a:t>C’est faux car (SB) n’est pas perpendiculaire à (CK). »</a:t>
            </a:r>
            <a:endParaRPr lang="fr-FR" sz="1800" b="1" i="1" dirty="0">
              <a:solidFill>
                <a:schemeClr val="lt1"/>
              </a:solidFill>
              <a:latin typeface="Comic Sans MS"/>
              <a:ea typeface="Comic Sans MS"/>
              <a:cs typeface="Comic Sans MS"/>
              <a:sym typeface="Comic Sans MS"/>
            </a:endParaRPr>
          </a:p>
          <a:p>
            <a:pPr marL="457200" marR="0" lvl="0" indent="-228600" algn="l" rtl="0">
              <a:lnSpc>
                <a:spcPct val="100000"/>
              </a:lnSpc>
              <a:spcBef>
                <a:spcPts val="0"/>
              </a:spcBef>
              <a:spcAft>
                <a:spcPts val="0"/>
              </a:spcAft>
              <a:buClr>
                <a:srgbClr val="000000"/>
              </a:buClr>
              <a:buSzPts val="1400"/>
              <a:buFont typeface="Arial"/>
              <a:buNone/>
            </a:pPr>
            <a:endParaRPr lang="en-US" sz="1200" b="1" u="none" dirty="0"/>
          </a:p>
        </p:txBody>
      </p:sp>
      <p:sp>
        <p:nvSpPr>
          <p:cNvPr id="837" name="Google Shape;837;p2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None/>
            </a:pPr>
            <a:fld id="{00000000-1234-1234-1234-123412341234}" type="slidenum">
              <a:rPr lang="en-US">
                <a:latin typeface="Comic Sans MS"/>
                <a:ea typeface="Comic Sans MS"/>
                <a:cs typeface="Comic Sans MS"/>
                <a:sym typeface="Comic Sans MS"/>
              </a:rPr>
              <a:t>28</a:t>
            </a:fld>
            <a:endParaRPr>
              <a:latin typeface="Comic Sans MS"/>
              <a:ea typeface="Comic Sans MS"/>
              <a:cs typeface="Comic Sans MS"/>
              <a:sym typeface="Comic Sans MS"/>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3"/>
        <p:cNvGrpSpPr/>
        <p:nvPr/>
      </p:nvGrpSpPr>
      <p:grpSpPr>
        <a:xfrm>
          <a:off x="0" y="0"/>
          <a:ext cx="0" cy="0"/>
          <a:chOff x="0" y="0"/>
          <a:chExt cx="0" cy="0"/>
        </a:xfrm>
      </p:grpSpPr>
      <p:sp>
        <p:nvSpPr>
          <p:cNvPr id="854" name="Google Shape;854;p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55" name="Google Shape;855;p2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u="none" noProof="0" dirty="0"/>
              <a:t>Note pour l’enseignant(e)</a:t>
            </a:r>
            <a:endParaRPr lang="fr-FR" baseline="0" dirty="0">
              <a:latin typeface="Comic Sans MS" pitchFamily="66"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dirty="0">
                <a:latin typeface="Comic Sans MS" pitchFamily="66" charset="0"/>
              </a:rPr>
              <a:t>L’enseignant</a:t>
            </a:r>
            <a:r>
              <a:rPr lang="fr-FR" b="0" baseline="0" dirty="0">
                <a:latin typeface="Comic Sans MS" pitchFamily="66" charset="0"/>
              </a:rPr>
              <a:t>(e) dit : </a:t>
            </a:r>
            <a:r>
              <a:rPr lang="fr-FR" sz="1000" b="1" i="1" u="none" strike="noStrike" cap="none" baseline="0" dirty="0">
                <a:solidFill>
                  <a:schemeClr val="lt1"/>
                </a:solidFill>
                <a:latin typeface="Comic Sans MS"/>
                <a:sym typeface="Comic Sans MS"/>
              </a:rPr>
              <a:t>« </a:t>
            </a:r>
            <a:r>
              <a:rPr lang="fr-FR" sz="1000" b="1" i="1" u="none" strike="noStrike" cap="none" dirty="0">
                <a:solidFill>
                  <a:srgbClr val="FF0000"/>
                </a:solidFill>
                <a:highlight>
                  <a:srgbClr val="00FFFF"/>
                </a:highlight>
                <a:latin typeface="Calibri"/>
                <a:ea typeface="Calibri"/>
                <a:cs typeface="Calibri"/>
                <a:sym typeface="Calibri"/>
              </a:rPr>
              <a:t>Vrai ou faux ? (RE) est la hauteur issue de R. »</a:t>
            </a:r>
            <a:endParaRPr lang="fr-FR" dirty="0"/>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0" baseline="0" noProof="0" dirty="0">
                <a:solidFill>
                  <a:srgbClr val="595959"/>
                </a:solidFill>
                <a:latin typeface="Comic Sans MS" pitchFamily="66" charset="0"/>
              </a:rPr>
              <a:t>Donnez aux élèves le temps pour répondre.</a:t>
            </a:r>
            <a:endParaRPr lang="en-US" sz="1000" b="1" u="none" dirty="0"/>
          </a:p>
          <a:p>
            <a:pPr marL="228600" marR="0" lvl="0" indent="0" algn="l" rtl="0">
              <a:lnSpc>
                <a:spcPct val="106000"/>
              </a:lnSpc>
              <a:spcBef>
                <a:spcPts val="0"/>
              </a:spcBef>
              <a:spcAft>
                <a:spcPts val="0"/>
              </a:spcAft>
              <a:buSzPts val="1400"/>
              <a:buFont typeface="Calibri"/>
              <a:buNone/>
            </a:pPr>
            <a:endParaRPr lang="fr-FR" sz="1000" b="1" u="sng" dirty="0">
              <a:highlight>
                <a:srgbClr val="00FFFF"/>
              </a:highlight>
              <a:latin typeface="Times New Roman"/>
              <a:ea typeface="Times New Roman"/>
              <a:cs typeface="Times New Roman"/>
              <a:sym typeface="Times New Roman"/>
            </a:endParaRPr>
          </a:p>
          <a:p>
            <a:pPr marL="228600" marR="0" lvl="0" indent="0" algn="l" rtl="0">
              <a:lnSpc>
                <a:spcPct val="100000"/>
              </a:lnSpc>
              <a:spcBef>
                <a:spcPts val="800"/>
              </a:spcBef>
              <a:spcAft>
                <a:spcPts val="0"/>
              </a:spcAft>
              <a:buClr>
                <a:srgbClr val="000000"/>
              </a:buClr>
              <a:buSzPts val="1400"/>
              <a:buFont typeface="Arial"/>
              <a:buNone/>
            </a:pPr>
            <a:endParaRPr lang="fr-FR" dirty="0">
              <a:latin typeface="Comic Sans MS"/>
              <a:ea typeface="Comic Sans MS"/>
              <a:cs typeface="Comic Sans MS"/>
              <a:sym typeface="Comic Sans MS"/>
            </a:endParaRPr>
          </a:p>
          <a:p>
            <a:pPr marL="90000" marR="0" lvl="0" indent="0" algn="l" rtl="0">
              <a:lnSpc>
                <a:spcPct val="107000"/>
              </a:lnSpc>
              <a:spcBef>
                <a:spcPts val="0"/>
              </a:spcBef>
              <a:spcAft>
                <a:spcPts val="0"/>
              </a:spcAft>
              <a:buSzPts val="1400"/>
              <a:buNone/>
            </a:pPr>
            <a:endParaRPr sz="1800" b="1" dirty="0">
              <a:solidFill>
                <a:schemeClr val="lt1"/>
              </a:solidFill>
              <a:latin typeface="Comic Sans MS"/>
              <a:ea typeface="Comic Sans MS"/>
              <a:cs typeface="Comic Sans MS"/>
              <a:sym typeface="Comic Sans MS"/>
            </a:endParaRPr>
          </a:p>
          <a:p>
            <a:pPr marL="514350" marR="0" lvl="0" indent="-228600" algn="l" rtl="0">
              <a:lnSpc>
                <a:spcPct val="107000"/>
              </a:lnSpc>
              <a:spcBef>
                <a:spcPts val="800"/>
              </a:spcBef>
              <a:spcAft>
                <a:spcPts val="800"/>
              </a:spcAft>
              <a:buSzPts val="1400"/>
              <a:buNone/>
            </a:pPr>
            <a:endParaRPr sz="1800" b="1" i="1" dirty="0">
              <a:solidFill>
                <a:schemeClr val="lt1"/>
              </a:solidFill>
              <a:latin typeface="Comic Sans MS"/>
              <a:ea typeface="Comic Sans MS"/>
              <a:cs typeface="Comic Sans MS"/>
              <a:sym typeface="Comic Sans MS"/>
            </a:endParaRPr>
          </a:p>
        </p:txBody>
      </p:sp>
      <p:sp>
        <p:nvSpPr>
          <p:cNvPr id="856" name="Google Shape;856;p2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None/>
            </a:pPr>
            <a:fld id="{00000000-1234-1234-1234-123412341234}" type="slidenum">
              <a:rPr lang="en-US">
                <a:latin typeface="Comic Sans MS"/>
                <a:ea typeface="Comic Sans MS"/>
                <a:cs typeface="Comic Sans MS"/>
                <a:sym typeface="Comic Sans MS"/>
              </a:rPr>
              <a:t>29</a:t>
            </a:fld>
            <a:endParaRPr>
              <a:latin typeface="Comic Sans MS"/>
              <a:ea typeface="Comic Sans MS"/>
              <a:cs typeface="Comic Sans MS"/>
              <a:sym typeface="Comic Sans M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1"/>
        <p:cNvGrpSpPr/>
        <p:nvPr/>
      </p:nvGrpSpPr>
      <p:grpSpPr>
        <a:xfrm>
          <a:off x="0" y="0"/>
          <a:ext cx="0" cy="0"/>
          <a:chOff x="0" y="0"/>
          <a:chExt cx="0" cy="0"/>
        </a:xfrm>
      </p:grpSpPr>
      <p:sp>
        <p:nvSpPr>
          <p:cNvPr id="312" name="Google Shape;312;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3" name="Google Shape;313;p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noProof="0" dirty="0">
                <a:solidFill>
                  <a:srgbClr val="595959"/>
                </a:solidFill>
                <a:latin typeface="Comic Sans MS"/>
              </a:rPr>
              <a:t>Note pour l’enseignant(e)</a:t>
            </a:r>
          </a:p>
          <a:p>
            <a:pPr marL="228600" indent="0"/>
            <a:r>
              <a:rPr lang="fr-FR" noProof="0" dirty="0">
                <a:latin typeface="Comic Sans MS" pitchFamily="66" charset="0"/>
              </a:rPr>
              <a:t>L’enseignant</a:t>
            </a:r>
            <a:r>
              <a:rPr lang="fr-FR" baseline="0" noProof="0" dirty="0">
                <a:latin typeface="Comic Sans MS" pitchFamily="66" charset="0"/>
              </a:rPr>
              <a:t>(e) dit : </a:t>
            </a:r>
            <a:r>
              <a:rPr lang="fr-FR" b="1" baseline="0" noProof="0" dirty="0">
                <a:latin typeface="Comic Sans MS" pitchFamily="66" charset="0"/>
              </a:rPr>
              <a:t>« Bonjour.</a:t>
            </a:r>
          </a:p>
          <a:p>
            <a:pPr marL="228600" marR="0" lvl="0" indent="0" algn="l" rtl="0">
              <a:lnSpc>
                <a:spcPct val="100000"/>
              </a:lnSpc>
              <a:spcBef>
                <a:spcPts val="0"/>
              </a:spcBef>
              <a:spcAft>
                <a:spcPts val="0"/>
              </a:spcAft>
              <a:buClr>
                <a:srgbClr val="000000"/>
              </a:buClr>
              <a:buSzPts val="1400"/>
              <a:buFont typeface="Arial"/>
              <a:buNone/>
            </a:pPr>
            <a:r>
              <a:rPr lang="fr-FR" sz="1200" b="1" i="1" u="none" strike="noStrike" cap="none" noProof="0" dirty="0">
                <a:solidFill>
                  <a:srgbClr val="FF0000"/>
                </a:solidFill>
                <a:highlight>
                  <a:srgbClr val="00FFFF"/>
                </a:highlight>
                <a:latin typeface="Calibri"/>
                <a:ea typeface="Calibri"/>
                <a:cs typeface="Calibri"/>
                <a:sym typeface="Calibri"/>
              </a:rPr>
              <a:t>Durant les séances</a:t>
            </a:r>
            <a:r>
              <a:rPr lang="fr-FR" sz="1200" b="1" i="1" u="none" strike="noStrike" cap="none" baseline="0" noProof="0" dirty="0">
                <a:solidFill>
                  <a:srgbClr val="FF0000"/>
                </a:solidFill>
                <a:highlight>
                  <a:srgbClr val="00FFFF"/>
                </a:highlight>
                <a:latin typeface="Calibri"/>
                <a:ea typeface="Calibri"/>
                <a:cs typeface="Calibri"/>
                <a:sym typeface="Calibri"/>
              </a:rPr>
              <a:t> précédentes, nous avons appris à construire les bissectrices et les médiatrices dans un triangle.</a:t>
            </a:r>
            <a:endParaRPr lang="fr-FR" noProof="0" dirty="0"/>
          </a:p>
          <a:p>
            <a:pPr marL="228600" marR="0" lvl="0" indent="0" algn="l" rtl="0">
              <a:lnSpc>
                <a:spcPct val="100000"/>
              </a:lnSpc>
              <a:spcBef>
                <a:spcPts val="0"/>
              </a:spcBef>
              <a:spcAft>
                <a:spcPts val="0"/>
              </a:spcAft>
              <a:buClr>
                <a:srgbClr val="000000"/>
              </a:buClr>
              <a:buSzPts val="1400"/>
              <a:buFont typeface="Arial"/>
              <a:buNone/>
            </a:pPr>
            <a:r>
              <a:rPr lang="fr-FR" sz="1200" b="1" i="1" u="none" strike="noStrike" cap="none" noProof="0" dirty="0">
                <a:solidFill>
                  <a:srgbClr val="FF0000"/>
                </a:solidFill>
                <a:highlight>
                  <a:srgbClr val="00FFFF"/>
                </a:highlight>
                <a:latin typeface="Calibri"/>
                <a:ea typeface="Calibri"/>
                <a:cs typeface="Calibri"/>
                <a:sym typeface="Calibri"/>
              </a:rPr>
              <a:t>Aujourd’hui, nous allons</a:t>
            </a:r>
            <a:r>
              <a:rPr lang="fr-FR" sz="1200" b="1" i="1" u="none" strike="noStrike" cap="none" baseline="0" noProof="0" dirty="0">
                <a:solidFill>
                  <a:srgbClr val="FF0000"/>
                </a:solidFill>
                <a:highlight>
                  <a:srgbClr val="00FFFF"/>
                </a:highlight>
                <a:latin typeface="Calibri"/>
                <a:ea typeface="Calibri"/>
                <a:cs typeface="Calibri"/>
                <a:sym typeface="Calibri"/>
              </a:rPr>
              <a:t> construire une autre droite particulière dans un triangle. »</a:t>
            </a:r>
            <a:endParaRPr lang="fr-FR" noProof="0" dirty="0"/>
          </a:p>
          <a:p>
            <a:pPr marL="228600" marR="0" lvl="4" indent="0" algn="l" rtl="0">
              <a:lnSpc>
                <a:spcPct val="100000"/>
              </a:lnSpc>
              <a:spcBef>
                <a:spcPts val="600"/>
              </a:spcBef>
              <a:spcAft>
                <a:spcPts val="0"/>
              </a:spcAft>
              <a:buClr>
                <a:srgbClr val="000000"/>
              </a:buClr>
              <a:buSzPts val="1400"/>
              <a:buFont typeface="Arial"/>
              <a:buNone/>
            </a:pPr>
            <a:endParaRPr b="1" u="sng" dirty="0">
              <a:solidFill>
                <a:srgbClr val="595959"/>
              </a:solidFill>
              <a:latin typeface="Comic Sans MS"/>
              <a:ea typeface="Comic Sans MS"/>
              <a:cs typeface="Comic Sans MS"/>
              <a:sym typeface="Comic Sans MS"/>
            </a:endParaRPr>
          </a:p>
          <a:p>
            <a:pPr marL="457200" marR="0" lvl="0" indent="-228600" algn="l" rtl="0">
              <a:lnSpc>
                <a:spcPct val="100000"/>
              </a:lnSpc>
              <a:spcBef>
                <a:spcPts val="0"/>
              </a:spcBef>
              <a:spcAft>
                <a:spcPts val="0"/>
              </a:spcAft>
              <a:buClr>
                <a:srgbClr val="000000"/>
              </a:buClr>
              <a:buSzPts val="1400"/>
              <a:buFont typeface="Arial"/>
              <a:buNone/>
            </a:pPr>
            <a:endParaRPr dirty="0">
              <a:latin typeface="Arial"/>
              <a:ea typeface="Arial"/>
              <a:cs typeface="Arial"/>
              <a:sym typeface="Arial"/>
            </a:endParaRPr>
          </a:p>
        </p:txBody>
      </p:sp>
      <p:sp>
        <p:nvSpPr>
          <p:cNvPr id="314" name="Google Shape;314;p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None/>
            </a:pPr>
            <a:fld id="{00000000-1234-1234-1234-123412341234}" type="slidenum">
              <a:rPr lang="en-US" sz="1200">
                <a:solidFill>
                  <a:schemeClr val="dk1"/>
                </a:solidFill>
              </a:rPr>
              <a:t>3</a:t>
            </a:fld>
            <a:endParaRPr sz="1200">
              <a:solidFill>
                <a:schemeClr val="dk1"/>
              </a:solidFill>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3"/>
        <p:cNvGrpSpPr/>
        <p:nvPr/>
      </p:nvGrpSpPr>
      <p:grpSpPr>
        <a:xfrm>
          <a:off x="0" y="0"/>
          <a:ext cx="0" cy="0"/>
          <a:chOff x="0" y="0"/>
          <a:chExt cx="0" cy="0"/>
        </a:xfrm>
      </p:grpSpPr>
      <p:sp>
        <p:nvSpPr>
          <p:cNvPr id="874" name="Google Shape;874;p3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75" name="Google Shape;875;p3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u="none" noProof="0" dirty="0"/>
              <a:t>Note pour l’enseignant(e)</a:t>
            </a:r>
            <a:endParaRPr lang="fr-FR" baseline="0" dirty="0">
              <a:latin typeface="Comic Sans MS" pitchFamily="66" charset="0"/>
            </a:endParaRP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noProof="0" dirty="0">
                <a:latin typeface="Comic Sans MS" pitchFamily="66" charset="0"/>
              </a:rPr>
              <a:t>L’enseignant</a:t>
            </a:r>
            <a:r>
              <a:rPr lang="fr-FR" baseline="0" noProof="0" dirty="0">
                <a:latin typeface="Comic Sans MS" pitchFamily="66" charset="0"/>
              </a:rPr>
              <a:t>(e) corrige l’activité d’une manière interactive.</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dirty="0">
                <a:latin typeface="Comic Sans MS" pitchFamily="66" charset="0"/>
              </a:rPr>
              <a:t>L’enseignant</a:t>
            </a:r>
            <a:r>
              <a:rPr lang="fr-FR" b="0" baseline="0" dirty="0">
                <a:latin typeface="Comic Sans MS" pitchFamily="66" charset="0"/>
              </a:rPr>
              <a:t>(e) dit : </a:t>
            </a:r>
            <a:r>
              <a:rPr lang="fr-FR" sz="1000" b="1" i="1" u="none" strike="noStrike" cap="none" baseline="0" dirty="0">
                <a:solidFill>
                  <a:schemeClr val="lt1"/>
                </a:solidFill>
                <a:latin typeface="Comic Sans MS"/>
                <a:sym typeface="Comic Sans MS"/>
              </a:rPr>
              <a:t>« </a:t>
            </a:r>
            <a:r>
              <a:rPr lang="fr-FR" sz="1000" b="1" i="1" u="none" strike="noStrike" cap="none" dirty="0">
                <a:solidFill>
                  <a:srgbClr val="FF0000"/>
                </a:solidFill>
                <a:highlight>
                  <a:srgbClr val="00FFFF"/>
                </a:highlight>
                <a:latin typeface="Calibri"/>
                <a:ea typeface="Comic Sans MS"/>
                <a:cs typeface="Calibri"/>
                <a:sym typeface="Calibri"/>
              </a:rPr>
              <a:t>C’</a:t>
            </a:r>
            <a:r>
              <a:rPr lang="fr-FR" sz="1000" b="1" i="1" u="none" strike="noStrike" cap="none" dirty="0">
                <a:solidFill>
                  <a:srgbClr val="FF0000"/>
                </a:solidFill>
                <a:highlight>
                  <a:srgbClr val="00FFFF"/>
                </a:highlight>
                <a:latin typeface="Calibri"/>
                <a:ea typeface="Calibri"/>
                <a:cs typeface="Calibri"/>
                <a:sym typeface="Calibri"/>
              </a:rPr>
              <a:t>est vrai car</a:t>
            </a:r>
            <a:r>
              <a:rPr lang="fr-FR" sz="1000" b="1" i="1" u="none" strike="noStrike" cap="none" baseline="0" dirty="0">
                <a:solidFill>
                  <a:srgbClr val="FF0000"/>
                </a:solidFill>
                <a:highlight>
                  <a:srgbClr val="00FFFF"/>
                </a:highlight>
                <a:latin typeface="Calibri"/>
                <a:ea typeface="Calibri"/>
                <a:cs typeface="Calibri"/>
                <a:sym typeface="Calibri"/>
              </a:rPr>
              <a:t> (RE) est perpendiculaire à (FD). </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baseline="0" noProof="0" dirty="0">
                <a:solidFill>
                  <a:srgbClr val="595959"/>
                </a:solidFill>
                <a:latin typeface="Comic Sans MS" pitchFamily="66" charset="0"/>
              </a:rPr>
              <a:t>La hauteur est la perpendiculaire issue du sommet au côté qui lui est opposé. »</a:t>
            </a:r>
          </a:p>
          <a:p>
            <a:pPr marL="228600" marR="0" indent="0">
              <a:lnSpc>
                <a:spcPct val="107000"/>
              </a:lnSpc>
              <a:spcBef>
                <a:spcPts val="0"/>
              </a:spcBef>
              <a:spcAft>
                <a:spcPts val="800"/>
              </a:spcAft>
            </a:pPr>
            <a:endParaRPr lang="fr-FR" sz="1000" b="1" noProof="0" dirty="0">
              <a:effectLst/>
              <a:latin typeface="Times New Roman" panose="02020603050405020304" pitchFamily="18" charset="0"/>
              <a:ea typeface="Calibri" panose="020F0502020204030204" pitchFamily="34" charset="0"/>
              <a:cs typeface="Arial" panose="020B0604020202020204" pitchFamily="34" charset="0"/>
            </a:endParaRPr>
          </a:p>
          <a:p>
            <a:pPr marL="228600" marR="0" indent="0">
              <a:lnSpc>
                <a:spcPct val="107000"/>
              </a:lnSpc>
              <a:spcBef>
                <a:spcPts val="0"/>
              </a:spcBef>
              <a:spcAft>
                <a:spcPts val="800"/>
              </a:spcAft>
            </a:pPr>
            <a:endParaRPr lang="fr-FR" sz="1000" b="1" noProof="0" dirty="0">
              <a:effectLst/>
              <a:latin typeface="Times New Roman" panose="02020603050405020304" pitchFamily="18" charset="0"/>
              <a:ea typeface="Calibri" panose="020F0502020204030204" pitchFamily="34" charset="0"/>
              <a:cs typeface="Arial" panose="020B0604020202020204" pitchFamily="34" charset="0"/>
            </a:endParaRPr>
          </a:p>
          <a:p>
            <a:pPr marL="0" marR="0" lvl="0" indent="0" algn="l" rtl="0">
              <a:lnSpc>
                <a:spcPct val="106000"/>
              </a:lnSpc>
              <a:spcBef>
                <a:spcPts val="0"/>
              </a:spcBef>
              <a:spcAft>
                <a:spcPts val="0"/>
              </a:spcAft>
              <a:buSzPts val="1400"/>
              <a:buFont typeface="Calibri"/>
              <a:buNone/>
            </a:pPr>
            <a:endParaRPr lang="fr-FR" sz="1000" b="1" u="sng" dirty="0">
              <a:highlight>
                <a:srgbClr val="00FFFF"/>
              </a:highlight>
              <a:latin typeface="Times New Roman"/>
              <a:ea typeface="Times New Roman"/>
              <a:cs typeface="Times New Roman"/>
              <a:sym typeface="Times New Roman"/>
            </a:endParaRPr>
          </a:p>
        </p:txBody>
      </p:sp>
      <p:sp>
        <p:nvSpPr>
          <p:cNvPr id="876" name="Google Shape;876;p3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None/>
            </a:pPr>
            <a:fld id="{00000000-1234-1234-1234-123412341234}" type="slidenum">
              <a:rPr lang="en-US">
                <a:latin typeface="Comic Sans MS"/>
                <a:ea typeface="Comic Sans MS"/>
                <a:cs typeface="Comic Sans MS"/>
                <a:sym typeface="Comic Sans MS"/>
              </a:rPr>
              <a:t>30</a:t>
            </a:fld>
            <a:endParaRPr>
              <a:latin typeface="Comic Sans MS"/>
              <a:ea typeface="Comic Sans MS"/>
              <a:cs typeface="Comic Sans MS"/>
              <a:sym typeface="Comic Sans MS"/>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3"/>
        <p:cNvGrpSpPr/>
        <p:nvPr/>
      </p:nvGrpSpPr>
      <p:grpSpPr>
        <a:xfrm>
          <a:off x="0" y="0"/>
          <a:ext cx="0" cy="0"/>
          <a:chOff x="0" y="0"/>
          <a:chExt cx="0" cy="0"/>
        </a:xfrm>
      </p:grpSpPr>
      <p:sp>
        <p:nvSpPr>
          <p:cNvPr id="894" name="Google Shape;894;p3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95" name="Google Shape;895;p3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u="none" noProof="0" dirty="0"/>
              <a:t>Note pour l’enseignant(e)</a:t>
            </a:r>
            <a:endParaRPr lang="fr-FR" baseline="0" dirty="0">
              <a:latin typeface="Comic Sans MS" pitchFamily="66"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dirty="0">
                <a:latin typeface="Comic Sans MS" pitchFamily="66" charset="0"/>
              </a:rPr>
              <a:t>L’enseignant</a:t>
            </a:r>
            <a:r>
              <a:rPr lang="fr-FR" b="0" baseline="0" dirty="0">
                <a:latin typeface="Comic Sans MS" pitchFamily="66" charset="0"/>
              </a:rPr>
              <a:t>(e) dit : </a:t>
            </a:r>
            <a:r>
              <a:rPr lang="fr-FR" sz="1000" b="1" i="1" u="none" strike="noStrike" cap="none" baseline="0" dirty="0">
                <a:solidFill>
                  <a:schemeClr val="lt1"/>
                </a:solidFill>
                <a:latin typeface="Comic Sans MS"/>
                <a:sym typeface="Comic Sans MS"/>
              </a:rPr>
              <a:t>« </a:t>
            </a:r>
            <a:r>
              <a:rPr lang="fr-FR" sz="1000" b="1" i="1" u="none" strike="noStrike" cap="none" dirty="0">
                <a:solidFill>
                  <a:srgbClr val="FF0000"/>
                </a:solidFill>
                <a:highlight>
                  <a:srgbClr val="00FFFF"/>
                </a:highlight>
                <a:latin typeface="Calibri"/>
                <a:ea typeface="Comic Sans MS"/>
                <a:cs typeface="Calibri"/>
                <a:sym typeface="Calibri"/>
              </a:rPr>
              <a:t>Complétez par la bonne réponse. Quel est l’emplacement</a:t>
            </a:r>
            <a:r>
              <a:rPr lang="fr-FR" sz="1000" b="1" i="1" u="none" strike="noStrike" cap="none" baseline="0" dirty="0">
                <a:solidFill>
                  <a:srgbClr val="FF0000"/>
                </a:solidFill>
                <a:highlight>
                  <a:srgbClr val="00FFFF"/>
                </a:highlight>
                <a:latin typeface="Calibri"/>
                <a:ea typeface="Comic Sans MS"/>
                <a:cs typeface="Calibri"/>
                <a:sym typeface="Calibri"/>
              </a:rPr>
              <a:t> correct du point de concours des 3 hauteurs dans le triangle ABC ? »</a:t>
            </a:r>
            <a:endParaRPr lang="fr-FR" dirty="0"/>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0" baseline="0" noProof="0" dirty="0">
                <a:solidFill>
                  <a:srgbClr val="595959"/>
                </a:solidFill>
                <a:latin typeface="Comic Sans MS" pitchFamily="66" charset="0"/>
              </a:rPr>
              <a:t>Donnez aux élèves le temps pour répondre.</a:t>
            </a:r>
            <a:endParaRPr lang="en-US" sz="1000" b="1" u="none" dirty="0"/>
          </a:p>
          <a:p>
            <a:pPr marL="228600" marR="0" lvl="0" indent="0" algn="l" rtl="0">
              <a:lnSpc>
                <a:spcPct val="100000"/>
              </a:lnSpc>
              <a:spcBef>
                <a:spcPts val="0"/>
              </a:spcBef>
              <a:spcAft>
                <a:spcPts val="0"/>
              </a:spcAft>
              <a:buClr>
                <a:srgbClr val="000000"/>
              </a:buClr>
              <a:buSzPts val="1400"/>
              <a:buFont typeface="Arial"/>
              <a:buNone/>
            </a:pPr>
            <a:endParaRPr sz="1800" b="0" u="none" dirty="0"/>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noProof="0" dirty="0">
                <a:latin typeface="Comic Sans MS" pitchFamily="66" charset="0"/>
              </a:rPr>
              <a:t>L’enseignant</a:t>
            </a:r>
            <a:r>
              <a:rPr lang="fr-FR" baseline="0" noProof="0" dirty="0">
                <a:latin typeface="Comic Sans MS" pitchFamily="66" charset="0"/>
              </a:rPr>
              <a:t>(e) corrige l’activité d’une manière interactive.</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dirty="0">
                <a:latin typeface="Comic Sans MS" pitchFamily="66" charset="0"/>
              </a:rPr>
              <a:t>L’enseignant</a:t>
            </a:r>
            <a:r>
              <a:rPr lang="fr-FR" b="0" baseline="0" dirty="0">
                <a:latin typeface="Comic Sans MS" pitchFamily="66" charset="0"/>
              </a:rPr>
              <a:t>(e) dit : </a:t>
            </a:r>
            <a:r>
              <a:rPr lang="fr-FR" sz="1000" b="1" i="1" u="none" strike="noStrike" cap="none" baseline="0" dirty="0">
                <a:solidFill>
                  <a:schemeClr val="lt1"/>
                </a:solidFill>
                <a:latin typeface="Comic Sans MS"/>
                <a:sym typeface="Comic Sans MS"/>
              </a:rPr>
              <a:t>« </a:t>
            </a:r>
            <a:r>
              <a:rPr lang="fr-FR" sz="1000" b="1" i="1" u="none" strike="noStrike" cap="none" dirty="0">
                <a:solidFill>
                  <a:srgbClr val="FF0000"/>
                </a:solidFill>
                <a:highlight>
                  <a:srgbClr val="00FFFF"/>
                </a:highlight>
                <a:latin typeface="Calibri"/>
                <a:ea typeface="Comic Sans MS"/>
                <a:cs typeface="Calibri"/>
                <a:sym typeface="Calibri"/>
              </a:rPr>
              <a:t>ABC</a:t>
            </a:r>
            <a:r>
              <a:rPr lang="fr-FR" sz="1000" b="1" i="1" u="none" strike="noStrike" cap="none" baseline="0" dirty="0">
                <a:solidFill>
                  <a:srgbClr val="FF0000"/>
                </a:solidFill>
                <a:highlight>
                  <a:srgbClr val="00FFFF"/>
                </a:highlight>
                <a:latin typeface="Calibri"/>
                <a:ea typeface="Comic Sans MS"/>
                <a:cs typeface="Calibri"/>
                <a:sym typeface="Calibri"/>
              </a:rPr>
              <a:t> est un triangle obtus.</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000" b="1" i="1" u="none" strike="noStrike" cap="none" baseline="0" dirty="0">
                <a:solidFill>
                  <a:srgbClr val="FF0000"/>
                </a:solidFill>
                <a:highlight>
                  <a:srgbClr val="00FFFF"/>
                </a:highlight>
                <a:latin typeface="Calibri"/>
                <a:ea typeface="Calibri"/>
                <a:cs typeface="Calibri"/>
                <a:sym typeface="Calibri"/>
              </a:rPr>
              <a:t>Donc, le point de concours des 3 hauteurs du triangle ABC est à l’extérieur du triangle. »</a:t>
            </a:r>
            <a:endParaRPr dirty="0"/>
          </a:p>
        </p:txBody>
      </p:sp>
      <p:sp>
        <p:nvSpPr>
          <p:cNvPr id="896" name="Google Shape;896;p3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None/>
            </a:pPr>
            <a:fld id="{00000000-1234-1234-1234-123412341234}" type="slidenum">
              <a:rPr lang="en-US">
                <a:latin typeface="Comic Sans MS"/>
                <a:ea typeface="Comic Sans MS"/>
                <a:cs typeface="Comic Sans MS"/>
                <a:sym typeface="Comic Sans MS"/>
              </a:rPr>
              <a:t>31</a:t>
            </a:fld>
            <a:endParaRPr>
              <a:latin typeface="Comic Sans MS"/>
              <a:ea typeface="Comic Sans MS"/>
              <a:cs typeface="Comic Sans MS"/>
              <a:sym typeface="Comic Sans MS"/>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8"/>
        <p:cNvGrpSpPr/>
        <p:nvPr/>
      </p:nvGrpSpPr>
      <p:grpSpPr>
        <a:xfrm>
          <a:off x="0" y="0"/>
          <a:ext cx="0" cy="0"/>
          <a:chOff x="0" y="0"/>
          <a:chExt cx="0" cy="0"/>
        </a:xfrm>
      </p:grpSpPr>
      <p:sp>
        <p:nvSpPr>
          <p:cNvPr id="909" name="Google Shape;909;p3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10" name="Google Shape;910;p3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u="none" noProof="0" dirty="0"/>
              <a:t>Note pour l’enseignant(e)</a:t>
            </a:r>
            <a:endParaRPr lang="fr-FR" baseline="0" dirty="0">
              <a:latin typeface="Comic Sans MS" pitchFamily="66"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dirty="0">
                <a:latin typeface="Comic Sans MS" pitchFamily="66" charset="0"/>
              </a:rPr>
              <a:t>L’enseignant</a:t>
            </a:r>
            <a:r>
              <a:rPr lang="fr-FR" b="0" baseline="0" dirty="0">
                <a:latin typeface="Comic Sans MS" pitchFamily="66" charset="0"/>
              </a:rPr>
              <a:t>(e) dit : </a:t>
            </a:r>
            <a:r>
              <a:rPr lang="fr-FR" sz="1000" b="1" i="1" u="none" strike="noStrike" cap="none" baseline="0" dirty="0">
                <a:solidFill>
                  <a:schemeClr val="lt1"/>
                </a:solidFill>
                <a:latin typeface="Comic Sans MS"/>
                <a:sym typeface="Comic Sans MS"/>
              </a:rPr>
              <a:t>« </a:t>
            </a:r>
            <a:r>
              <a:rPr lang="fr-FR" sz="1000" b="1" i="1" u="none" strike="noStrike" cap="none" dirty="0">
                <a:solidFill>
                  <a:srgbClr val="FF0000"/>
                </a:solidFill>
                <a:highlight>
                  <a:srgbClr val="00FFFF"/>
                </a:highlight>
                <a:latin typeface="Calibri"/>
                <a:ea typeface="Comic Sans MS"/>
                <a:cs typeface="Calibri"/>
                <a:sym typeface="Calibri"/>
              </a:rPr>
              <a:t>Complétez par la bonne réponse. Quel est l’emplacement</a:t>
            </a:r>
            <a:r>
              <a:rPr lang="fr-FR" sz="1000" b="1" i="1" u="none" strike="noStrike" cap="none" baseline="0" dirty="0">
                <a:solidFill>
                  <a:srgbClr val="FF0000"/>
                </a:solidFill>
                <a:highlight>
                  <a:srgbClr val="00FFFF"/>
                </a:highlight>
                <a:latin typeface="Calibri"/>
                <a:ea typeface="Comic Sans MS"/>
                <a:cs typeface="Calibri"/>
                <a:sym typeface="Calibri"/>
              </a:rPr>
              <a:t> correct du point de concours des 3 hauteurs dans le triangle DEF ? »</a:t>
            </a:r>
            <a:endParaRPr lang="fr-FR" dirty="0"/>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0" baseline="0" noProof="0" dirty="0">
                <a:solidFill>
                  <a:srgbClr val="595959"/>
                </a:solidFill>
                <a:latin typeface="Comic Sans MS" pitchFamily="66" charset="0"/>
              </a:rPr>
              <a:t>Donnez aux élèves le temps pour répondre.</a:t>
            </a:r>
            <a:endParaRPr lang="en-US" sz="1000" b="1" u="none" dirty="0"/>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endParaRPr lang="fr-FR" dirty="0">
              <a:latin typeface="Comic Sans MS" pitchFamily="66" charset="0"/>
            </a:endParaRP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noProof="0" dirty="0">
                <a:latin typeface="Comic Sans MS" pitchFamily="66" charset="0"/>
              </a:rPr>
              <a:t>L’enseignant</a:t>
            </a:r>
            <a:r>
              <a:rPr lang="fr-FR" baseline="0" noProof="0" dirty="0">
                <a:latin typeface="Comic Sans MS" pitchFamily="66" charset="0"/>
              </a:rPr>
              <a:t>(e) corrige l’activité d’une manière interactive.</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dirty="0">
                <a:latin typeface="Comic Sans MS" pitchFamily="66" charset="0"/>
              </a:rPr>
              <a:t>L’enseignant</a:t>
            </a:r>
            <a:r>
              <a:rPr lang="fr-FR" b="0" baseline="0" dirty="0">
                <a:latin typeface="Comic Sans MS" pitchFamily="66" charset="0"/>
              </a:rPr>
              <a:t>(e) dit : </a:t>
            </a:r>
            <a:r>
              <a:rPr lang="fr-FR" sz="1000" b="1" i="1" u="none" strike="noStrike" cap="none" baseline="0" dirty="0">
                <a:solidFill>
                  <a:schemeClr val="lt1"/>
                </a:solidFill>
                <a:latin typeface="Comic Sans MS"/>
                <a:sym typeface="Comic Sans MS"/>
              </a:rPr>
              <a:t>« </a:t>
            </a:r>
            <a:r>
              <a:rPr lang="fr-FR" sz="1000" b="1" i="1" u="none" strike="noStrike" cap="none" dirty="0">
                <a:solidFill>
                  <a:srgbClr val="FF0000"/>
                </a:solidFill>
                <a:highlight>
                  <a:srgbClr val="00FFFF"/>
                </a:highlight>
                <a:latin typeface="Calibri"/>
                <a:ea typeface="Comic Sans MS"/>
                <a:cs typeface="Calibri"/>
                <a:sym typeface="Calibri"/>
              </a:rPr>
              <a:t>DEF</a:t>
            </a:r>
            <a:r>
              <a:rPr lang="fr-FR" sz="1000" b="1" i="1" u="none" strike="noStrike" cap="none" baseline="0" dirty="0">
                <a:solidFill>
                  <a:srgbClr val="FF0000"/>
                </a:solidFill>
                <a:highlight>
                  <a:srgbClr val="00FFFF"/>
                </a:highlight>
                <a:latin typeface="Calibri"/>
                <a:ea typeface="Comic Sans MS"/>
                <a:cs typeface="Calibri"/>
                <a:sym typeface="Calibri"/>
              </a:rPr>
              <a:t> est un triangle rectangle.</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000" b="1" i="1" u="none" strike="noStrike" cap="none" baseline="0" dirty="0">
                <a:solidFill>
                  <a:srgbClr val="FF0000"/>
                </a:solidFill>
                <a:highlight>
                  <a:srgbClr val="00FFFF"/>
                </a:highlight>
                <a:latin typeface="Calibri"/>
                <a:ea typeface="Calibri"/>
                <a:cs typeface="Calibri"/>
                <a:sym typeface="Calibri"/>
              </a:rPr>
              <a:t>Donc, le point de concours des 3 hauteurs du triangle DEF est le sommet de l’angle droit, le point E. »</a:t>
            </a:r>
            <a:endParaRPr lang="fr-FR" dirty="0"/>
          </a:p>
          <a:p>
            <a:pPr marL="228600" marR="0" lvl="0" indent="0" algn="l" rtl="0">
              <a:lnSpc>
                <a:spcPct val="107000"/>
              </a:lnSpc>
              <a:spcBef>
                <a:spcPts val="0"/>
              </a:spcBef>
              <a:spcAft>
                <a:spcPts val="0"/>
              </a:spcAft>
              <a:buSzPts val="1400"/>
              <a:buNone/>
            </a:pPr>
            <a:endParaRPr sz="1800" dirty="0">
              <a:latin typeface="Arial"/>
              <a:ea typeface="Arial"/>
              <a:cs typeface="Arial"/>
              <a:sym typeface="Arial"/>
            </a:endParaRPr>
          </a:p>
          <a:p>
            <a:pPr marL="514350" marR="0" lvl="0" indent="-228600" algn="l" rtl="0">
              <a:lnSpc>
                <a:spcPct val="107000"/>
              </a:lnSpc>
              <a:spcBef>
                <a:spcPts val="800"/>
              </a:spcBef>
              <a:spcAft>
                <a:spcPts val="800"/>
              </a:spcAft>
              <a:buSzPts val="1400"/>
              <a:buNone/>
            </a:pPr>
            <a:endParaRPr sz="1800" dirty="0">
              <a:latin typeface="Calibri"/>
              <a:ea typeface="Calibri"/>
              <a:cs typeface="Calibri"/>
              <a:sym typeface="Calibri"/>
            </a:endParaRPr>
          </a:p>
        </p:txBody>
      </p:sp>
      <p:sp>
        <p:nvSpPr>
          <p:cNvPr id="911" name="Google Shape;911;p3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None/>
            </a:pPr>
            <a:fld id="{00000000-1234-1234-1234-123412341234}" type="slidenum">
              <a:rPr lang="en-US">
                <a:latin typeface="Comic Sans MS"/>
                <a:ea typeface="Comic Sans MS"/>
                <a:cs typeface="Comic Sans MS"/>
                <a:sym typeface="Comic Sans MS"/>
              </a:rPr>
              <a:t>32</a:t>
            </a:fld>
            <a:endParaRPr>
              <a:latin typeface="Comic Sans MS"/>
              <a:ea typeface="Comic Sans MS"/>
              <a:cs typeface="Comic Sans MS"/>
              <a:sym typeface="Comic Sans MS"/>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3"/>
        <p:cNvGrpSpPr/>
        <p:nvPr/>
      </p:nvGrpSpPr>
      <p:grpSpPr>
        <a:xfrm>
          <a:off x="0" y="0"/>
          <a:ext cx="0" cy="0"/>
          <a:chOff x="0" y="0"/>
          <a:chExt cx="0" cy="0"/>
        </a:xfrm>
      </p:grpSpPr>
      <p:sp>
        <p:nvSpPr>
          <p:cNvPr id="924" name="Google Shape;924;p3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25" name="Google Shape;925;p3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u="none" noProof="0" dirty="0"/>
              <a:t>Note pour l’enseignant(e)</a:t>
            </a:r>
            <a:endParaRPr lang="fr-FR" baseline="0" dirty="0">
              <a:latin typeface="Comic Sans MS" pitchFamily="66"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dirty="0">
                <a:latin typeface="Comic Sans MS" pitchFamily="66" charset="0"/>
              </a:rPr>
              <a:t>L’enseignant</a:t>
            </a:r>
            <a:r>
              <a:rPr lang="fr-FR" b="0" baseline="0" dirty="0">
                <a:latin typeface="Comic Sans MS" pitchFamily="66" charset="0"/>
              </a:rPr>
              <a:t>(e) dit : </a:t>
            </a:r>
            <a:r>
              <a:rPr lang="fr-FR" sz="1000" b="1" i="1" u="none" strike="noStrike" cap="none" baseline="0" dirty="0">
                <a:solidFill>
                  <a:schemeClr val="lt1"/>
                </a:solidFill>
                <a:latin typeface="Comic Sans MS"/>
                <a:sym typeface="Comic Sans MS"/>
              </a:rPr>
              <a:t>« </a:t>
            </a:r>
            <a:r>
              <a:rPr lang="fr-FR" sz="1000" b="1" i="1" u="none" strike="noStrike" cap="none" dirty="0">
                <a:solidFill>
                  <a:srgbClr val="FF0000"/>
                </a:solidFill>
                <a:highlight>
                  <a:srgbClr val="00FFFF"/>
                </a:highlight>
                <a:latin typeface="Calibri"/>
                <a:ea typeface="Comic Sans MS"/>
                <a:cs typeface="Calibri"/>
                <a:sym typeface="Calibri"/>
              </a:rPr>
              <a:t>Complétez par la bonne réponse. Quel est l’emplacement</a:t>
            </a:r>
            <a:r>
              <a:rPr lang="fr-FR" sz="1000" b="1" i="1" u="none" strike="noStrike" cap="none" baseline="0" dirty="0">
                <a:solidFill>
                  <a:srgbClr val="FF0000"/>
                </a:solidFill>
                <a:highlight>
                  <a:srgbClr val="00FFFF"/>
                </a:highlight>
                <a:latin typeface="Calibri"/>
                <a:ea typeface="Comic Sans MS"/>
                <a:cs typeface="Calibri"/>
                <a:sym typeface="Calibri"/>
              </a:rPr>
              <a:t> correct du point de concours des 3 hauteurs dans le triangle GIH ? »</a:t>
            </a:r>
            <a:endParaRPr lang="fr-FR" dirty="0"/>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0" baseline="0" noProof="0" dirty="0">
                <a:solidFill>
                  <a:srgbClr val="595959"/>
                </a:solidFill>
                <a:latin typeface="Comic Sans MS" pitchFamily="66" charset="0"/>
              </a:rPr>
              <a:t>Donnez aux élèves le temps pour répondre.</a:t>
            </a:r>
            <a:endParaRPr lang="en-US" sz="1000" b="1" u="none" dirty="0"/>
          </a:p>
          <a:p>
            <a:pPr marL="228600" marR="0" lvl="0" indent="0" algn="l" rtl="0">
              <a:lnSpc>
                <a:spcPct val="100000"/>
              </a:lnSpc>
              <a:spcBef>
                <a:spcPts val="0"/>
              </a:spcBef>
              <a:spcAft>
                <a:spcPts val="0"/>
              </a:spcAft>
              <a:buClr>
                <a:srgbClr val="000000"/>
              </a:buClr>
              <a:buSzPts val="1400"/>
              <a:buFont typeface="Arial"/>
              <a:buNone/>
            </a:pPr>
            <a:endParaRPr sz="1200" b="0" u="none" dirty="0"/>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noProof="0" dirty="0">
                <a:latin typeface="Comic Sans MS" pitchFamily="66" charset="0"/>
              </a:rPr>
              <a:t>L’enseignant</a:t>
            </a:r>
            <a:r>
              <a:rPr lang="fr-FR" baseline="0" noProof="0" dirty="0">
                <a:latin typeface="Comic Sans MS" pitchFamily="66" charset="0"/>
              </a:rPr>
              <a:t>(e) corrige l’activité d’une manière interactive.</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dirty="0">
                <a:latin typeface="Comic Sans MS" pitchFamily="66" charset="0"/>
              </a:rPr>
              <a:t>L’enseignant</a:t>
            </a:r>
            <a:r>
              <a:rPr lang="fr-FR" b="0" baseline="0" dirty="0">
                <a:latin typeface="Comic Sans MS" pitchFamily="66" charset="0"/>
              </a:rPr>
              <a:t>(e) dit : </a:t>
            </a:r>
            <a:r>
              <a:rPr lang="fr-FR" sz="1000" b="1" i="1" u="none" strike="noStrike" cap="none" baseline="0" dirty="0">
                <a:solidFill>
                  <a:schemeClr val="lt1"/>
                </a:solidFill>
                <a:latin typeface="Comic Sans MS"/>
                <a:sym typeface="Comic Sans MS"/>
              </a:rPr>
              <a:t>« </a:t>
            </a:r>
            <a:r>
              <a:rPr lang="fr-FR" sz="1000" b="1" i="1" u="none" strike="noStrike" cap="none" dirty="0">
                <a:solidFill>
                  <a:srgbClr val="FF0000"/>
                </a:solidFill>
                <a:highlight>
                  <a:srgbClr val="00FFFF"/>
                </a:highlight>
                <a:latin typeface="Calibri"/>
                <a:ea typeface="Comic Sans MS"/>
                <a:cs typeface="Calibri"/>
                <a:sym typeface="Calibri"/>
              </a:rPr>
              <a:t>GHI</a:t>
            </a:r>
            <a:r>
              <a:rPr lang="fr-FR" sz="1000" b="1" i="1" u="none" strike="noStrike" cap="none" baseline="0" dirty="0">
                <a:solidFill>
                  <a:srgbClr val="FF0000"/>
                </a:solidFill>
                <a:highlight>
                  <a:srgbClr val="00FFFF"/>
                </a:highlight>
                <a:latin typeface="Calibri"/>
                <a:ea typeface="Comic Sans MS"/>
                <a:cs typeface="Calibri"/>
                <a:sym typeface="Calibri"/>
              </a:rPr>
              <a:t> est un triangle aigu.</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000" b="1" i="1" u="none" strike="noStrike" cap="none" baseline="0" dirty="0">
                <a:solidFill>
                  <a:srgbClr val="FF0000"/>
                </a:solidFill>
                <a:highlight>
                  <a:srgbClr val="00FFFF"/>
                </a:highlight>
                <a:latin typeface="Calibri"/>
                <a:ea typeface="Calibri"/>
                <a:cs typeface="Calibri"/>
                <a:sym typeface="Calibri"/>
              </a:rPr>
              <a:t>Donc, le point de concours des 3 hauteurs du triangle GHI est à l’intérieur du triangle. »</a:t>
            </a:r>
            <a:endParaRPr lang="fr-FR" dirty="0"/>
          </a:p>
          <a:p>
            <a:pPr marL="514350" marR="0" lvl="0" indent="-228600" algn="l" rtl="0">
              <a:lnSpc>
                <a:spcPct val="107000"/>
              </a:lnSpc>
              <a:spcBef>
                <a:spcPts val="0"/>
              </a:spcBef>
              <a:spcAft>
                <a:spcPts val="0"/>
              </a:spcAft>
              <a:buSzPts val="1400"/>
              <a:buNone/>
            </a:pPr>
            <a:endParaRPr lang="fr-FR" sz="1800" dirty="0">
              <a:latin typeface="Arial"/>
              <a:ea typeface="Arial"/>
              <a:cs typeface="Arial"/>
              <a:sym typeface="Arial"/>
            </a:endParaRPr>
          </a:p>
        </p:txBody>
      </p:sp>
      <p:sp>
        <p:nvSpPr>
          <p:cNvPr id="926" name="Google Shape;926;p3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None/>
            </a:pPr>
            <a:fld id="{00000000-1234-1234-1234-123412341234}" type="slidenum">
              <a:rPr lang="en-US">
                <a:latin typeface="Comic Sans MS"/>
                <a:ea typeface="Comic Sans MS"/>
                <a:cs typeface="Comic Sans MS"/>
                <a:sym typeface="Comic Sans MS"/>
              </a:rPr>
              <a:t>33</a:t>
            </a:fld>
            <a:endParaRPr>
              <a:latin typeface="Comic Sans MS"/>
              <a:ea typeface="Comic Sans MS"/>
              <a:cs typeface="Comic Sans MS"/>
              <a:sym typeface="Comic Sans M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0"/>
        <p:cNvGrpSpPr/>
        <p:nvPr/>
      </p:nvGrpSpPr>
      <p:grpSpPr>
        <a:xfrm>
          <a:off x="0" y="0"/>
          <a:ext cx="0" cy="0"/>
          <a:chOff x="0" y="0"/>
          <a:chExt cx="0" cy="0"/>
        </a:xfrm>
      </p:grpSpPr>
      <p:sp>
        <p:nvSpPr>
          <p:cNvPr id="321" name="Google Shape;321;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2" name="Google Shape;322;p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noProof="0" dirty="0">
                <a:solidFill>
                  <a:srgbClr val="595959"/>
                </a:solidFill>
                <a:latin typeface="Comic Sans MS"/>
              </a:rPr>
              <a:t>Note pour l’enseignant(e)</a:t>
            </a:r>
          </a:p>
          <a:p>
            <a:pPr marL="228600" indent="0"/>
            <a:r>
              <a:rPr lang="fr-FR" noProof="0" dirty="0">
                <a:latin typeface="Comic Sans MS" pitchFamily="66" charset="0"/>
              </a:rPr>
              <a:t>L’enseignant</a:t>
            </a:r>
            <a:r>
              <a:rPr lang="fr-FR" baseline="0" noProof="0" dirty="0">
                <a:latin typeface="Comic Sans MS" pitchFamily="66" charset="0"/>
              </a:rPr>
              <a:t>(e) dit : </a:t>
            </a:r>
            <a:r>
              <a:rPr lang="fr-FR" sz="1200" b="1" i="1" u="none" strike="noStrike" cap="none" baseline="0" noProof="0" dirty="0">
                <a:solidFill>
                  <a:schemeClr val="lt1"/>
                </a:solidFill>
                <a:latin typeface="Comic Sans MS"/>
                <a:sym typeface="Comic Sans MS"/>
              </a:rPr>
              <a:t>« </a:t>
            </a:r>
            <a:r>
              <a:rPr lang="fr-FR" sz="1200" b="1" i="1" u="none" strike="noStrike" cap="none" noProof="0" dirty="0">
                <a:solidFill>
                  <a:srgbClr val="FF0000"/>
                </a:solidFill>
                <a:highlight>
                  <a:srgbClr val="00FFFF"/>
                </a:highlight>
                <a:latin typeface="Calibri"/>
                <a:ea typeface="Calibri"/>
                <a:cs typeface="Calibri"/>
                <a:sym typeface="Calibri"/>
              </a:rPr>
              <a:t>A la fin de cette séance, vous serez capable</a:t>
            </a:r>
            <a:r>
              <a:rPr lang="fr-FR" sz="1200" b="1" i="1" u="none" strike="noStrike" cap="none" baseline="0" noProof="0" dirty="0">
                <a:solidFill>
                  <a:srgbClr val="FF0000"/>
                </a:solidFill>
                <a:highlight>
                  <a:srgbClr val="00FFFF"/>
                </a:highlight>
                <a:latin typeface="Calibri"/>
                <a:ea typeface="Calibri"/>
                <a:cs typeface="Calibri"/>
                <a:sym typeface="Calibri"/>
              </a:rPr>
              <a:t> de construire les trois hauteurs d’un triangle et de connaître qu’elles sont concourantes. »</a:t>
            </a:r>
            <a:endParaRPr lang="fr-FR" noProof="0" dirty="0">
              <a:latin typeface="Arial"/>
              <a:ea typeface="Arial"/>
              <a:cs typeface="Arial"/>
              <a:sym typeface="Arial"/>
            </a:endParaRPr>
          </a:p>
        </p:txBody>
      </p:sp>
      <p:sp>
        <p:nvSpPr>
          <p:cNvPr id="323" name="Google Shape;323;p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None/>
            </a:pPr>
            <a:fld id="{00000000-1234-1234-1234-123412341234}" type="slidenum">
              <a:rPr lang="en-US" sz="1200">
                <a:solidFill>
                  <a:schemeClr val="dk1"/>
                </a:solidFill>
              </a:rPr>
              <a:t>4</a:t>
            </a:fld>
            <a:endParaRPr sz="1200">
              <a:solidFill>
                <a:schemeClr val="dk1"/>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8"/>
        <p:cNvGrpSpPr/>
        <p:nvPr/>
      </p:nvGrpSpPr>
      <p:grpSpPr>
        <a:xfrm>
          <a:off x="0" y="0"/>
          <a:ext cx="0" cy="0"/>
          <a:chOff x="0" y="0"/>
          <a:chExt cx="0" cy="0"/>
        </a:xfrm>
      </p:grpSpPr>
      <p:sp>
        <p:nvSpPr>
          <p:cNvPr id="329" name="Google Shape;329;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0" name="Google Shape;330;p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noProof="0" dirty="0">
                <a:solidFill>
                  <a:srgbClr val="595959"/>
                </a:solidFill>
                <a:latin typeface="Comic Sans MS"/>
              </a:rPr>
              <a:t>Note pour l’enseignant(e)</a:t>
            </a:r>
          </a:p>
          <a:p>
            <a:pPr marL="228600" indent="0"/>
            <a:r>
              <a:rPr lang="fr-FR" noProof="0" dirty="0">
                <a:latin typeface="Comic Sans MS" pitchFamily="66" charset="0"/>
              </a:rPr>
              <a:t>L’enseignant</a:t>
            </a:r>
            <a:r>
              <a:rPr lang="fr-FR" baseline="0" noProof="0" dirty="0">
                <a:latin typeface="Comic Sans MS" pitchFamily="66" charset="0"/>
              </a:rPr>
              <a:t>(e) dit : </a:t>
            </a:r>
            <a:r>
              <a:rPr lang="fr-FR" sz="1200" b="1" i="1" u="none" strike="noStrike" cap="none" baseline="0" noProof="0" dirty="0">
                <a:solidFill>
                  <a:schemeClr val="lt1"/>
                </a:solidFill>
                <a:latin typeface="Comic Sans MS"/>
                <a:sym typeface="Comic Sans MS"/>
              </a:rPr>
              <a:t>« </a:t>
            </a:r>
            <a:r>
              <a:rPr lang="fr-FR" sz="1200" b="1" i="1" u="none" strike="noStrike" cap="none" noProof="0" dirty="0">
                <a:solidFill>
                  <a:srgbClr val="FF0000"/>
                </a:solidFill>
                <a:highlight>
                  <a:srgbClr val="00FFFF"/>
                </a:highlight>
                <a:latin typeface="Calibri"/>
                <a:ea typeface="Calibri"/>
                <a:cs typeface="Calibri"/>
                <a:sym typeface="Calibri"/>
              </a:rPr>
              <a:t>Commençons par une petite activité.</a:t>
            </a:r>
          </a:p>
          <a:p>
            <a:pPr marL="228600" marR="0" lvl="0" indent="0" algn="l" rtl="0">
              <a:lnSpc>
                <a:spcPct val="100000"/>
              </a:lnSpc>
              <a:spcBef>
                <a:spcPts val="0"/>
              </a:spcBef>
              <a:spcAft>
                <a:spcPts val="0"/>
              </a:spcAft>
              <a:buClr>
                <a:srgbClr val="000000"/>
              </a:buClr>
              <a:buSzPts val="1400"/>
              <a:buFont typeface="Arial"/>
              <a:buNone/>
            </a:pPr>
            <a:r>
              <a:rPr lang="fr-FR" sz="1200" b="1" i="1" u="none" strike="noStrike" cap="none" noProof="0" dirty="0">
                <a:solidFill>
                  <a:srgbClr val="FF0000"/>
                </a:solidFill>
                <a:highlight>
                  <a:srgbClr val="00FFFF"/>
                </a:highlight>
                <a:latin typeface="Calibri"/>
                <a:ea typeface="Calibri"/>
                <a:cs typeface="Calibri"/>
                <a:sym typeface="Calibri"/>
              </a:rPr>
              <a:t>Prenez</a:t>
            </a:r>
            <a:r>
              <a:rPr lang="fr-FR" sz="1200" b="1" i="1" u="none" strike="noStrike" cap="none" baseline="0" noProof="0" dirty="0">
                <a:solidFill>
                  <a:srgbClr val="FF0000"/>
                </a:solidFill>
                <a:highlight>
                  <a:srgbClr val="00FFFF"/>
                </a:highlight>
                <a:latin typeface="Calibri"/>
                <a:ea typeface="Calibri"/>
                <a:cs typeface="Calibri"/>
                <a:sym typeface="Calibri"/>
              </a:rPr>
              <a:t> une feuille et dessinez n’importe quel triangle.</a:t>
            </a:r>
            <a:r>
              <a:rPr lang="fr-FR" sz="1200" b="1" i="1" u="none" strike="noStrike" cap="none" baseline="0" noProof="0" dirty="0">
                <a:solidFill>
                  <a:schemeClr val="lt1"/>
                </a:solidFill>
                <a:highlight>
                  <a:srgbClr val="00FFFF"/>
                </a:highlight>
                <a:latin typeface="Comic Sans MS"/>
                <a:ea typeface="Calibri"/>
                <a:cs typeface="Calibri"/>
                <a:sym typeface="Comic Sans MS"/>
              </a:rPr>
              <a:t> »</a:t>
            </a:r>
            <a:endParaRPr lang="fr-FR" noProof="0" dirty="0"/>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0" baseline="0" noProof="0" dirty="0">
                <a:solidFill>
                  <a:srgbClr val="595959"/>
                </a:solidFill>
                <a:latin typeface="Comic Sans MS" pitchFamily="66" charset="0"/>
              </a:rPr>
              <a:t>Donner aux élèves le temps pour répondre.</a:t>
            </a:r>
          </a:p>
          <a:p>
            <a:pPr marL="228600" marR="0" lvl="0" indent="0" algn="l" rtl="0">
              <a:lnSpc>
                <a:spcPct val="107000"/>
              </a:lnSpc>
              <a:spcBef>
                <a:spcPts val="0"/>
              </a:spcBef>
              <a:spcAft>
                <a:spcPts val="0"/>
              </a:spcAft>
              <a:buSzPts val="1400"/>
              <a:buNone/>
            </a:pPr>
            <a:endParaRPr sz="1200" b="1" u="sng" dirty="0">
              <a:highlight>
                <a:srgbClr val="00FFFF"/>
              </a:highlight>
              <a:latin typeface="Times New Roman"/>
              <a:ea typeface="Times New Roman"/>
              <a:cs typeface="Times New Roman"/>
              <a:sym typeface="Times New Roman"/>
            </a:endParaRPr>
          </a:p>
          <a:p>
            <a:pPr marL="228600" marR="0" lvl="0" indent="0" algn="l" rtl="0">
              <a:lnSpc>
                <a:spcPct val="106000"/>
              </a:lnSpc>
              <a:spcBef>
                <a:spcPts val="800"/>
              </a:spcBef>
              <a:spcAft>
                <a:spcPts val="0"/>
              </a:spcAft>
              <a:buSzPts val="1400"/>
              <a:buNone/>
            </a:pPr>
            <a:r>
              <a:rPr lang="fr-FR" sz="1800" noProof="0" dirty="0">
                <a:highlight>
                  <a:srgbClr val="00FF00"/>
                </a:highlight>
                <a:latin typeface="Calibri"/>
                <a:ea typeface="Calibri"/>
                <a:cs typeface="Calibri"/>
                <a:sym typeface="Calibri"/>
              </a:rPr>
              <a:t>Rappelez</a:t>
            </a:r>
            <a:r>
              <a:rPr lang="fr-FR" sz="1800" baseline="0" noProof="0" dirty="0">
                <a:highlight>
                  <a:srgbClr val="00FF00"/>
                </a:highlight>
                <a:latin typeface="Calibri"/>
                <a:ea typeface="Calibri"/>
                <a:cs typeface="Calibri"/>
                <a:sym typeface="Calibri"/>
              </a:rPr>
              <a:t> les élèves du fait que la hauteur est la perpendiculaire issue d’un sommet au côté qui lui est opposé.</a:t>
            </a:r>
            <a:endParaRPr lang="fr-FR" sz="1800" noProof="0" dirty="0">
              <a:latin typeface="Calibri"/>
              <a:ea typeface="Calibri"/>
              <a:cs typeface="Calibri"/>
              <a:sym typeface="Calibri"/>
            </a:endParaRPr>
          </a:p>
          <a:p>
            <a:pPr marL="228600" marR="0" lvl="0" indent="0" algn="l" rtl="0">
              <a:lnSpc>
                <a:spcPct val="106000"/>
              </a:lnSpc>
              <a:spcBef>
                <a:spcPts val="0"/>
              </a:spcBef>
              <a:spcAft>
                <a:spcPts val="0"/>
              </a:spcAft>
              <a:buSzPts val="1400"/>
              <a:buNone/>
            </a:pPr>
            <a:r>
              <a:rPr lang="fr-FR" sz="1800" baseline="0" noProof="0" dirty="0">
                <a:highlight>
                  <a:srgbClr val="00FF00"/>
                </a:highlight>
                <a:latin typeface="Calibri"/>
                <a:ea typeface="Calibri"/>
                <a:cs typeface="Calibri"/>
                <a:sym typeface="Calibri"/>
              </a:rPr>
              <a:t>La hauteur est la plus courte distance d’un sommet au côté opposé.</a:t>
            </a:r>
            <a:endParaRPr lang="fr-FR" noProof="0" dirty="0"/>
          </a:p>
          <a:p>
            <a:pPr marL="228600" marR="0" lvl="0" indent="0" algn="l" rtl="0">
              <a:lnSpc>
                <a:spcPct val="100000"/>
              </a:lnSpc>
              <a:spcBef>
                <a:spcPts val="800"/>
              </a:spcBef>
              <a:spcAft>
                <a:spcPts val="0"/>
              </a:spcAft>
              <a:buClr>
                <a:srgbClr val="000000"/>
              </a:buClr>
              <a:buSzPts val="1400"/>
              <a:buFont typeface="Arial"/>
              <a:buNone/>
            </a:pPr>
            <a:endParaRPr sz="1800" b="0" u="none" dirty="0"/>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noProof="0" dirty="0">
                <a:latin typeface="Comic Sans MS" pitchFamily="66" charset="0"/>
              </a:rPr>
              <a:t>L’enseignant</a:t>
            </a:r>
            <a:r>
              <a:rPr lang="fr-FR" baseline="0" noProof="0" dirty="0">
                <a:latin typeface="Comic Sans MS" pitchFamily="66" charset="0"/>
              </a:rPr>
              <a:t>(e) corrige l’activité d’une manière interactive.</a:t>
            </a:r>
          </a:p>
          <a:p>
            <a:pPr marL="228600" marR="0" lvl="0" indent="0" algn="l" rtl="0">
              <a:lnSpc>
                <a:spcPct val="100000"/>
              </a:lnSpc>
              <a:spcBef>
                <a:spcPts val="0"/>
              </a:spcBef>
              <a:spcAft>
                <a:spcPts val="0"/>
              </a:spcAft>
              <a:buClr>
                <a:srgbClr val="000000"/>
              </a:buClr>
              <a:buSzPts val="1400"/>
              <a:buFont typeface="Arial"/>
              <a:buNone/>
            </a:pPr>
            <a:r>
              <a:rPr lang="fr-FR" sz="1800" noProof="0" dirty="0">
                <a:latin typeface="Comic Sans MS" pitchFamily="66" charset="0"/>
              </a:rPr>
              <a:t>L’enseignant</a:t>
            </a:r>
            <a:r>
              <a:rPr lang="fr-FR" sz="1800" baseline="0" noProof="0" dirty="0">
                <a:latin typeface="Comic Sans MS" pitchFamily="66" charset="0"/>
              </a:rPr>
              <a:t>(e) dit : </a:t>
            </a:r>
            <a:r>
              <a:rPr lang="fr-FR" sz="1800" b="1" i="1" u="none" strike="noStrike" cap="none" baseline="0" noProof="0" dirty="0">
                <a:solidFill>
                  <a:schemeClr val="lt1"/>
                </a:solidFill>
                <a:latin typeface="Comic Sans MS"/>
                <a:sym typeface="Comic Sans MS"/>
              </a:rPr>
              <a:t>« </a:t>
            </a:r>
            <a:r>
              <a:rPr lang="fr-FR" sz="1800" b="1" i="1" u="none" strike="noStrike" cap="none" noProof="0" dirty="0">
                <a:solidFill>
                  <a:srgbClr val="FF0000"/>
                </a:solidFill>
                <a:highlight>
                  <a:srgbClr val="00FFFF"/>
                </a:highlight>
                <a:latin typeface="Calibri"/>
                <a:ea typeface="Calibri"/>
                <a:cs typeface="Calibri"/>
                <a:sym typeface="Calibri"/>
              </a:rPr>
              <a:t>Maintenant, utilisez vos ciseaux et coupez le triangle.</a:t>
            </a:r>
            <a:r>
              <a:rPr lang="fr-FR" sz="1800" b="1" i="1" u="none" strike="noStrike" cap="none" noProof="0" dirty="0">
                <a:solidFill>
                  <a:schemeClr val="lt1"/>
                </a:solidFill>
                <a:highlight>
                  <a:srgbClr val="00FFFF"/>
                </a:highlight>
                <a:latin typeface="Comic Sans MS"/>
                <a:ea typeface="Calibri"/>
                <a:cs typeface="Calibri"/>
                <a:sym typeface="Comic Sans MS"/>
              </a:rPr>
              <a:t> »</a:t>
            </a:r>
            <a:endParaRPr lang="fr-FR" noProof="0" dirty="0"/>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0" baseline="0" noProof="0" dirty="0">
                <a:solidFill>
                  <a:srgbClr val="595959"/>
                </a:solidFill>
                <a:latin typeface="Comic Sans MS" pitchFamily="66" charset="0"/>
              </a:rPr>
              <a:t>Donnez aux élèves le temps pour compléter l’activité.</a:t>
            </a:r>
          </a:p>
          <a:p>
            <a:pPr marL="228600" marR="0" lvl="0" indent="0" algn="l" rtl="0">
              <a:lnSpc>
                <a:spcPct val="106000"/>
              </a:lnSpc>
              <a:spcBef>
                <a:spcPts val="0"/>
              </a:spcBef>
              <a:spcAft>
                <a:spcPts val="0"/>
              </a:spcAft>
              <a:buSzPts val="1400"/>
              <a:buNone/>
            </a:pPr>
            <a:endParaRPr sz="1800" dirty="0">
              <a:latin typeface="Calibri"/>
              <a:ea typeface="Calibri"/>
              <a:cs typeface="Calibri"/>
              <a:sym typeface="Calibri"/>
            </a:endParaRP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dirty="0">
                <a:latin typeface="Comic Sans MS" pitchFamily="66" charset="0"/>
              </a:rPr>
              <a:t>L’enseignant</a:t>
            </a:r>
            <a:r>
              <a:rPr lang="fr-FR" baseline="0" dirty="0">
                <a:latin typeface="Comic Sans MS" pitchFamily="66" charset="0"/>
              </a:rPr>
              <a:t>(e) corrige l’activité d’une manière interactive.</a:t>
            </a:r>
          </a:p>
          <a:p>
            <a:pPr marL="228600" marR="0" lvl="0" indent="0" algn="l" rtl="0">
              <a:lnSpc>
                <a:spcPct val="100000"/>
              </a:lnSpc>
              <a:spcBef>
                <a:spcPts val="0"/>
              </a:spcBef>
              <a:spcAft>
                <a:spcPts val="0"/>
              </a:spcAft>
              <a:buClr>
                <a:srgbClr val="000000"/>
              </a:buClr>
              <a:buSzPts val="1400"/>
              <a:buFont typeface="Arial"/>
              <a:buNone/>
            </a:pPr>
            <a:r>
              <a:rPr lang="fr-FR" sz="1800" dirty="0">
                <a:latin typeface="Comic Sans MS" pitchFamily="66" charset="0"/>
              </a:rPr>
              <a:t>L’enseignant</a:t>
            </a:r>
            <a:r>
              <a:rPr lang="fr-FR" sz="1800" baseline="0" dirty="0">
                <a:latin typeface="Comic Sans MS" pitchFamily="66" charset="0"/>
              </a:rPr>
              <a:t>(e) dit : </a:t>
            </a:r>
            <a:r>
              <a:rPr lang="fr-FR" sz="1800" b="1" i="1" u="none" strike="noStrike" cap="none" baseline="0" dirty="0">
                <a:solidFill>
                  <a:schemeClr val="lt1"/>
                </a:solidFill>
                <a:latin typeface="Comic Sans MS"/>
                <a:sym typeface="Comic Sans MS"/>
              </a:rPr>
              <a:t>« </a:t>
            </a:r>
            <a:r>
              <a:rPr lang="fr-FR" sz="1800" b="1" i="1" u="none" strike="noStrike" cap="none" dirty="0">
                <a:solidFill>
                  <a:srgbClr val="FF0000"/>
                </a:solidFill>
                <a:highlight>
                  <a:srgbClr val="00FFFF"/>
                </a:highlight>
                <a:latin typeface="Calibri"/>
                <a:ea typeface="Calibri"/>
                <a:cs typeface="Calibri"/>
                <a:sym typeface="Calibri"/>
              </a:rPr>
              <a:t>Pliez le triangle de sorte qu’un côté se chevauche</a:t>
            </a:r>
            <a:r>
              <a:rPr lang="fr-FR" sz="1800" b="1" i="1" u="none" strike="noStrike" cap="none" baseline="0" dirty="0">
                <a:solidFill>
                  <a:srgbClr val="FF0000"/>
                </a:solidFill>
                <a:highlight>
                  <a:srgbClr val="00FFFF"/>
                </a:highlight>
                <a:latin typeface="Calibri"/>
                <a:ea typeface="Calibri"/>
                <a:cs typeface="Calibri"/>
                <a:sym typeface="Calibri"/>
              </a:rPr>
              <a:t> et que le pli contient le sommet opposé.</a:t>
            </a:r>
            <a:r>
              <a:rPr lang="fr-FR" sz="1800" b="1" i="1" u="none" strike="noStrike" cap="none" baseline="0" dirty="0">
                <a:solidFill>
                  <a:schemeClr val="lt1"/>
                </a:solidFill>
                <a:highlight>
                  <a:srgbClr val="00FFFF"/>
                </a:highlight>
                <a:latin typeface="Comic Sans MS"/>
                <a:ea typeface="Calibri"/>
                <a:cs typeface="Calibri"/>
                <a:sym typeface="Comic Sans MS"/>
              </a:rPr>
              <a:t> »</a:t>
            </a:r>
            <a:endParaRPr lang="fr-FR" dirty="0"/>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0" baseline="0" noProof="0" dirty="0">
                <a:solidFill>
                  <a:srgbClr val="595959"/>
                </a:solidFill>
                <a:latin typeface="Comic Sans MS" pitchFamily="66" charset="0"/>
              </a:rPr>
              <a:t>Donnez aux élèves le temps pour compléter l’activité.</a:t>
            </a: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endParaRPr lang="fr-FR" b="0" baseline="0" noProof="0" dirty="0">
              <a:solidFill>
                <a:srgbClr val="595959"/>
              </a:solidFill>
              <a:latin typeface="Comic Sans MS" pitchFamily="66" charset="0"/>
            </a:endParaRP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dirty="0">
                <a:latin typeface="Comic Sans MS" pitchFamily="66" charset="0"/>
              </a:rPr>
              <a:t>L’enseignant</a:t>
            </a:r>
            <a:r>
              <a:rPr lang="fr-FR" baseline="0" dirty="0">
                <a:latin typeface="Comic Sans MS" pitchFamily="66" charset="0"/>
              </a:rPr>
              <a:t>(e) corrige l’activité d’une manière interactive.</a:t>
            </a:r>
          </a:p>
          <a:p>
            <a:pPr marL="228600" marR="0" lvl="0" indent="0" algn="l" rtl="0">
              <a:lnSpc>
                <a:spcPct val="100000"/>
              </a:lnSpc>
              <a:spcBef>
                <a:spcPts val="0"/>
              </a:spcBef>
              <a:spcAft>
                <a:spcPts val="0"/>
              </a:spcAft>
              <a:buClr>
                <a:srgbClr val="000000"/>
              </a:buClr>
              <a:buSzPts val="1400"/>
              <a:buFont typeface="Arial"/>
              <a:buNone/>
            </a:pPr>
            <a:r>
              <a:rPr lang="fr-FR" sz="1800" dirty="0">
                <a:latin typeface="Comic Sans MS" pitchFamily="66" charset="0"/>
              </a:rPr>
              <a:t>L’enseignant</a:t>
            </a:r>
            <a:r>
              <a:rPr lang="fr-FR" sz="1800" baseline="0" dirty="0">
                <a:latin typeface="Comic Sans MS" pitchFamily="66" charset="0"/>
              </a:rPr>
              <a:t>(e) dit : </a:t>
            </a:r>
            <a:r>
              <a:rPr lang="fr-FR" sz="1800" b="1" i="1" u="none" strike="noStrike" cap="none" baseline="0" dirty="0">
                <a:solidFill>
                  <a:schemeClr val="lt1"/>
                </a:solidFill>
                <a:latin typeface="Comic Sans MS"/>
                <a:sym typeface="Comic Sans MS"/>
              </a:rPr>
              <a:t>« </a:t>
            </a:r>
            <a:r>
              <a:rPr lang="fr-FR" sz="1800" b="1" i="1" u="none" strike="noStrike" cap="none" dirty="0">
                <a:solidFill>
                  <a:srgbClr val="FF0000"/>
                </a:solidFill>
                <a:highlight>
                  <a:srgbClr val="00FFFF"/>
                </a:highlight>
                <a:latin typeface="Calibri"/>
                <a:ea typeface="Calibri"/>
                <a:cs typeface="Calibri"/>
                <a:sym typeface="Calibri"/>
              </a:rPr>
              <a:t>Ouvrez le triangle et tracez</a:t>
            </a:r>
            <a:r>
              <a:rPr lang="fr-FR" sz="1800" b="1" i="1" u="none" strike="noStrike" cap="none" baseline="0" dirty="0">
                <a:solidFill>
                  <a:srgbClr val="FF0000"/>
                </a:solidFill>
                <a:highlight>
                  <a:srgbClr val="00FFFF"/>
                </a:highlight>
                <a:latin typeface="Calibri"/>
                <a:ea typeface="Calibri"/>
                <a:cs typeface="Calibri"/>
                <a:sym typeface="Calibri"/>
              </a:rPr>
              <a:t> une ligne tout au long du pli.</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1" i="1" u="none" strike="noStrike" cap="none" noProof="0" dirty="0">
                <a:solidFill>
                  <a:srgbClr val="FF0000"/>
                </a:solidFill>
                <a:highlight>
                  <a:srgbClr val="00FFFF"/>
                </a:highlight>
                <a:latin typeface="Calibri"/>
                <a:ea typeface="Calibri"/>
                <a:cs typeface="Calibri"/>
                <a:sym typeface="Calibri"/>
              </a:rPr>
              <a:t>Que remarquez-vous ? »</a:t>
            </a:r>
            <a:endParaRPr lang="fr-FR" noProof="0" dirty="0"/>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0" baseline="0" noProof="0" dirty="0">
                <a:solidFill>
                  <a:srgbClr val="595959"/>
                </a:solidFill>
                <a:latin typeface="Comic Sans MS" pitchFamily="66" charset="0"/>
              </a:rPr>
              <a:t>Donnez aux élèves le temps pour compléter l’activité.</a:t>
            </a: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endParaRPr lang="fr-FR" b="0" baseline="0" noProof="0" dirty="0">
              <a:solidFill>
                <a:srgbClr val="595959"/>
              </a:solidFill>
              <a:latin typeface="Comic Sans MS" pitchFamily="66" charset="0"/>
            </a:endParaRP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dirty="0">
                <a:latin typeface="Comic Sans MS" pitchFamily="66" charset="0"/>
              </a:rPr>
              <a:t>L’enseignant</a:t>
            </a:r>
            <a:r>
              <a:rPr lang="fr-FR" baseline="0" dirty="0">
                <a:latin typeface="Comic Sans MS" pitchFamily="66" charset="0"/>
              </a:rPr>
              <a:t>(e) corrige l’activité d’une manière interactive.</a:t>
            </a:r>
          </a:p>
          <a:p>
            <a:pPr marL="228600" marR="0" lvl="0" indent="0" algn="l" rtl="0">
              <a:lnSpc>
                <a:spcPct val="100000"/>
              </a:lnSpc>
              <a:spcBef>
                <a:spcPts val="0"/>
              </a:spcBef>
              <a:spcAft>
                <a:spcPts val="0"/>
              </a:spcAft>
              <a:buClr>
                <a:srgbClr val="000000"/>
              </a:buClr>
              <a:buSzPts val="1400"/>
              <a:buFont typeface="Arial"/>
              <a:buNone/>
            </a:pPr>
            <a:r>
              <a:rPr lang="fr-FR" sz="1800" dirty="0">
                <a:latin typeface="Comic Sans MS" pitchFamily="66" charset="0"/>
              </a:rPr>
              <a:t>L’enseignant</a:t>
            </a:r>
            <a:r>
              <a:rPr lang="fr-FR" sz="1800" baseline="0" dirty="0">
                <a:latin typeface="Comic Sans MS" pitchFamily="66" charset="0"/>
              </a:rPr>
              <a:t>(e) dit :</a:t>
            </a:r>
            <a:r>
              <a:rPr lang="en-US" sz="1800" b="0" dirty="0">
                <a:solidFill>
                  <a:schemeClr val="lt1"/>
                </a:solidFill>
                <a:latin typeface="Comic Sans MS"/>
                <a:ea typeface="Comic Sans MS"/>
                <a:cs typeface="Comic Sans MS"/>
                <a:sym typeface="Comic Sans MS"/>
              </a:rPr>
              <a:t> </a:t>
            </a:r>
            <a:r>
              <a:rPr lang="fr-FR" sz="1800" b="1" i="1" u="none" strike="noStrike" cap="none" noProof="0" dirty="0">
                <a:solidFill>
                  <a:schemeClr val="lt1"/>
                </a:solidFill>
                <a:latin typeface="Comic Sans MS"/>
                <a:ea typeface="Comic Sans MS"/>
                <a:cs typeface="Comic Sans MS"/>
                <a:sym typeface="Comic Sans MS"/>
              </a:rPr>
              <a:t>« </a:t>
            </a:r>
            <a:r>
              <a:rPr lang="fr-FR" sz="1800" b="1" i="1" u="none" strike="noStrike" cap="none" noProof="0" dirty="0">
                <a:solidFill>
                  <a:srgbClr val="FF0000"/>
                </a:solidFill>
                <a:highlight>
                  <a:srgbClr val="00FFFF"/>
                </a:highlight>
                <a:latin typeface="Calibri"/>
                <a:ea typeface="Calibri"/>
                <a:cs typeface="Calibri"/>
                <a:sym typeface="Calibri"/>
              </a:rPr>
              <a:t>Le pli est perpendiculaire au côté</a:t>
            </a:r>
            <a:r>
              <a:rPr lang="fr-FR" sz="1800" b="1" i="1" u="none" strike="noStrike" cap="none" baseline="0" noProof="0" dirty="0">
                <a:solidFill>
                  <a:srgbClr val="FF0000"/>
                </a:solidFill>
                <a:highlight>
                  <a:srgbClr val="00FFFF"/>
                </a:highlight>
                <a:latin typeface="Calibri"/>
                <a:ea typeface="Calibri"/>
                <a:cs typeface="Calibri"/>
                <a:sym typeface="Calibri"/>
              </a:rPr>
              <a:t> opposé.</a:t>
            </a:r>
            <a:endParaRPr lang="fr-FR" noProof="0" dirty="0"/>
          </a:p>
          <a:p>
            <a:pPr marL="228600" marR="0" lvl="0" indent="0" algn="l" rtl="0">
              <a:lnSpc>
                <a:spcPct val="100000"/>
              </a:lnSpc>
              <a:spcBef>
                <a:spcPts val="0"/>
              </a:spcBef>
              <a:spcAft>
                <a:spcPts val="0"/>
              </a:spcAft>
              <a:buClr>
                <a:srgbClr val="000000"/>
              </a:buClr>
              <a:buSzPts val="1400"/>
              <a:buFont typeface="Arial"/>
              <a:buNone/>
            </a:pPr>
            <a:r>
              <a:rPr lang="fr-FR" sz="1800" b="1" i="1" u="none" strike="noStrike" cap="none" noProof="0" dirty="0">
                <a:solidFill>
                  <a:srgbClr val="FF0000"/>
                </a:solidFill>
                <a:highlight>
                  <a:srgbClr val="00FFFF"/>
                </a:highlight>
                <a:latin typeface="Calibri"/>
                <a:ea typeface="Calibri"/>
                <a:cs typeface="Calibri"/>
                <a:sym typeface="Calibri"/>
              </a:rPr>
              <a:t>Vous</a:t>
            </a:r>
            <a:r>
              <a:rPr lang="fr-FR" sz="1800" b="1" i="1" u="none" strike="noStrike" cap="none" baseline="0" noProof="0" dirty="0">
                <a:solidFill>
                  <a:srgbClr val="FF0000"/>
                </a:solidFill>
                <a:highlight>
                  <a:srgbClr val="00FFFF"/>
                </a:highlight>
                <a:latin typeface="Calibri"/>
                <a:ea typeface="Calibri"/>
                <a:cs typeface="Calibri"/>
                <a:sym typeface="Calibri"/>
              </a:rPr>
              <a:t> avez en fait dessiné la hauteur de votre triangle.</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800" b="1" i="1" u="none" strike="noStrike" cap="none" baseline="0" noProof="0" dirty="0">
                <a:solidFill>
                  <a:srgbClr val="FF0000"/>
                </a:solidFill>
                <a:highlight>
                  <a:srgbClr val="00FFFF"/>
                </a:highlight>
                <a:latin typeface="Calibri"/>
                <a:ea typeface="Calibri"/>
                <a:cs typeface="Calibri"/>
                <a:sym typeface="Calibri"/>
              </a:rPr>
              <a:t>C’est la droite issue du sommet et perpendiculaire au </a:t>
            </a:r>
            <a:r>
              <a:rPr lang="fr-FR" sz="1800" b="1" i="1" u="none" strike="noStrike" cap="none" noProof="0" dirty="0">
                <a:solidFill>
                  <a:srgbClr val="FF0000"/>
                </a:solidFill>
                <a:highlight>
                  <a:srgbClr val="00FFFF"/>
                </a:highlight>
                <a:latin typeface="Calibri"/>
                <a:ea typeface="Calibri"/>
                <a:cs typeface="Calibri"/>
                <a:sym typeface="Calibri"/>
              </a:rPr>
              <a:t>côté</a:t>
            </a:r>
            <a:r>
              <a:rPr lang="fr-FR" sz="1800" b="1" i="1" u="none" strike="noStrike" cap="none" baseline="0" noProof="0" dirty="0">
                <a:solidFill>
                  <a:srgbClr val="FF0000"/>
                </a:solidFill>
                <a:highlight>
                  <a:srgbClr val="00FFFF"/>
                </a:highlight>
                <a:latin typeface="Calibri"/>
                <a:ea typeface="Calibri"/>
                <a:cs typeface="Calibri"/>
                <a:sym typeface="Calibri"/>
              </a:rPr>
              <a:t> opposé.</a:t>
            </a:r>
            <a:endParaRPr lang="fr-FR" sz="1800" noProof="0" dirty="0"/>
          </a:p>
          <a:p>
            <a:pPr marL="228600" marR="0" lvl="0" indent="0" algn="l" rtl="0">
              <a:lnSpc>
                <a:spcPct val="100000"/>
              </a:lnSpc>
              <a:spcBef>
                <a:spcPts val="0"/>
              </a:spcBef>
              <a:spcAft>
                <a:spcPts val="0"/>
              </a:spcAft>
              <a:buClr>
                <a:srgbClr val="000000"/>
              </a:buClr>
              <a:buSzPts val="1400"/>
              <a:buFont typeface="Arial"/>
              <a:buNone/>
            </a:pPr>
            <a:r>
              <a:rPr lang="fr-FR" sz="1800" b="1" i="1" u="none" strike="noStrike" cap="none" noProof="0" dirty="0">
                <a:solidFill>
                  <a:srgbClr val="FF0000"/>
                </a:solidFill>
                <a:highlight>
                  <a:srgbClr val="00FFFF"/>
                </a:highlight>
                <a:latin typeface="Calibri"/>
                <a:ea typeface="Calibri"/>
                <a:cs typeface="Calibri"/>
                <a:sym typeface="Calibri"/>
              </a:rPr>
              <a:t>Répétez</a:t>
            </a:r>
            <a:r>
              <a:rPr lang="fr-FR" sz="1800" b="1" i="1" u="none" strike="noStrike" cap="none" baseline="0" noProof="0" dirty="0">
                <a:solidFill>
                  <a:srgbClr val="FF0000"/>
                </a:solidFill>
                <a:highlight>
                  <a:srgbClr val="00FFFF"/>
                </a:highlight>
                <a:latin typeface="Calibri"/>
                <a:ea typeface="Calibri"/>
                <a:cs typeface="Calibri"/>
                <a:sym typeface="Calibri"/>
              </a:rPr>
              <a:t> cette activité avec les autres sommets. »</a:t>
            </a:r>
            <a:endParaRPr lang="fr-FR" noProof="0" dirty="0"/>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0" baseline="0" noProof="0" dirty="0">
                <a:solidFill>
                  <a:srgbClr val="595959"/>
                </a:solidFill>
                <a:latin typeface="Comic Sans MS" pitchFamily="66" charset="0"/>
              </a:rPr>
              <a:t>Donnez aux élèves le temps pour compléter l’activité.</a:t>
            </a: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endParaRPr lang="fr-FR" b="0" baseline="0" noProof="0" dirty="0">
              <a:solidFill>
                <a:srgbClr val="595959"/>
              </a:solidFill>
              <a:latin typeface="Comic Sans MS" pitchFamily="66" charset="0"/>
            </a:endParaRP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dirty="0">
                <a:latin typeface="Comic Sans MS" pitchFamily="66" charset="0"/>
              </a:rPr>
              <a:t>L’enseignant</a:t>
            </a:r>
            <a:r>
              <a:rPr lang="fr-FR" baseline="0" dirty="0">
                <a:latin typeface="Comic Sans MS" pitchFamily="66" charset="0"/>
              </a:rPr>
              <a:t>(e) corrige l’activité d’une manière interactive.</a:t>
            </a:r>
          </a:p>
          <a:p>
            <a:pPr marL="228600" marR="0" lvl="0" indent="0" algn="l" rtl="0">
              <a:lnSpc>
                <a:spcPct val="100000"/>
              </a:lnSpc>
              <a:spcBef>
                <a:spcPts val="0"/>
              </a:spcBef>
              <a:spcAft>
                <a:spcPts val="0"/>
              </a:spcAft>
              <a:buClr>
                <a:srgbClr val="000000"/>
              </a:buClr>
              <a:buSzPts val="1400"/>
              <a:buFont typeface="Arial"/>
              <a:buNone/>
            </a:pPr>
            <a:r>
              <a:rPr lang="fr-FR" sz="1800" dirty="0">
                <a:latin typeface="Comic Sans MS" pitchFamily="66" charset="0"/>
              </a:rPr>
              <a:t>L’enseignant</a:t>
            </a:r>
            <a:r>
              <a:rPr lang="fr-FR" sz="1800" baseline="0" dirty="0">
                <a:latin typeface="Comic Sans MS" pitchFamily="66" charset="0"/>
              </a:rPr>
              <a:t>(e) dit : </a:t>
            </a:r>
            <a:r>
              <a:rPr lang="fr-FR" sz="1800" b="1" i="1" u="none" strike="noStrike" cap="none" baseline="0" dirty="0">
                <a:solidFill>
                  <a:schemeClr val="lt1"/>
                </a:solidFill>
                <a:latin typeface="Comic Sans MS"/>
                <a:sym typeface="Comic Sans MS"/>
              </a:rPr>
              <a:t>« </a:t>
            </a:r>
            <a:r>
              <a:rPr lang="fr-FR" sz="1800" b="1" i="1" u="none" strike="noStrike" cap="none" dirty="0">
                <a:solidFill>
                  <a:srgbClr val="FF0000"/>
                </a:solidFill>
                <a:highlight>
                  <a:srgbClr val="00FFFF"/>
                </a:highlight>
                <a:latin typeface="Calibri"/>
                <a:ea typeface="Calibri"/>
                <a:cs typeface="Calibri"/>
                <a:sym typeface="Calibri"/>
              </a:rPr>
              <a:t>Que</a:t>
            </a:r>
            <a:r>
              <a:rPr lang="fr-FR" sz="1800" b="1" i="1" u="none" strike="noStrike" cap="none" baseline="0" dirty="0">
                <a:solidFill>
                  <a:srgbClr val="FF0000"/>
                </a:solidFill>
                <a:highlight>
                  <a:srgbClr val="00FFFF"/>
                </a:highlight>
                <a:latin typeface="Calibri"/>
                <a:ea typeface="Calibri"/>
                <a:cs typeface="Calibri"/>
                <a:sym typeface="Calibri"/>
              </a:rPr>
              <a:t> remarquez-vous ? »</a:t>
            </a:r>
            <a:endParaRPr lang="fr-FR" dirty="0"/>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0" baseline="0" noProof="0" dirty="0">
                <a:solidFill>
                  <a:srgbClr val="595959"/>
                </a:solidFill>
                <a:latin typeface="Comic Sans MS" pitchFamily="66" charset="0"/>
              </a:rPr>
              <a:t>Donnez aux élèves le temps pour compléter l’activité.</a:t>
            </a: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endParaRPr lang="fr-FR" dirty="0">
              <a:latin typeface="Comic Sans MS" pitchFamily="66" charset="0"/>
            </a:endParaRP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dirty="0">
                <a:latin typeface="Comic Sans MS" pitchFamily="66" charset="0"/>
              </a:rPr>
              <a:t>L’enseignant</a:t>
            </a:r>
            <a:r>
              <a:rPr lang="fr-FR" baseline="0" dirty="0">
                <a:latin typeface="Comic Sans MS" pitchFamily="66" charset="0"/>
              </a:rPr>
              <a:t>(e) corrige l’activité d’une manière interactive.</a:t>
            </a:r>
          </a:p>
          <a:p>
            <a:pPr marL="228600" marR="0" lvl="0" indent="0" algn="l" rtl="0">
              <a:lnSpc>
                <a:spcPct val="100000"/>
              </a:lnSpc>
              <a:spcBef>
                <a:spcPts val="0"/>
              </a:spcBef>
              <a:spcAft>
                <a:spcPts val="0"/>
              </a:spcAft>
              <a:buClr>
                <a:srgbClr val="000000"/>
              </a:buClr>
              <a:buSzPts val="1400"/>
              <a:buFont typeface="Arial"/>
              <a:buNone/>
            </a:pPr>
            <a:r>
              <a:rPr lang="fr-FR" sz="1800" dirty="0">
                <a:latin typeface="Comic Sans MS" pitchFamily="66" charset="0"/>
              </a:rPr>
              <a:t>L’enseignant</a:t>
            </a:r>
            <a:r>
              <a:rPr lang="fr-FR" sz="1800" baseline="0" dirty="0">
                <a:latin typeface="Comic Sans MS" pitchFamily="66" charset="0"/>
              </a:rPr>
              <a:t>(e) dit : </a:t>
            </a:r>
            <a:r>
              <a:rPr lang="fr-FR" sz="1800" b="1" i="1" u="none" strike="noStrike" cap="none" baseline="0" dirty="0">
                <a:solidFill>
                  <a:schemeClr val="lt1"/>
                </a:solidFill>
                <a:latin typeface="Comic Sans MS"/>
                <a:sym typeface="Comic Sans MS"/>
              </a:rPr>
              <a:t>« </a:t>
            </a:r>
            <a:r>
              <a:rPr lang="fr-FR" sz="1800" b="1" i="1" u="none" strike="noStrike" cap="none" dirty="0">
                <a:solidFill>
                  <a:srgbClr val="FF0000"/>
                </a:solidFill>
                <a:highlight>
                  <a:srgbClr val="00FFFF"/>
                </a:highlight>
                <a:latin typeface="Calibri"/>
                <a:ea typeface="Calibri"/>
                <a:cs typeface="Calibri"/>
                <a:sym typeface="Calibri"/>
              </a:rPr>
              <a:t>En pliant à chaque fois le triangle, la ligne résultante du pli est la hauteur issue du sommet au </a:t>
            </a:r>
            <a:r>
              <a:rPr lang="fr-FR" sz="1800" b="1" i="1" u="none" strike="noStrike" cap="none" noProof="0" dirty="0">
                <a:solidFill>
                  <a:srgbClr val="FF0000"/>
                </a:solidFill>
                <a:highlight>
                  <a:srgbClr val="00FFFF"/>
                </a:highlight>
                <a:latin typeface="Calibri"/>
                <a:ea typeface="Calibri"/>
                <a:cs typeface="Calibri"/>
                <a:sym typeface="Calibri"/>
              </a:rPr>
              <a:t>côté</a:t>
            </a:r>
            <a:r>
              <a:rPr lang="fr-FR" sz="1800" b="1" i="1" u="none" strike="noStrike" cap="none" baseline="0" noProof="0" dirty="0">
                <a:solidFill>
                  <a:srgbClr val="FF0000"/>
                </a:solidFill>
                <a:highlight>
                  <a:srgbClr val="00FFFF"/>
                </a:highlight>
                <a:latin typeface="Calibri"/>
                <a:ea typeface="Calibri"/>
                <a:cs typeface="Calibri"/>
                <a:sym typeface="Calibri"/>
              </a:rPr>
              <a:t> opposé</a:t>
            </a:r>
            <a:r>
              <a:rPr lang="en-US" sz="1800" b="1" i="1" u="none" strike="noStrike" cap="none" baseline="0" dirty="0">
                <a:solidFill>
                  <a:srgbClr val="FF0000"/>
                </a:solidFill>
                <a:highlight>
                  <a:srgbClr val="00FFFF"/>
                </a:highlight>
                <a:latin typeface="Calibri"/>
                <a:ea typeface="Calibri"/>
                <a:cs typeface="Calibri"/>
                <a:sym typeface="Calibri"/>
              </a:rPr>
              <a:t>.</a:t>
            </a:r>
            <a:endParaRPr lang="fr-FR" dirty="0"/>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sz="1200" b="1" i="1" u="none" strike="noStrike" cap="none" dirty="0">
                <a:solidFill>
                  <a:srgbClr val="FF0000"/>
                </a:solidFill>
                <a:highlight>
                  <a:srgbClr val="00FFFF"/>
                </a:highlight>
                <a:latin typeface="Calibri"/>
                <a:ea typeface="Calibri"/>
                <a:cs typeface="Calibri"/>
                <a:sym typeface="Calibri"/>
              </a:rPr>
              <a:t>On obtient 3 droites issues</a:t>
            </a:r>
            <a:r>
              <a:rPr lang="fr-FR" sz="1200" b="1" i="1" u="none" strike="noStrike" cap="none" baseline="0" dirty="0">
                <a:solidFill>
                  <a:srgbClr val="FF0000"/>
                </a:solidFill>
                <a:highlight>
                  <a:srgbClr val="00FFFF"/>
                </a:highlight>
                <a:latin typeface="Calibri"/>
                <a:ea typeface="Calibri"/>
                <a:cs typeface="Calibri"/>
                <a:sym typeface="Calibri"/>
              </a:rPr>
              <a:t> chacune d’un des sommets du triangle.</a:t>
            </a: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sz="1200" b="1" i="1" u="none" strike="noStrike" cap="none" noProof="0" dirty="0">
                <a:solidFill>
                  <a:srgbClr val="FF0000"/>
                </a:solidFill>
                <a:highlight>
                  <a:srgbClr val="00FFFF"/>
                </a:highlight>
                <a:latin typeface="Calibri"/>
                <a:ea typeface="Calibri"/>
                <a:cs typeface="Calibri"/>
                <a:sym typeface="Calibri"/>
              </a:rPr>
              <a:t>Ainsi,</a:t>
            </a:r>
            <a:r>
              <a:rPr lang="fr-FR" sz="1200" b="1" i="1" u="none" strike="noStrike" cap="none" baseline="0" noProof="0" dirty="0">
                <a:solidFill>
                  <a:srgbClr val="FF0000"/>
                </a:solidFill>
                <a:highlight>
                  <a:srgbClr val="00FFFF"/>
                </a:highlight>
                <a:latin typeface="Calibri"/>
                <a:ea typeface="Calibri"/>
                <a:cs typeface="Calibri"/>
                <a:sym typeface="Calibri"/>
              </a:rPr>
              <a:t> le triangle a 3 hauteurs qui se coupent en un point à l’intérieur du triangle. »</a:t>
            </a:r>
            <a:endParaRPr lang="fr-FR" b="0" baseline="0" noProof="0" dirty="0">
              <a:solidFill>
                <a:srgbClr val="595959"/>
              </a:solidFill>
              <a:latin typeface="Comic Sans MS" pitchFamily="66" charset="0"/>
            </a:endParaRP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0" baseline="0" noProof="0" dirty="0">
                <a:solidFill>
                  <a:srgbClr val="595959"/>
                </a:solidFill>
                <a:latin typeface="Comic Sans MS" pitchFamily="66" charset="0"/>
              </a:rPr>
              <a:t>Donnez aux élèves le temps pour compléter l’activité.</a:t>
            </a:r>
          </a:p>
          <a:p>
            <a:pPr marL="228600" marR="0" lvl="0" indent="0" algn="l" rtl="0">
              <a:lnSpc>
                <a:spcPct val="100000"/>
              </a:lnSpc>
              <a:spcBef>
                <a:spcPts val="0"/>
              </a:spcBef>
              <a:spcAft>
                <a:spcPts val="0"/>
              </a:spcAft>
              <a:buClr>
                <a:srgbClr val="000000"/>
              </a:buClr>
              <a:buSzPts val="1400"/>
              <a:buFont typeface="Arial"/>
              <a:buNone/>
            </a:pPr>
            <a:endParaRPr sz="1800" b="0" u="sng" dirty="0">
              <a:solidFill>
                <a:schemeClr val="lt1"/>
              </a:solidFill>
              <a:highlight>
                <a:srgbClr val="00FFFF"/>
              </a:highlight>
              <a:latin typeface="Comic Sans MS"/>
              <a:ea typeface="Comic Sans MS"/>
              <a:cs typeface="Comic Sans MS"/>
              <a:sym typeface="Comic Sans MS"/>
            </a:endParaRPr>
          </a:p>
          <a:p>
            <a:pPr marL="457200" marR="0" lvl="0" indent="-228600" algn="l" rtl="0">
              <a:lnSpc>
                <a:spcPct val="100000"/>
              </a:lnSpc>
              <a:spcBef>
                <a:spcPts val="0"/>
              </a:spcBef>
              <a:spcAft>
                <a:spcPts val="0"/>
              </a:spcAft>
              <a:buClr>
                <a:srgbClr val="000000"/>
              </a:buClr>
              <a:buSzPts val="1400"/>
              <a:buFont typeface="Arial"/>
              <a:buNone/>
            </a:pPr>
            <a:endParaRPr sz="1800" dirty="0">
              <a:latin typeface="Arial"/>
              <a:ea typeface="Arial"/>
              <a:cs typeface="Arial"/>
              <a:sym typeface="Arial"/>
            </a:endParaRPr>
          </a:p>
        </p:txBody>
      </p:sp>
      <p:sp>
        <p:nvSpPr>
          <p:cNvPr id="331" name="Google Shape;331;p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None/>
            </a:pPr>
            <a:fld id="{00000000-1234-1234-1234-123412341234}" type="slidenum">
              <a:rPr lang="en-US" sz="1200">
                <a:solidFill>
                  <a:schemeClr val="dk1"/>
                </a:solidFill>
              </a:rPr>
              <a:t>5</a:t>
            </a:fld>
            <a:endParaRPr sz="1200">
              <a:solidFill>
                <a:schemeClr val="dk1"/>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1" dirty="0">
              <a:solidFill>
                <a:schemeClr val="bg1"/>
              </a:solidFill>
              <a:latin typeface="Comic Sans MS" panose="030F0702030302020204" pitchFamily="66" charset="0"/>
            </a:endParaRPr>
          </a:p>
          <a:p>
            <a:endParaRPr lang="en-US" dirty="0">
              <a:latin typeface="Comic Sans MS" panose="030F0702030302020204" pitchFamily="66" charset="0"/>
            </a:endParaRP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smtClean="0">
                <a:solidFill>
                  <a:schemeClr val="dk1"/>
                </a:solidFill>
                <a:ea typeface="Calibri"/>
                <a:cs typeface="Calibri"/>
                <a:sym typeface="Calibri"/>
              </a:rPr>
              <a:t>6</a:t>
            </a:fld>
            <a:endParaRPr lang="fr-FR" sz="1200" b="0" i="0" u="none" strike="noStrike" cap="none">
              <a:solidFill>
                <a:schemeClr val="dk1"/>
              </a:solidFill>
              <a:ea typeface="Calibri"/>
              <a:cs typeface="Calibri"/>
              <a:sym typeface="Calibri"/>
            </a:endParaRPr>
          </a:p>
        </p:txBody>
      </p:sp>
    </p:spTree>
    <p:extLst>
      <p:ext uri="{BB962C8B-B14F-4D97-AF65-F5344CB8AC3E}">
        <p14:creationId xmlns:p14="http://schemas.microsoft.com/office/powerpoint/2010/main" val="21438314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4"/>
        <p:cNvGrpSpPr/>
        <p:nvPr/>
      </p:nvGrpSpPr>
      <p:grpSpPr>
        <a:xfrm>
          <a:off x="0" y="0"/>
          <a:ext cx="0" cy="0"/>
          <a:chOff x="0" y="0"/>
          <a:chExt cx="0" cy="0"/>
        </a:xfrm>
      </p:grpSpPr>
      <p:sp>
        <p:nvSpPr>
          <p:cNvPr id="345" name="Google Shape;345;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6" name="Google Shape;346;p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228600" marR="0" lvl="0" indent="0" algn="l" defTabSz="914400" rtl="0" eaLnBrk="1" fontAlgn="auto" latinLnBrk="0" hangingPunct="1">
              <a:lnSpc>
                <a:spcPct val="106000"/>
              </a:lnSpc>
              <a:spcBef>
                <a:spcPts val="0"/>
              </a:spcBef>
              <a:spcAft>
                <a:spcPts val="0"/>
              </a:spcAft>
              <a:buClr>
                <a:srgbClr val="000000"/>
              </a:buClr>
              <a:buSzPts val="1400"/>
              <a:buFont typeface="Calibri"/>
              <a:buNone/>
              <a:tabLst/>
              <a:defRPr/>
            </a:pPr>
            <a:r>
              <a:rPr lang="fr-FR" b="1" u="none" noProof="0" dirty="0"/>
              <a:t>Note pour l’enseignant(e)</a:t>
            </a:r>
          </a:p>
          <a:p>
            <a:pPr marL="228600" marR="0" lvl="0" indent="0" algn="l" defTabSz="914400" rtl="0" eaLnBrk="1" fontAlgn="auto" latinLnBrk="0" hangingPunct="1">
              <a:lnSpc>
                <a:spcPct val="106000"/>
              </a:lnSpc>
              <a:spcBef>
                <a:spcPts val="0"/>
              </a:spcBef>
              <a:spcAft>
                <a:spcPts val="0"/>
              </a:spcAft>
              <a:buClr>
                <a:srgbClr val="000000"/>
              </a:buClr>
              <a:buSzPts val="1400"/>
              <a:buFont typeface="Calibri"/>
              <a:buNone/>
              <a:tabLst/>
              <a:defRPr/>
            </a:pPr>
            <a:r>
              <a:rPr lang="fr-FR" noProof="0" dirty="0">
                <a:latin typeface="Comic Sans MS" pitchFamily="66" charset="0"/>
              </a:rPr>
              <a:t>L’enseignant</a:t>
            </a:r>
            <a:r>
              <a:rPr lang="fr-FR" baseline="0" noProof="0" dirty="0">
                <a:latin typeface="Comic Sans MS" pitchFamily="66" charset="0"/>
              </a:rPr>
              <a:t>(e) dit : </a:t>
            </a:r>
            <a:r>
              <a:rPr lang="fr-FR" sz="1200" b="1" i="1" u="none" strike="noStrike" cap="none" baseline="0" noProof="0" dirty="0">
                <a:solidFill>
                  <a:schemeClr val="lt1"/>
                </a:solidFill>
                <a:latin typeface="Comic Sans MS"/>
                <a:sym typeface="Comic Sans MS"/>
              </a:rPr>
              <a:t>« </a:t>
            </a:r>
            <a:r>
              <a:rPr lang="fr-FR" sz="1200" b="1" noProof="0" dirty="0">
                <a:highlight>
                  <a:srgbClr val="00FFFF"/>
                </a:highlight>
                <a:latin typeface="Calibri"/>
                <a:ea typeface="Calibri"/>
                <a:cs typeface="Calibri"/>
                <a:sym typeface="Calibri"/>
              </a:rPr>
              <a:t>Utilisez l’équerre et tracez la hauteur issue du sommet A au côté opposé</a:t>
            </a:r>
            <a:r>
              <a:rPr lang="fr-FR" sz="1200" b="1" baseline="0" noProof="0" dirty="0">
                <a:highlight>
                  <a:srgbClr val="00FFFF"/>
                </a:highlight>
                <a:latin typeface="Calibri"/>
                <a:ea typeface="Calibri"/>
                <a:cs typeface="Calibri"/>
                <a:sym typeface="Calibri"/>
              </a:rPr>
              <a:t> [BC]. »</a:t>
            </a:r>
            <a:endParaRPr lang="fr-FR" sz="1200" b="1" noProof="0" dirty="0">
              <a:latin typeface="Calibri"/>
              <a:ea typeface="Calibri"/>
              <a:cs typeface="Calibri"/>
              <a:sym typeface="Calibri"/>
            </a:endParaRPr>
          </a:p>
          <a:p>
            <a:pPr marL="228600" marR="0" lvl="0" indent="0" algn="l" defTabSz="914400" rtl="0" eaLnBrk="1" fontAlgn="auto" latinLnBrk="0" hangingPunct="1">
              <a:lnSpc>
                <a:spcPct val="106000"/>
              </a:lnSpc>
              <a:spcBef>
                <a:spcPts val="0"/>
              </a:spcBef>
              <a:spcAft>
                <a:spcPts val="0"/>
              </a:spcAft>
              <a:buClr>
                <a:srgbClr val="000000"/>
              </a:buClr>
              <a:buSzPts val="1400"/>
              <a:buFont typeface="Calibri"/>
              <a:buNone/>
              <a:tabLst/>
              <a:defRPr/>
            </a:pPr>
            <a:endParaRPr lang="fr-FR" b="1" u="none" noProof="0" dirty="0"/>
          </a:p>
          <a:p>
            <a:pPr marL="228600" marR="0" lvl="0" indent="0" algn="l" defTabSz="914400" rtl="0" eaLnBrk="1" fontAlgn="auto" latinLnBrk="0" hangingPunct="1">
              <a:lnSpc>
                <a:spcPct val="106000"/>
              </a:lnSpc>
              <a:spcBef>
                <a:spcPts val="0"/>
              </a:spcBef>
              <a:spcAft>
                <a:spcPts val="0"/>
              </a:spcAft>
              <a:buClr>
                <a:srgbClr val="000000"/>
              </a:buClr>
              <a:buSzPts val="1400"/>
              <a:buFont typeface="Calibri"/>
              <a:buNone/>
              <a:tabLst/>
              <a:defRPr/>
            </a:pPr>
            <a:r>
              <a:rPr lang="fr-FR" sz="1800" dirty="0">
                <a:highlight>
                  <a:srgbClr val="00FF00"/>
                </a:highlight>
                <a:latin typeface="Calibri"/>
                <a:ea typeface="Calibri"/>
                <a:cs typeface="Calibri"/>
                <a:sym typeface="Calibri"/>
              </a:rPr>
              <a:t>Rappelez les élèves de la construction de</a:t>
            </a:r>
            <a:r>
              <a:rPr lang="fr-FR" sz="1800" baseline="0" dirty="0">
                <a:highlight>
                  <a:srgbClr val="00FF00"/>
                </a:highlight>
                <a:latin typeface="Calibri"/>
                <a:ea typeface="Calibri"/>
                <a:cs typeface="Calibri"/>
                <a:sym typeface="Calibri"/>
              </a:rPr>
              <a:t> la hauteur à l’aide de l’équerre.</a:t>
            </a:r>
            <a:endParaRPr dirty="0">
              <a:latin typeface="Comic Sans MS"/>
              <a:ea typeface="Comic Sans MS"/>
              <a:cs typeface="Comic Sans MS"/>
              <a:sym typeface="Comic Sans MS"/>
            </a:endParaRPr>
          </a:p>
        </p:txBody>
      </p:sp>
      <p:sp>
        <p:nvSpPr>
          <p:cNvPr id="347" name="Google Shape;347;p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None/>
            </a:pPr>
            <a:fld id="{00000000-1234-1234-1234-123412341234}" type="slidenum">
              <a:rPr lang="en-US">
                <a:latin typeface="Comic Sans MS"/>
                <a:ea typeface="Comic Sans MS"/>
                <a:cs typeface="Comic Sans MS"/>
                <a:sym typeface="Comic Sans MS"/>
              </a:rPr>
              <a:t>7</a:t>
            </a:fld>
            <a:endParaRPr>
              <a:latin typeface="Comic Sans MS"/>
              <a:ea typeface="Comic Sans MS"/>
              <a:cs typeface="Comic Sans MS"/>
              <a:sym typeface="Comic Sans M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4"/>
        <p:cNvGrpSpPr/>
        <p:nvPr/>
      </p:nvGrpSpPr>
      <p:grpSpPr>
        <a:xfrm>
          <a:off x="0" y="0"/>
          <a:ext cx="0" cy="0"/>
          <a:chOff x="0" y="0"/>
          <a:chExt cx="0" cy="0"/>
        </a:xfrm>
      </p:grpSpPr>
      <p:sp>
        <p:nvSpPr>
          <p:cNvPr id="365" name="Google Shape;365;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6" name="Google Shape;366;p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u="none" noProof="0" dirty="0"/>
              <a:t>Note pour l’enseignant(e)</a:t>
            </a:r>
            <a:endParaRPr lang="en-US" baseline="0" dirty="0">
              <a:latin typeface="Comic Sans MS" pitchFamily="66" charset="0"/>
            </a:endParaRP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noProof="0" dirty="0">
                <a:latin typeface="Comic Sans MS" pitchFamily="66" charset="0"/>
              </a:rPr>
              <a:t>L’enseignant</a:t>
            </a:r>
            <a:r>
              <a:rPr lang="fr-FR" baseline="0" noProof="0" dirty="0">
                <a:latin typeface="Comic Sans MS" pitchFamily="66" charset="0"/>
              </a:rPr>
              <a:t>(e) corrige l’activité d’une manière interactive.</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noProof="0" dirty="0">
                <a:latin typeface="Comic Sans MS" pitchFamily="66" charset="0"/>
              </a:rPr>
              <a:t>L’enseignant</a:t>
            </a:r>
            <a:r>
              <a:rPr lang="fr-FR" b="0" baseline="0" noProof="0" dirty="0">
                <a:latin typeface="Comic Sans MS" pitchFamily="66" charset="0"/>
              </a:rPr>
              <a:t>(e) dit : </a:t>
            </a:r>
            <a:r>
              <a:rPr lang="fr-FR" sz="1000" b="1" i="1" u="none" strike="noStrike" cap="none" baseline="0" noProof="0" dirty="0">
                <a:solidFill>
                  <a:schemeClr val="lt1"/>
                </a:solidFill>
                <a:latin typeface="Comic Sans MS"/>
                <a:sym typeface="Comic Sans MS"/>
              </a:rPr>
              <a:t>« </a:t>
            </a:r>
            <a:r>
              <a:rPr lang="fr-FR" sz="1000" b="1" i="1" u="none" strike="noStrike" cap="none" noProof="0" dirty="0">
                <a:solidFill>
                  <a:srgbClr val="FF0000"/>
                </a:solidFill>
                <a:highlight>
                  <a:srgbClr val="00FFFF"/>
                </a:highlight>
                <a:latin typeface="Calibri"/>
                <a:ea typeface="Calibri"/>
                <a:cs typeface="Calibri"/>
                <a:sym typeface="Calibri"/>
              </a:rPr>
              <a:t>Maintenant, tracez la hauteur issue du point B au côté opposé [AC]</a:t>
            </a:r>
            <a:r>
              <a:rPr lang="fr-FR" sz="1000" b="1" i="1" u="none" strike="noStrike" cap="none" noProof="0" dirty="0">
                <a:solidFill>
                  <a:schemeClr val="lt1"/>
                </a:solidFill>
                <a:latin typeface="Comic Sans MS"/>
                <a:ea typeface="Comic Sans MS"/>
                <a:cs typeface="Comic Sans MS"/>
                <a:sym typeface="Comic Sans MS"/>
              </a:rPr>
              <a:t>. »</a:t>
            </a:r>
            <a:endParaRPr lang="fr-FR" noProof="0" dirty="0"/>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0" baseline="0" noProof="0" dirty="0">
                <a:solidFill>
                  <a:srgbClr val="595959"/>
                </a:solidFill>
                <a:latin typeface="Comic Sans MS" pitchFamily="66" charset="0"/>
              </a:rPr>
              <a:t>Donnez aux élèves le temps pour répondre.</a:t>
            </a:r>
          </a:p>
          <a:p>
            <a:pPr marL="228600" marR="0" indent="0">
              <a:lnSpc>
                <a:spcPct val="107000"/>
              </a:lnSpc>
              <a:spcBef>
                <a:spcPts val="0"/>
              </a:spcBef>
              <a:spcAft>
                <a:spcPts val="800"/>
              </a:spcAft>
            </a:pPr>
            <a:endParaRPr lang="en-US" sz="1000" b="1" noProof="0" dirty="0">
              <a:effectLst/>
              <a:latin typeface="Times New Roman" panose="02020603050405020304" pitchFamily="18" charset="0"/>
              <a:ea typeface="Calibri" panose="020F0502020204030204" pitchFamily="34" charset="0"/>
              <a:cs typeface="Arial" panose="020B0604020202020204" pitchFamily="34" charset="0"/>
            </a:endParaRPr>
          </a:p>
          <a:p>
            <a:pPr marL="228600" marR="0" lvl="0" indent="0" algn="l" rtl="0">
              <a:lnSpc>
                <a:spcPct val="106000"/>
              </a:lnSpc>
              <a:spcBef>
                <a:spcPts val="0"/>
              </a:spcBef>
              <a:spcAft>
                <a:spcPts val="0"/>
              </a:spcAft>
              <a:buSzPts val="1400"/>
              <a:buFont typeface="Calibri"/>
              <a:buNone/>
            </a:pPr>
            <a:endParaRPr sz="1000" b="1" u="sng" dirty="0">
              <a:highlight>
                <a:srgbClr val="00FFFF"/>
              </a:highlight>
              <a:latin typeface="Times New Roman"/>
              <a:ea typeface="Times New Roman"/>
              <a:cs typeface="Times New Roman"/>
              <a:sym typeface="Times New Roman"/>
            </a:endParaRPr>
          </a:p>
          <a:p>
            <a:pPr marL="457200" marR="0" lvl="0" indent="-228600" algn="l" rtl="0">
              <a:lnSpc>
                <a:spcPct val="100000"/>
              </a:lnSpc>
              <a:spcBef>
                <a:spcPts val="800"/>
              </a:spcBef>
              <a:spcAft>
                <a:spcPts val="0"/>
              </a:spcAft>
              <a:buClr>
                <a:srgbClr val="000000"/>
              </a:buClr>
              <a:buSzPts val="1400"/>
              <a:buFont typeface="Arial"/>
              <a:buNone/>
            </a:pPr>
            <a:endParaRPr dirty="0">
              <a:latin typeface="Comic Sans MS"/>
              <a:ea typeface="Comic Sans MS"/>
              <a:cs typeface="Comic Sans MS"/>
              <a:sym typeface="Comic Sans MS"/>
            </a:endParaRPr>
          </a:p>
        </p:txBody>
      </p:sp>
      <p:sp>
        <p:nvSpPr>
          <p:cNvPr id="367" name="Google Shape;367;p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None/>
            </a:pPr>
            <a:fld id="{00000000-1234-1234-1234-123412341234}" type="slidenum">
              <a:rPr lang="en-US">
                <a:latin typeface="Comic Sans MS"/>
                <a:ea typeface="Comic Sans MS"/>
                <a:cs typeface="Comic Sans MS"/>
                <a:sym typeface="Comic Sans MS"/>
              </a:rPr>
              <a:t>8</a:t>
            </a:fld>
            <a:endParaRPr>
              <a:latin typeface="Comic Sans MS"/>
              <a:ea typeface="Comic Sans MS"/>
              <a:cs typeface="Comic Sans MS"/>
              <a:sym typeface="Comic Sans M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4"/>
        <p:cNvGrpSpPr/>
        <p:nvPr/>
      </p:nvGrpSpPr>
      <p:grpSpPr>
        <a:xfrm>
          <a:off x="0" y="0"/>
          <a:ext cx="0" cy="0"/>
          <a:chOff x="0" y="0"/>
          <a:chExt cx="0" cy="0"/>
        </a:xfrm>
      </p:grpSpPr>
      <p:sp>
        <p:nvSpPr>
          <p:cNvPr id="385" name="Google Shape;385;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6" name="Google Shape;386;p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u="none" noProof="0" dirty="0"/>
              <a:t>Note pour l’enseignant(e)</a:t>
            </a:r>
            <a:endParaRPr lang="fr-FR" baseline="0" dirty="0">
              <a:latin typeface="Comic Sans MS" pitchFamily="66" charset="0"/>
            </a:endParaRP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noProof="0" dirty="0">
                <a:latin typeface="Comic Sans MS" pitchFamily="66" charset="0"/>
              </a:rPr>
              <a:t>L’enseignant</a:t>
            </a:r>
            <a:r>
              <a:rPr lang="fr-FR" baseline="0" noProof="0" dirty="0">
                <a:latin typeface="Comic Sans MS" pitchFamily="66" charset="0"/>
              </a:rPr>
              <a:t>(e) corrige l’activité d’une manière interactive.</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dirty="0">
                <a:latin typeface="Comic Sans MS" pitchFamily="66" charset="0"/>
              </a:rPr>
              <a:t>L’enseignant</a:t>
            </a:r>
            <a:r>
              <a:rPr lang="fr-FR" b="0" baseline="0" dirty="0">
                <a:latin typeface="Comic Sans MS" pitchFamily="66" charset="0"/>
              </a:rPr>
              <a:t>(e) dit : </a:t>
            </a:r>
            <a:r>
              <a:rPr lang="fr-FR" sz="1000" b="1" i="1" u="none" strike="noStrike" cap="none" baseline="0" dirty="0">
                <a:solidFill>
                  <a:schemeClr val="lt1"/>
                </a:solidFill>
                <a:latin typeface="Comic Sans MS"/>
                <a:sym typeface="Comic Sans MS"/>
              </a:rPr>
              <a:t>« </a:t>
            </a:r>
            <a:r>
              <a:rPr lang="fr-FR" sz="1000" b="1" i="1" u="none" strike="noStrike" cap="none" dirty="0">
                <a:solidFill>
                  <a:srgbClr val="FF0000"/>
                </a:solidFill>
                <a:highlight>
                  <a:srgbClr val="00FFFF"/>
                </a:highlight>
                <a:latin typeface="Calibri"/>
                <a:ea typeface="Calibri"/>
                <a:cs typeface="Calibri"/>
                <a:sym typeface="Calibri"/>
              </a:rPr>
              <a:t>Maintenant, tracez la hauteur issue du point C au côté opposé [AB]</a:t>
            </a:r>
            <a:r>
              <a:rPr lang="fr-FR" sz="1000" b="1" i="1" u="none" strike="noStrike" cap="none" dirty="0">
                <a:solidFill>
                  <a:schemeClr val="lt1"/>
                </a:solidFill>
                <a:latin typeface="Comic Sans MS"/>
                <a:ea typeface="Comic Sans MS"/>
                <a:cs typeface="Comic Sans MS"/>
                <a:sym typeface="Comic Sans MS"/>
              </a:rPr>
              <a:t>. »</a:t>
            </a:r>
            <a:endParaRPr lang="fr-FR" dirty="0"/>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0" baseline="0" noProof="0" dirty="0">
                <a:solidFill>
                  <a:srgbClr val="595959"/>
                </a:solidFill>
                <a:latin typeface="Comic Sans MS" pitchFamily="66" charset="0"/>
              </a:rPr>
              <a:t>Donnez aux élèves le temps pour répondre.</a:t>
            </a:r>
          </a:p>
          <a:p>
            <a:pPr marL="228600" marR="0" lvl="0" indent="0" algn="l" rtl="0">
              <a:lnSpc>
                <a:spcPct val="106000"/>
              </a:lnSpc>
              <a:spcBef>
                <a:spcPts val="0"/>
              </a:spcBef>
              <a:spcAft>
                <a:spcPts val="0"/>
              </a:spcAft>
              <a:buSzPts val="1400"/>
              <a:buFont typeface="Calibri"/>
              <a:buNone/>
            </a:pPr>
            <a:endParaRPr sz="1000" b="1" u="sng" dirty="0">
              <a:highlight>
                <a:srgbClr val="00FFFF"/>
              </a:highlight>
              <a:latin typeface="Times New Roman"/>
              <a:ea typeface="Times New Roman"/>
              <a:cs typeface="Times New Roman"/>
              <a:sym typeface="Times New Roman"/>
            </a:endParaRPr>
          </a:p>
          <a:p>
            <a:pPr marL="457200" marR="0" lvl="0" indent="-228600" algn="l" rtl="0">
              <a:lnSpc>
                <a:spcPct val="100000"/>
              </a:lnSpc>
              <a:spcBef>
                <a:spcPts val="800"/>
              </a:spcBef>
              <a:spcAft>
                <a:spcPts val="0"/>
              </a:spcAft>
              <a:buClr>
                <a:srgbClr val="000000"/>
              </a:buClr>
              <a:buSzPts val="1400"/>
              <a:buFont typeface="Arial"/>
              <a:buNone/>
            </a:pPr>
            <a:endParaRPr dirty="0">
              <a:latin typeface="Comic Sans MS"/>
              <a:ea typeface="Comic Sans MS"/>
              <a:cs typeface="Comic Sans MS"/>
              <a:sym typeface="Comic Sans MS"/>
            </a:endParaRPr>
          </a:p>
        </p:txBody>
      </p:sp>
      <p:sp>
        <p:nvSpPr>
          <p:cNvPr id="387" name="Google Shape;387;p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None/>
            </a:pPr>
            <a:fld id="{00000000-1234-1234-1234-123412341234}" type="slidenum">
              <a:rPr lang="en-US">
                <a:latin typeface="Comic Sans MS"/>
                <a:ea typeface="Comic Sans MS"/>
                <a:cs typeface="Comic Sans MS"/>
                <a:sym typeface="Comic Sans MS"/>
              </a:rPr>
              <a:t>9</a:t>
            </a:fld>
            <a:endParaRPr>
              <a:latin typeface="Comic Sans MS"/>
              <a:ea typeface="Comic Sans MS"/>
              <a:cs typeface="Comic Sans MS"/>
              <a:sym typeface="Comic Sans MS"/>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163"/>
        <p:cNvGrpSpPr/>
        <p:nvPr/>
      </p:nvGrpSpPr>
      <p:grpSpPr>
        <a:xfrm>
          <a:off x="0" y="0"/>
          <a:ext cx="0" cy="0"/>
          <a:chOff x="0" y="0"/>
          <a:chExt cx="0" cy="0"/>
        </a:xfrm>
      </p:grpSpPr>
      <p:pic>
        <p:nvPicPr>
          <p:cNvPr id="164" name="Google Shape;164;p2"/>
          <p:cNvPicPr preferRelativeResize="0"/>
          <p:nvPr/>
        </p:nvPicPr>
        <p:blipFill rotWithShape="1">
          <a:blip r:embed="rId2">
            <a:alphaModFix/>
          </a:blip>
          <a:srcRect l="86274" t="84400" r="2210" b="3525"/>
          <a:stretch/>
        </p:blipFill>
        <p:spPr>
          <a:xfrm rot="10800000">
            <a:off x="2" y="62146"/>
            <a:ext cx="784930" cy="463360"/>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218"/>
        <p:cNvGrpSpPr/>
        <p:nvPr/>
      </p:nvGrpSpPr>
      <p:grpSpPr>
        <a:xfrm>
          <a:off x="0" y="0"/>
          <a:ext cx="0" cy="0"/>
          <a:chOff x="0" y="0"/>
          <a:chExt cx="0" cy="0"/>
        </a:xfrm>
      </p:grpSpPr>
      <p:sp>
        <p:nvSpPr>
          <p:cNvPr id="219" name="Google Shape;219;p11"/>
          <p:cNvSpPr txBox="1">
            <a:spLocks noGrp="1"/>
          </p:cNvSpPr>
          <p:nvPr>
            <p:ph type="sldNum" idx="12"/>
          </p:nvPr>
        </p:nvSpPr>
        <p:spPr>
          <a:xfrm>
            <a:off x="10536952" y="6334540"/>
            <a:ext cx="630300" cy="273300"/>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a:ea typeface="Comic Sans MS"/>
                <a:cs typeface="Comic Sans MS"/>
                <a:sym typeface="Comic Sans MS"/>
              </a:defRPr>
            </a:lvl1pPr>
            <a:lvl2pPr marL="0" marR="0" lvl="1"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a:ea typeface="Comic Sans MS"/>
                <a:cs typeface="Comic Sans MS"/>
                <a:sym typeface="Comic Sans MS"/>
              </a:defRPr>
            </a:lvl2pPr>
            <a:lvl3pPr marL="0" marR="0" lvl="2"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a:ea typeface="Comic Sans MS"/>
                <a:cs typeface="Comic Sans MS"/>
                <a:sym typeface="Comic Sans MS"/>
              </a:defRPr>
            </a:lvl3pPr>
            <a:lvl4pPr marL="0" marR="0" lvl="3"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a:ea typeface="Comic Sans MS"/>
                <a:cs typeface="Comic Sans MS"/>
                <a:sym typeface="Comic Sans MS"/>
              </a:defRPr>
            </a:lvl4pPr>
            <a:lvl5pPr marL="0" marR="0" lvl="4"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a:ea typeface="Comic Sans MS"/>
                <a:cs typeface="Comic Sans MS"/>
                <a:sym typeface="Comic Sans MS"/>
              </a:defRPr>
            </a:lvl5pPr>
            <a:lvl6pPr marL="0" marR="0" lvl="5"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a:ea typeface="Comic Sans MS"/>
                <a:cs typeface="Comic Sans MS"/>
                <a:sym typeface="Comic Sans MS"/>
              </a:defRPr>
            </a:lvl6pPr>
            <a:lvl7pPr marL="0" marR="0" lvl="6"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a:ea typeface="Comic Sans MS"/>
                <a:cs typeface="Comic Sans MS"/>
                <a:sym typeface="Comic Sans MS"/>
              </a:defRPr>
            </a:lvl7pPr>
            <a:lvl8pPr marL="0" marR="0" lvl="7"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a:ea typeface="Comic Sans MS"/>
                <a:cs typeface="Comic Sans MS"/>
                <a:sym typeface="Comic Sans MS"/>
              </a:defRPr>
            </a:lvl8pPr>
            <a:lvl9pPr marL="0" marR="0" lvl="8"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a:ea typeface="Comic Sans MS"/>
                <a:cs typeface="Comic Sans MS"/>
                <a:sym typeface="Comic Sans MS"/>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27"/>
        <p:cNvGrpSpPr/>
        <p:nvPr/>
      </p:nvGrpSpPr>
      <p:grpSpPr>
        <a:xfrm>
          <a:off x="0" y="0"/>
          <a:ext cx="0" cy="0"/>
          <a:chOff x="0" y="0"/>
          <a:chExt cx="0" cy="0"/>
        </a:xfrm>
      </p:grpSpPr>
      <p:sp>
        <p:nvSpPr>
          <p:cNvPr id="228" name="Google Shape;228;p13"/>
          <p:cNvSpPr txBox="1">
            <a:spLocks noGrp="1"/>
          </p:cNvSpPr>
          <p:nvPr>
            <p:ph type="title"/>
          </p:nvPr>
        </p:nvSpPr>
        <p:spPr>
          <a:xfrm>
            <a:off x="838200" y="1193074"/>
            <a:ext cx="10515600" cy="4977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229" name="Google Shape;229;p13"/>
          <p:cNvSpPr txBox="1">
            <a:spLocks noGrp="1"/>
          </p:cNvSpPr>
          <p:nvPr>
            <p:ph type="body" idx="1"/>
          </p:nvPr>
        </p:nvSpPr>
        <p:spPr>
          <a:xfrm>
            <a:off x="838200" y="1825625"/>
            <a:ext cx="10515600" cy="3948300"/>
          </a:xfrm>
          <a:prstGeom prst="rect">
            <a:avLst/>
          </a:prstGeom>
          <a:noFill/>
          <a:ln>
            <a:noFill/>
          </a:ln>
        </p:spPr>
        <p:txBody>
          <a:bodyPr spcFirstLastPara="1" wrap="square" lIns="91425" tIns="45700" rIns="91425" bIns="45700" anchor="t" anchorCtr="0">
            <a:normAutofit/>
          </a:bodyPr>
          <a:lstStyle>
            <a:lvl1pPr marL="457200" lvl="0" indent="-342900" algn="l" rtl="0">
              <a:lnSpc>
                <a:spcPct val="90000"/>
              </a:lnSpc>
              <a:spcBef>
                <a:spcPts val="1000"/>
              </a:spcBef>
              <a:spcAft>
                <a:spcPts val="0"/>
              </a:spcAft>
              <a:buClr>
                <a:schemeClr val="dk1"/>
              </a:buClr>
              <a:buSzPts val="1800"/>
              <a:buChar char="•"/>
              <a:defRPr/>
            </a:lvl1pPr>
            <a:lvl2pPr marL="914400" lvl="1" indent="-342900" algn="l" rtl="0">
              <a:lnSpc>
                <a:spcPct val="90000"/>
              </a:lnSpc>
              <a:spcBef>
                <a:spcPts val="500"/>
              </a:spcBef>
              <a:spcAft>
                <a:spcPts val="0"/>
              </a:spcAft>
              <a:buClr>
                <a:schemeClr val="dk1"/>
              </a:buClr>
              <a:buSzPts val="1800"/>
              <a:buChar char="•"/>
              <a:defRPr/>
            </a:lvl2pPr>
            <a:lvl3pPr marL="1371600" lvl="2" indent="-342900" algn="l" rtl="0">
              <a:lnSpc>
                <a:spcPct val="90000"/>
              </a:lnSpc>
              <a:spcBef>
                <a:spcPts val="500"/>
              </a:spcBef>
              <a:spcAft>
                <a:spcPts val="0"/>
              </a:spcAft>
              <a:buClr>
                <a:schemeClr val="dk1"/>
              </a:buClr>
              <a:buSzPts val="1800"/>
              <a:buChar char="•"/>
              <a:defRPr/>
            </a:lvl3pPr>
            <a:lvl4pPr marL="1828800" lvl="3" indent="-342900" algn="l" rtl="0">
              <a:lnSpc>
                <a:spcPct val="90000"/>
              </a:lnSpc>
              <a:spcBef>
                <a:spcPts val="500"/>
              </a:spcBef>
              <a:spcAft>
                <a:spcPts val="0"/>
              </a:spcAft>
              <a:buClr>
                <a:schemeClr val="dk1"/>
              </a:buClr>
              <a:buSzPts val="1800"/>
              <a:buChar char="•"/>
              <a:defRPr/>
            </a:lvl4pPr>
            <a:lvl5pPr marL="2286000" lvl="4" indent="-342900" algn="l" rtl="0">
              <a:lnSpc>
                <a:spcPct val="90000"/>
              </a:lnSpc>
              <a:spcBef>
                <a:spcPts val="500"/>
              </a:spcBef>
              <a:spcAft>
                <a:spcPts val="0"/>
              </a:spcAft>
              <a:buClr>
                <a:schemeClr val="dk1"/>
              </a:buClr>
              <a:buSzPts val="1800"/>
              <a:buChar char="•"/>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30"/>
        <p:cNvGrpSpPr/>
        <p:nvPr/>
      </p:nvGrpSpPr>
      <p:grpSpPr>
        <a:xfrm>
          <a:off x="0" y="0"/>
          <a:ext cx="0" cy="0"/>
          <a:chOff x="0" y="0"/>
          <a:chExt cx="0" cy="0"/>
        </a:xfrm>
      </p:grpSpPr>
      <p:sp>
        <p:nvSpPr>
          <p:cNvPr id="231" name="Google Shape;231;p14"/>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normAutofit/>
          </a:bodyPr>
          <a:lstStyle>
            <a:lvl1pPr lvl="0" algn="ctr" rtl="0">
              <a:lnSpc>
                <a:spcPct val="90000"/>
              </a:lnSpc>
              <a:spcBef>
                <a:spcPts val="0"/>
              </a:spcBef>
              <a:spcAft>
                <a:spcPts val="0"/>
              </a:spcAft>
              <a:buClr>
                <a:schemeClr val="dk1"/>
              </a:buClr>
              <a:buSzPts val="6000"/>
              <a:buFont typeface="Calibri"/>
              <a:buNone/>
              <a:defRPr sz="6000"/>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232" name="Google Shape;232;p14"/>
          <p:cNvSpPr txBox="1">
            <a:spLocks noGrp="1"/>
          </p:cNvSpPr>
          <p:nvPr>
            <p:ph type="subTitle" idx="1"/>
          </p:nvPr>
        </p:nvSpPr>
        <p:spPr>
          <a:xfrm>
            <a:off x="1524000" y="3602038"/>
            <a:ext cx="9144000" cy="1655700"/>
          </a:xfrm>
          <a:prstGeom prst="rect">
            <a:avLst/>
          </a:prstGeom>
          <a:noFill/>
          <a:ln>
            <a:noFill/>
          </a:ln>
        </p:spPr>
        <p:txBody>
          <a:bodyPr spcFirstLastPara="1" wrap="square" lIns="91425" tIns="45700" rIns="91425" bIns="45700" anchor="t" anchorCtr="0">
            <a:normAutofit/>
          </a:bodyPr>
          <a:lstStyle>
            <a:lvl1pPr lvl="0" algn="ctr" rtl="0">
              <a:lnSpc>
                <a:spcPct val="90000"/>
              </a:lnSpc>
              <a:spcBef>
                <a:spcPts val="1000"/>
              </a:spcBef>
              <a:spcAft>
                <a:spcPts val="0"/>
              </a:spcAft>
              <a:buClr>
                <a:schemeClr val="dk1"/>
              </a:buClr>
              <a:buSzPts val="2400"/>
              <a:buNone/>
              <a:defRPr sz="2400"/>
            </a:lvl1pPr>
            <a:lvl2pPr lvl="1" algn="ctr" rtl="0">
              <a:lnSpc>
                <a:spcPct val="90000"/>
              </a:lnSpc>
              <a:spcBef>
                <a:spcPts val="500"/>
              </a:spcBef>
              <a:spcAft>
                <a:spcPts val="0"/>
              </a:spcAft>
              <a:buClr>
                <a:schemeClr val="dk1"/>
              </a:buClr>
              <a:buSzPts val="2000"/>
              <a:buNone/>
              <a:defRPr sz="2000"/>
            </a:lvl2pPr>
            <a:lvl3pPr lvl="2" algn="ctr" rtl="0">
              <a:lnSpc>
                <a:spcPct val="90000"/>
              </a:lnSpc>
              <a:spcBef>
                <a:spcPts val="500"/>
              </a:spcBef>
              <a:spcAft>
                <a:spcPts val="0"/>
              </a:spcAft>
              <a:buClr>
                <a:schemeClr val="dk1"/>
              </a:buClr>
              <a:buSzPts val="1800"/>
              <a:buNone/>
              <a:defRPr sz="1800"/>
            </a:lvl3pPr>
            <a:lvl4pPr lvl="3" algn="ctr" rtl="0">
              <a:lnSpc>
                <a:spcPct val="90000"/>
              </a:lnSpc>
              <a:spcBef>
                <a:spcPts val="500"/>
              </a:spcBef>
              <a:spcAft>
                <a:spcPts val="0"/>
              </a:spcAft>
              <a:buClr>
                <a:schemeClr val="dk1"/>
              </a:buClr>
              <a:buSzPts val="1600"/>
              <a:buNone/>
              <a:defRPr sz="1600"/>
            </a:lvl4pPr>
            <a:lvl5pPr lvl="4" algn="ctr" rtl="0">
              <a:lnSpc>
                <a:spcPct val="90000"/>
              </a:lnSpc>
              <a:spcBef>
                <a:spcPts val="500"/>
              </a:spcBef>
              <a:spcAft>
                <a:spcPts val="0"/>
              </a:spcAft>
              <a:buClr>
                <a:schemeClr val="dk1"/>
              </a:buClr>
              <a:buSzPts val="1600"/>
              <a:buNone/>
              <a:defRPr sz="1600"/>
            </a:lvl5pPr>
            <a:lvl6pPr lvl="5" algn="ctr" rtl="0">
              <a:lnSpc>
                <a:spcPct val="90000"/>
              </a:lnSpc>
              <a:spcBef>
                <a:spcPts val="500"/>
              </a:spcBef>
              <a:spcAft>
                <a:spcPts val="0"/>
              </a:spcAft>
              <a:buClr>
                <a:schemeClr val="dk1"/>
              </a:buClr>
              <a:buSzPts val="1600"/>
              <a:buNone/>
              <a:defRPr sz="1600"/>
            </a:lvl6pPr>
            <a:lvl7pPr lvl="6" algn="ctr" rtl="0">
              <a:lnSpc>
                <a:spcPct val="90000"/>
              </a:lnSpc>
              <a:spcBef>
                <a:spcPts val="500"/>
              </a:spcBef>
              <a:spcAft>
                <a:spcPts val="0"/>
              </a:spcAft>
              <a:buClr>
                <a:schemeClr val="dk1"/>
              </a:buClr>
              <a:buSzPts val="1600"/>
              <a:buNone/>
              <a:defRPr sz="1600"/>
            </a:lvl7pPr>
            <a:lvl8pPr lvl="7" algn="ctr" rtl="0">
              <a:lnSpc>
                <a:spcPct val="90000"/>
              </a:lnSpc>
              <a:spcBef>
                <a:spcPts val="500"/>
              </a:spcBef>
              <a:spcAft>
                <a:spcPts val="0"/>
              </a:spcAft>
              <a:buClr>
                <a:schemeClr val="dk1"/>
              </a:buClr>
              <a:buSzPts val="1600"/>
              <a:buNone/>
              <a:defRPr sz="1600"/>
            </a:lvl8pPr>
            <a:lvl9pPr lvl="8" algn="ctr" rtl="0">
              <a:lnSpc>
                <a:spcPct val="90000"/>
              </a:lnSpc>
              <a:spcBef>
                <a:spcPts val="500"/>
              </a:spcBef>
              <a:spcAft>
                <a:spcPts val="0"/>
              </a:spcAft>
              <a:buClr>
                <a:schemeClr val="dk1"/>
              </a:buClr>
              <a:buSzPts val="1600"/>
              <a:buNone/>
              <a:defRPr sz="1600"/>
            </a:lvl9pPr>
          </a:lstStyle>
          <a:p>
            <a:endParaRPr/>
          </a:p>
        </p:txBody>
      </p:sp>
      <p:sp>
        <p:nvSpPr>
          <p:cNvPr id="233" name="Google Shape;233;p1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234" name="Google Shape;234;p1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235" name="Google Shape;235;p1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lvl="0" indent="0" algn="r" rtl="0">
              <a:lnSpc>
                <a:spcPct val="100000"/>
              </a:lnSpc>
              <a:spcBef>
                <a:spcPts val="0"/>
              </a:spcBef>
              <a:spcAft>
                <a:spcPts val="0"/>
              </a:spcAft>
              <a:buNone/>
              <a:defRPr/>
            </a:lvl1pPr>
            <a:lvl2pPr marL="0" lvl="1" indent="0" algn="r" rtl="0">
              <a:lnSpc>
                <a:spcPct val="100000"/>
              </a:lnSpc>
              <a:spcBef>
                <a:spcPts val="0"/>
              </a:spcBef>
              <a:spcAft>
                <a:spcPts val="0"/>
              </a:spcAft>
              <a:buNone/>
              <a:defRPr/>
            </a:lvl2pPr>
            <a:lvl3pPr marL="0" lvl="2" indent="0" algn="r" rtl="0">
              <a:lnSpc>
                <a:spcPct val="100000"/>
              </a:lnSpc>
              <a:spcBef>
                <a:spcPts val="0"/>
              </a:spcBef>
              <a:spcAft>
                <a:spcPts val="0"/>
              </a:spcAft>
              <a:buNone/>
              <a:defRPr/>
            </a:lvl3pPr>
            <a:lvl4pPr marL="0" lvl="3" indent="0" algn="r" rtl="0">
              <a:lnSpc>
                <a:spcPct val="100000"/>
              </a:lnSpc>
              <a:spcBef>
                <a:spcPts val="0"/>
              </a:spcBef>
              <a:spcAft>
                <a:spcPts val="0"/>
              </a:spcAft>
              <a:buNone/>
              <a:defRPr/>
            </a:lvl4pPr>
            <a:lvl5pPr marL="0" lvl="4" indent="0" algn="r" rtl="0">
              <a:lnSpc>
                <a:spcPct val="100000"/>
              </a:lnSpc>
              <a:spcBef>
                <a:spcPts val="0"/>
              </a:spcBef>
              <a:spcAft>
                <a:spcPts val="0"/>
              </a:spcAft>
              <a:buNone/>
              <a:defRPr/>
            </a:lvl5pPr>
            <a:lvl6pPr marL="0" lvl="5" indent="0" algn="r" rtl="0">
              <a:lnSpc>
                <a:spcPct val="100000"/>
              </a:lnSpc>
              <a:spcBef>
                <a:spcPts val="0"/>
              </a:spcBef>
              <a:spcAft>
                <a:spcPts val="0"/>
              </a:spcAft>
              <a:buNone/>
              <a:defRPr/>
            </a:lvl6pPr>
            <a:lvl7pPr marL="0" lvl="6" indent="0" algn="r" rtl="0">
              <a:lnSpc>
                <a:spcPct val="100000"/>
              </a:lnSpc>
              <a:spcBef>
                <a:spcPts val="0"/>
              </a:spcBef>
              <a:spcAft>
                <a:spcPts val="0"/>
              </a:spcAft>
              <a:buNone/>
              <a:defRPr/>
            </a:lvl7pPr>
            <a:lvl8pPr marL="0" lvl="7" indent="0" algn="r" rtl="0">
              <a:lnSpc>
                <a:spcPct val="100000"/>
              </a:lnSpc>
              <a:spcBef>
                <a:spcPts val="0"/>
              </a:spcBef>
              <a:spcAft>
                <a:spcPts val="0"/>
              </a:spcAft>
              <a:buNone/>
              <a:defRPr/>
            </a:lvl8pPr>
            <a:lvl9pPr marL="0" lvl="8" indent="0" algn="r" rtl="0">
              <a:lnSpc>
                <a:spcPct val="100000"/>
              </a:lnSpc>
              <a:spcBef>
                <a:spcPts val="0"/>
              </a:spcBef>
              <a:spcAft>
                <a:spcPts val="0"/>
              </a:spcAft>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36"/>
        <p:cNvGrpSpPr/>
        <p:nvPr/>
      </p:nvGrpSpPr>
      <p:grpSpPr>
        <a:xfrm>
          <a:off x="0" y="0"/>
          <a:ext cx="0" cy="0"/>
          <a:chOff x="0" y="0"/>
          <a:chExt cx="0" cy="0"/>
        </a:xfrm>
      </p:grpSpPr>
      <p:sp>
        <p:nvSpPr>
          <p:cNvPr id="237" name="Google Shape;237;p15"/>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normAutofit/>
          </a:bodyPr>
          <a:lstStyle>
            <a:lvl1pPr lvl="0" algn="l" rtl="0">
              <a:lnSpc>
                <a:spcPct val="90000"/>
              </a:lnSpc>
              <a:spcBef>
                <a:spcPts val="0"/>
              </a:spcBef>
              <a:spcAft>
                <a:spcPts val="0"/>
              </a:spcAft>
              <a:buClr>
                <a:schemeClr val="dk1"/>
              </a:buClr>
              <a:buSzPts val="6000"/>
              <a:buFont typeface="Calibri"/>
              <a:buNone/>
              <a:defRPr sz="6000"/>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238" name="Google Shape;238;p15"/>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normAutofit/>
          </a:bodyPr>
          <a:lstStyle>
            <a:lvl1pPr marL="457200" lvl="0" indent="-228600" algn="l" rtl="0">
              <a:lnSpc>
                <a:spcPct val="90000"/>
              </a:lnSpc>
              <a:spcBef>
                <a:spcPts val="1000"/>
              </a:spcBef>
              <a:spcAft>
                <a:spcPts val="0"/>
              </a:spcAft>
              <a:buClr>
                <a:srgbClr val="888888"/>
              </a:buClr>
              <a:buSzPts val="2400"/>
              <a:buNone/>
              <a:defRPr sz="2400">
                <a:solidFill>
                  <a:srgbClr val="888888"/>
                </a:solidFill>
              </a:defRPr>
            </a:lvl1pPr>
            <a:lvl2pPr marL="914400" lvl="1" indent="-228600" algn="l" rtl="0">
              <a:lnSpc>
                <a:spcPct val="90000"/>
              </a:lnSpc>
              <a:spcBef>
                <a:spcPts val="500"/>
              </a:spcBef>
              <a:spcAft>
                <a:spcPts val="0"/>
              </a:spcAft>
              <a:buClr>
                <a:srgbClr val="888888"/>
              </a:buClr>
              <a:buSzPts val="2000"/>
              <a:buNone/>
              <a:defRPr sz="2000">
                <a:solidFill>
                  <a:srgbClr val="888888"/>
                </a:solidFill>
              </a:defRPr>
            </a:lvl2pPr>
            <a:lvl3pPr marL="1371600" lvl="2" indent="-228600" algn="l" rtl="0">
              <a:lnSpc>
                <a:spcPct val="90000"/>
              </a:lnSpc>
              <a:spcBef>
                <a:spcPts val="500"/>
              </a:spcBef>
              <a:spcAft>
                <a:spcPts val="0"/>
              </a:spcAft>
              <a:buClr>
                <a:srgbClr val="888888"/>
              </a:buClr>
              <a:buSzPts val="1800"/>
              <a:buNone/>
              <a:defRPr sz="1800">
                <a:solidFill>
                  <a:srgbClr val="888888"/>
                </a:solidFill>
              </a:defRPr>
            </a:lvl3pPr>
            <a:lvl4pPr marL="1828800" lvl="3" indent="-228600" algn="l" rtl="0">
              <a:lnSpc>
                <a:spcPct val="90000"/>
              </a:lnSpc>
              <a:spcBef>
                <a:spcPts val="500"/>
              </a:spcBef>
              <a:spcAft>
                <a:spcPts val="0"/>
              </a:spcAft>
              <a:buClr>
                <a:srgbClr val="888888"/>
              </a:buClr>
              <a:buSzPts val="1600"/>
              <a:buNone/>
              <a:defRPr sz="1600">
                <a:solidFill>
                  <a:srgbClr val="888888"/>
                </a:solidFill>
              </a:defRPr>
            </a:lvl4pPr>
            <a:lvl5pPr marL="2286000" lvl="4" indent="-228600" algn="l" rtl="0">
              <a:lnSpc>
                <a:spcPct val="90000"/>
              </a:lnSpc>
              <a:spcBef>
                <a:spcPts val="500"/>
              </a:spcBef>
              <a:spcAft>
                <a:spcPts val="0"/>
              </a:spcAft>
              <a:buClr>
                <a:srgbClr val="888888"/>
              </a:buClr>
              <a:buSzPts val="1600"/>
              <a:buNone/>
              <a:defRPr sz="1600">
                <a:solidFill>
                  <a:srgbClr val="888888"/>
                </a:solidFill>
              </a:defRPr>
            </a:lvl5pPr>
            <a:lvl6pPr marL="2743200" lvl="5" indent="-228600" algn="l" rtl="0">
              <a:lnSpc>
                <a:spcPct val="90000"/>
              </a:lnSpc>
              <a:spcBef>
                <a:spcPts val="500"/>
              </a:spcBef>
              <a:spcAft>
                <a:spcPts val="0"/>
              </a:spcAft>
              <a:buClr>
                <a:srgbClr val="888888"/>
              </a:buClr>
              <a:buSzPts val="1600"/>
              <a:buNone/>
              <a:defRPr sz="1600">
                <a:solidFill>
                  <a:srgbClr val="888888"/>
                </a:solidFill>
              </a:defRPr>
            </a:lvl6pPr>
            <a:lvl7pPr marL="3200400" lvl="6" indent="-228600" algn="l" rtl="0">
              <a:lnSpc>
                <a:spcPct val="90000"/>
              </a:lnSpc>
              <a:spcBef>
                <a:spcPts val="500"/>
              </a:spcBef>
              <a:spcAft>
                <a:spcPts val="0"/>
              </a:spcAft>
              <a:buClr>
                <a:srgbClr val="888888"/>
              </a:buClr>
              <a:buSzPts val="1600"/>
              <a:buNone/>
              <a:defRPr sz="1600">
                <a:solidFill>
                  <a:srgbClr val="888888"/>
                </a:solidFill>
              </a:defRPr>
            </a:lvl7pPr>
            <a:lvl8pPr marL="3657600" lvl="7" indent="-228600" algn="l" rtl="0">
              <a:lnSpc>
                <a:spcPct val="90000"/>
              </a:lnSpc>
              <a:spcBef>
                <a:spcPts val="500"/>
              </a:spcBef>
              <a:spcAft>
                <a:spcPts val="0"/>
              </a:spcAft>
              <a:buClr>
                <a:srgbClr val="888888"/>
              </a:buClr>
              <a:buSzPts val="1600"/>
              <a:buNone/>
              <a:defRPr sz="1600">
                <a:solidFill>
                  <a:srgbClr val="888888"/>
                </a:solidFill>
              </a:defRPr>
            </a:lvl8pPr>
            <a:lvl9pPr marL="4114800" lvl="8" indent="-228600" algn="l" rtl="0">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239" name="Google Shape;239;p1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240" name="Google Shape;240;p1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241" name="Google Shape;241;p1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lvl="0" indent="0" algn="r" rtl="0">
              <a:lnSpc>
                <a:spcPct val="100000"/>
              </a:lnSpc>
              <a:spcBef>
                <a:spcPts val="0"/>
              </a:spcBef>
              <a:spcAft>
                <a:spcPts val="0"/>
              </a:spcAft>
              <a:buNone/>
              <a:defRPr/>
            </a:lvl1pPr>
            <a:lvl2pPr marL="0" lvl="1" indent="0" algn="r" rtl="0">
              <a:lnSpc>
                <a:spcPct val="100000"/>
              </a:lnSpc>
              <a:spcBef>
                <a:spcPts val="0"/>
              </a:spcBef>
              <a:spcAft>
                <a:spcPts val="0"/>
              </a:spcAft>
              <a:buNone/>
              <a:defRPr/>
            </a:lvl2pPr>
            <a:lvl3pPr marL="0" lvl="2" indent="0" algn="r" rtl="0">
              <a:lnSpc>
                <a:spcPct val="100000"/>
              </a:lnSpc>
              <a:spcBef>
                <a:spcPts val="0"/>
              </a:spcBef>
              <a:spcAft>
                <a:spcPts val="0"/>
              </a:spcAft>
              <a:buNone/>
              <a:defRPr/>
            </a:lvl3pPr>
            <a:lvl4pPr marL="0" lvl="3" indent="0" algn="r" rtl="0">
              <a:lnSpc>
                <a:spcPct val="100000"/>
              </a:lnSpc>
              <a:spcBef>
                <a:spcPts val="0"/>
              </a:spcBef>
              <a:spcAft>
                <a:spcPts val="0"/>
              </a:spcAft>
              <a:buNone/>
              <a:defRPr/>
            </a:lvl4pPr>
            <a:lvl5pPr marL="0" lvl="4" indent="0" algn="r" rtl="0">
              <a:lnSpc>
                <a:spcPct val="100000"/>
              </a:lnSpc>
              <a:spcBef>
                <a:spcPts val="0"/>
              </a:spcBef>
              <a:spcAft>
                <a:spcPts val="0"/>
              </a:spcAft>
              <a:buNone/>
              <a:defRPr/>
            </a:lvl5pPr>
            <a:lvl6pPr marL="0" lvl="5" indent="0" algn="r" rtl="0">
              <a:lnSpc>
                <a:spcPct val="100000"/>
              </a:lnSpc>
              <a:spcBef>
                <a:spcPts val="0"/>
              </a:spcBef>
              <a:spcAft>
                <a:spcPts val="0"/>
              </a:spcAft>
              <a:buNone/>
              <a:defRPr/>
            </a:lvl6pPr>
            <a:lvl7pPr marL="0" lvl="6" indent="0" algn="r" rtl="0">
              <a:lnSpc>
                <a:spcPct val="100000"/>
              </a:lnSpc>
              <a:spcBef>
                <a:spcPts val="0"/>
              </a:spcBef>
              <a:spcAft>
                <a:spcPts val="0"/>
              </a:spcAft>
              <a:buNone/>
              <a:defRPr/>
            </a:lvl7pPr>
            <a:lvl8pPr marL="0" lvl="7" indent="0" algn="r" rtl="0">
              <a:lnSpc>
                <a:spcPct val="100000"/>
              </a:lnSpc>
              <a:spcBef>
                <a:spcPts val="0"/>
              </a:spcBef>
              <a:spcAft>
                <a:spcPts val="0"/>
              </a:spcAft>
              <a:buNone/>
              <a:defRPr/>
            </a:lvl8pPr>
            <a:lvl9pPr marL="0" lvl="8" indent="0" algn="r" rtl="0">
              <a:lnSpc>
                <a:spcPct val="100000"/>
              </a:lnSpc>
              <a:spcBef>
                <a:spcPts val="0"/>
              </a:spcBef>
              <a:spcAft>
                <a:spcPts val="0"/>
              </a:spcAft>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242"/>
        <p:cNvGrpSpPr/>
        <p:nvPr/>
      </p:nvGrpSpPr>
      <p:grpSpPr>
        <a:xfrm>
          <a:off x="0" y="0"/>
          <a:ext cx="0" cy="0"/>
          <a:chOff x="0" y="0"/>
          <a:chExt cx="0" cy="0"/>
        </a:xfrm>
      </p:grpSpPr>
      <p:sp>
        <p:nvSpPr>
          <p:cNvPr id="243" name="Google Shape;243;p16"/>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244" name="Google Shape;244;p16"/>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normAutofit/>
          </a:bodyPr>
          <a:lstStyle>
            <a:lvl1pPr marL="457200" lvl="0" indent="-342900" algn="l" rtl="0">
              <a:lnSpc>
                <a:spcPct val="90000"/>
              </a:lnSpc>
              <a:spcBef>
                <a:spcPts val="1000"/>
              </a:spcBef>
              <a:spcAft>
                <a:spcPts val="0"/>
              </a:spcAft>
              <a:buClr>
                <a:schemeClr val="dk1"/>
              </a:buClr>
              <a:buSzPts val="1800"/>
              <a:buChar char="•"/>
              <a:defRPr/>
            </a:lvl1pPr>
            <a:lvl2pPr marL="914400" lvl="1" indent="-342900" algn="l" rtl="0">
              <a:lnSpc>
                <a:spcPct val="90000"/>
              </a:lnSpc>
              <a:spcBef>
                <a:spcPts val="500"/>
              </a:spcBef>
              <a:spcAft>
                <a:spcPts val="0"/>
              </a:spcAft>
              <a:buClr>
                <a:schemeClr val="dk1"/>
              </a:buClr>
              <a:buSzPts val="1800"/>
              <a:buChar char="•"/>
              <a:defRPr/>
            </a:lvl2pPr>
            <a:lvl3pPr marL="1371600" lvl="2" indent="-342900" algn="l" rtl="0">
              <a:lnSpc>
                <a:spcPct val="90000"/>
              </a:lnSpc>
              <a:spcBef>
                <a:spcPts val="500"/>
              </a:spcBef>
              <a:spcAft>
                <a:spcPts val="0"/>
              </a:spcAft>
              <a:buClr>
                <a:schemeClr val="dk1"/>
              </a:buClr>
              <a:buSzPts val="1800"/>
              <a:buChar char="•"/>
              <a:defRPr/>
            </a:lvl3pPr>
            <a:lvl4pPr marL="1828800" lvl="3" indent="-342900" algn="l" rtl="0">
              <a:lnSpc>
                <a:spcPct val="90000"/>
              </a:lnSpc>
              <a:spcBef>
                <a:spcPts val="500"/>
              </a:spcBef>
              <a:spcAft>
                <a:spcPts val="0"/>
              </a:spcAft>
              <a:buClr>
                <a:schemeClr val="dk1"/>
              </a:buClr>
              <a:buSzPts val="1800"/>
              <a:buChar char="•"/>
              <a:defRPr/>
            </a:lvl4pPr>
            <a:lvl5pPr marL="2286000" lvl="4" indent="-342900" algn="l" rtl="0">
              <a:lnSpc>
                <a:spcPct val="90000"/>
              </a:lnSpc>
              <a:spcBef>
                <a:spcPts val="500"/>
              </a:spcBef>
              <a:spcAft>
                <a:spcPts val="0"/>
              </a:spcAft>
              <a:buClr>
                <a:schemeClr val="dk1"/>
              </a:buClr>
              <a:buSzPts val="1800"/>
              <a:buChar char="•"/>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245" name="Google Shape;245;p16"/>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normAutofit/>
          </a:bodyPr>
          <a:lstStyle>
            <a:lvl1pPr marL="457200" lvl="0" indent="-342900" algn="l" rtl="0">
              <a:lnSpc>
                <a:spcPct val="90000"/>
              </a:lnSpc>
              <a:spcBef>
                <a:spcPts val="1000"/>
              </a:spcBef>
              <a:spcAft>
                <a:spcPts val="0"/>
              </a:spcAft>
              <a:buClr>
                <a:schemeClr val="dk1"/>
              </a:buClr>
              <a:buSzPts val="1800"/>
              <a:buChar char="•"/>
              <a:defRPr/>
            </a:lvl1pPr>
            <a:lvl2pPr marL="914400" lvl="1" indent="-342900" algn="l" rtl="0">
              <a:lnSpc>
                <a:spcPct val="90000"/>
              </a:lnSpc>
              <a:spcBef>
                <a:spcPts val="500"/>
              </a:spcBef>
              <a:spcAft>
                <a:spcPts val="0"/>
              </a:spcAft>
              <a:buClr>
                <a:schemeClr val="dk1"/>
              </a:buClr>
              <a:buSzPts val="1800"/>
              <a:buChar char="•"/>
              <a:defRPr/>
            </a:lvl2pPr>
            <a:lvl3pPr marL="1371600" lvl="2" indent="-342900" algn="l" rtl="0">
              <a:lnSpc>
                <a:spcPct val="90000"/>
              </a:lnSpc>
              <a:spcBef>
                <a:spcPts val="500"/>
              </a:spcBef>
              <a:spcAft>
                <a:spcPts val="0"/>
              </a:spcAft>
              <a:buClr>
                <a:schemeClr val="dk1"/>
              </a:buClr>
              <a:buSzPts val="1800"/>
              <a:buChar char="•"/>
              <a:defRPr/>
            </a:lvl3pPr>
            <a:lvl4pPr marL="1828800" lvl="3" indent="-342900" algn="l" rtl="0">
              <a:lnSpc>
                <a:spcPct val="90000"/>
              </a:lnSpc>
              <a:spcBef>
                <a:spcPts val="500"/>
              </a:spcBef>
              <a:spcAft>
                <a:spcPts val="0"/>
              </a:spcAft>
              <a:buClr>
                <a:schemeClr val="dk1"/>
              </a:buClr>
              <a:buSzPts val="1800"/>
              <a:buChar char="•"/>
              <a:defRPr/>
            </a:lvl4pPr>
            <a:lvl5pPr marL="2286000" lvl="4" indent="-342900" algn="l" rtl="0">
              <a:lnSpc>
                <a:spcPct val="90000"/>
              </a:lnSpc>
              <a:spcBef>
                <a:spcPts val="500"/>
              </a:spcBef>
              <a:spcAft>
                <a:spcPts val="0"/>
              </a:spcAft>
              <a:buClr>
                <a:schemeClr val="dk1"/>
              </a:buClr>
              <a:buSzPts val="1800"/>
              <a:buChar char="•"/>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246" name="Google Shape;246;p1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247" name="Google Shape;247;p1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248" name="Google Shape;248;p1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lvl="0" indent="0" algn="r" rtl="0">
              <a:lnSpc>
                <a:spcPct val="100000"/>
              </a:lnSpc>
              <a:spcBef>
                <a:spcPts val="0"/>
              </a:spcBef>
              <a:spcAft>
                <a:spcPts val="0"/>
              </a:spcAft>
              <a:buNone/>
              <a:defRPr/>
            </a:lvl1pPr>
            <a:lvl2pPr marL="0" lvl="1" indent="0" algn="r" rtl="0">
              <a:lnSpc>
                <a:spcPct val="100000"/>
              </a:lnSpc>
              <a:spcBef>
                <a:spcPts val="0"/>
              </a:spcBef>
              <a:spcAft>
                <a:spcPts val="0"/>
              </a:spcAft>
              <a:buNone/>
              <a:defRPr/>
            </a:lvl2pPr>
            <a:lvl3pPr marL="0" lvl="2" indent="0" algn="r" rtl="0">
              <a:lnSpc>
                <a:spcPct val="100000"/>
              </a:lnSpc>
              <a:spcBef>
                <a:spcPts val="0"/>
              </a:spcBef>
              <a:spcAft>
                <a:spcPts val="0"/>
              </a:spcAft>
              <a:buNone/>
              <a:defRPr/>
            </a:lvl3pPr>
            <a:lvl4pPr marL="0" lvl="3" indent="0" algn="r" rtl="0">
              <a:lnSpc>
                <a:spcPct val="100000"/>
              </a:lnSpc>
              <a:spcBef>
                <a:spcPts val="0"/>
              </a:spcBef>
              <a:spcAft>
                <a:spcPts val="0"/>
              </a:spcAft>
              <a:buNone/>
              <a:defRPr/>
            </a:lvl4pPr>
            <a:lvl5pPr marL="0" lvl="4" indent="0" algn="r" rtl="0">
              <a:lnSpc>
                <a:spcPct val="100000"/>
              </a:lnSpc>
              <a:spcBef>
                <a:spcPts val="0"/>
              </a:spcBef>
              <a:spcAft>
                <a:spcPts val="0"/>
              </a:spcAft>
              <a:buNone/>
              <a:defRPr/>
            </a:lvl5pPr>
            <a:lvl6pPr marL="0" lvl="5" indent="0" algn="r" rtl="0">
              <a:lnSpc>
                <a:spcPct val="100000"/>
              </a:lnSpc>
              <a:spcBef>
                <a:spcPts val="0"/>
              </a:spcBef>
              <a:spcAft>
                <a:spcPts val="0"/>
              </a:spcAft>
              <a:buNone/>
              <a:defRPr/>
            </a:lvl6pPr>
            <a:lvl7pPr marL="0" lvl="6" indent="0" algn="r" rtl="0">
              <a:lnSpc>
                <a:spcPct val="100000"/>
              </a:lnSpc>
              <a:spcBef>
                <a:spcPts val="0"/>
              </a:spcBef>
              <a:spcAft>
                <a:spcPts val="0"/>
              </a:spcAft>
              <a:buNone/>
              <a:defRPr/>
            </a:lvl7pPr>
            <a:lvl8pPr marL="0" lvl="7" indent="0" algn="r" rtl="0">
              <a:lnSpc>
                <a:spcPct val="100000"/>
              </a:lnSpc>
              <a:spcBef>
                <a:spcPts val="0"/>
              </a:spcBef>
              <a:spcAft>
                <a:spcPts val="0"/>
              </a:spcAft>
              <a:buNone/>
              <a:defRPr/>
            </a:lvl8pPr>
            <a:lvl9pPr marL="0" lvl="8" indent="0" algn="r" rtl="0">
              <a:lnSpc>
                <a:spcPct val="100000"/>
              </a:lnSpc>
              <a:spcBef>
                <a:spcPts val="0"/>
              </a:spcBef>
              <a:spcAft>
                <a:spcPts val="0"/>
              </a:spcAft>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249"/>
        <p:cNvGrpSpPr/>
        <p:nvPr/>
      </p:nvGrpSpPr>
      <p:grpSpPr>
        <a:xfrm>
          <a:off x="0" y="0"/>
          <a:ext cx="0" cy="0"/>
          <a:chOff x="0" y="0"/>
          <a:chExt cx="0" cy="0"/>
        </a:xfrm>
      </p:grpSpPr>
      <p:sp>
        <p:nvSpPr>
          <p:cNvPr id="250" name="Google Shape;250;p17"/>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251" name="Google Shape;251;p17"/>
          <p:cNvSpPr txBox="1">
            <a:spLocks noGrp="1"/>
          </p:cNvSpPr>
          <p:nvPr>
            <p:ph type="body" idx="1"/>
          </p:nvPr>
        </p:nvSpPr>
        <p:spPr>
          <a:xfrm>
            <a:off x="839788" y="1681163"/>
            <a:ext cx="5157900" cy="823800"/>
          </a:xfrm>
          <a:prstGeom prst="rect">
            <a:avLst/>
          </a:prstGeom>
          <a:noFill/>
          <a:ln>
            <a:noFill/>
          </a:ln>
        </p:spPr>
        <p:txBody>
          <a:bodyPr spcFirstLastPara="1" wrap="square" lIns="91425" tIns="45700" rIns="91425" bIns="45700" anchor="b" anchorCtr="0">
            <a:normAutofit/>
          </a:bodyPr>
          <a:lstStyle>
            <a:lvl1pPr marL="457200" lvl="0" indent="-228600" algn="l" rtl="0">
              <a:lnSpc>
                <a:spcPct val="90000"/>
              </a:lnSpc>
              <a:spcBef>
                <a:spcPts val="1000"/>
              </a:spcBef>
              <a:spcAft>
                <a:spcPts val="0"/>
              </a:spcAft>
              <a:buClr>
                <a:schemeClr val="dk1"/>
              </a:buClr>
              <a:buSzPts val="2400"/>
              <a:buNone/>
              <a:defRPr sz="2400" b="1"/>
            </a:lvl1pPr>
            <a:lvl2pPr marL="914400" lvl="1" indent="-228600" algn="l" rtl="0">
              <a:lnSpc>
                <a:spcPct val="90000"/>
              </a:lnSpc>
              <a:spcBef>
                <a:spcPts val="500"/>
              </a:spcBef>
              <a:spcAft>
                <a:spcPts val="0"/>
              </a:spcAft>
              <a:buClr>
                <a:schemeClr val="dk1"/>
              </a:buClr>
              <a:buSzPts val="2000"/>
              <a:buNone/>
              <a:defRPr sz="2000" b="1"/>
            </a:lvl2pPr>
            <a:lvl3pPr marL="1371600" lvl="2" indent="-228600" algn="l" rtl="0">
              <a:lnSpc>
                <a:spcPct val="90000"/>
              </a:lnSpc>
              <a:spcBef>
                <a:spcPts val="500"/>
              </a:spcBef>
              <a:spcAft>
                <a:spcPts val="0"/>
              </a:spcAft>
              <a:buClr>
                <a:schemeClr val="dk1"/>
              </a:buClr>
              <a:buSzPts val="1800"/>
              <a:buNone/>
              <a:defRPr sz="1800" b="1"/>
            </a:lvl3pPr>
            <a:lvl4pPr marL="1828800" lvl="3" indent="-228600" algn="l" rtl="0">
              <a:lnSpc>
                <a:spcPct val="90000"/>
              </a:lnSpc>
              <a:spcBef>
                <a:spcPts val="500"/>
              </a:spcBef>
              <a:spcAft>
                <a:spcPts val="0"/>
              </a:spcAft>
              <a:buClr>
                <a:schemeClr val="dk1"/>
              </a:buClr>
              <a:buSzPts val="1600"/>
              <a:buNone/>
              <a:defRPr sz="1600" b="1"/>
            </a:lvl4pPr>
            <a:lvl5pPr marL="2286000" lvl="4" indent="-228600" algn="l" rtl="0">
              <a:lnSpc>
                <a:spcPct val="90000"/>
              </a:lnSpc>
              <a:spcBef>
                <a:spcPts val="500"/>
              </a:spcBef>
              <a:spcAft>
                <a:spcPts val="0"/>
              </a:spcAft>
              <a:buClr>
                <a:schemeClr val="dk1"/>
              </a:buClr>
              <a:buSzPts val="1600"/>
              <a:buNone/>
              <a:defRPr sz="1600" b="1"/>
            </a:lvl5pPr>
            <a:lvl6pPr marL="2743200" lvl="5" indent="-228600" algn="l" rtl="0">
              <a:lnSpc>
                <a:spcPct val="90000"/>
              </a:lnSpc>
              <a:spcBef>
                <a:spcPts val="500"/>
              </a:spcBef>
              <a:spcAft>
                <a:spcPts val="0"/>
              </a:spcAft>
              <a:buClr>
                <a:schemeClr val="dk1"/>
              </a:buClr>
              <a:buSzPts val="1600"/>
              <a:buNone/>
              <a:defRPr sz="1600" b="1"/>
            </a:lvl6pPr>
            <a:lvl7pPr marL="3200400" lvl="6" indent="-228600" algn="l" rtl="0">
              <a:lnSpc>
                <a:spcPct val="90000"/>
              </a:lnSpc>
              <a:spcBef>
                <a:spcPts val="500"/>
              </a:spcBef>
              <a:spcAft>
                <a:spcPts val="0"/>
              </a:spcAft>
              <a:buClr>
                <a:schemeClr val="dk1"/>
              </a:buClr>
              <a:buSzPts val="1600"/>
              <a:buNone/>
              <a:defRPr sz="1600" b="1"/>
            </a:lvl7pPr>
            <a:lvl8pPr marL="3657600" lvl="7" indent="-228600" algn="l" rtl="0">
              <a:lnSpc>
                <a:spcPct val="90000"/>
              </a:lnSpc>
              <a:spcBef>
                <a:spcPts val="500"/>
              </a:spcBef>
              <a:spcAft>
                <a:spcPts val="0"/>
              </a:spcAft>
              <a:buClr>
                <a:schemeClr val="dk1"/>
              </a:buClr>
              <a:buSzPts val="1600"/>
              <a:buNone/>
              <a:defRPr sz="1600" b="1"/>
            </a:lvl8pPr>
            <a:lvl9pPr marL="4114800" lvl="8" indent="-228600" algn="l" rtl="0">
              <a:lnSpc>
                <a:spcPct val="90000"/>
              </a:lnSpc>
              <a:spcBef>
                <a:spcPts val="500"/>
              </a:spcBef>
              <a:spcAft>
                <a:spcPts val="0"/>
              </a:spcAft>
              <a:buClr>
                <a:schemeClr val="dk1"/>
              </a:buClr>
              <a:buSzPts val="1600"/>
              <a:buNone/>
              <a:defRPr sz="1600" b="1"/>
            </a:lvl9pPr>
          </a:lstStyle>
          <a:p>
            <a:endParaRPr/>
          </a:p>
        </p:txBody>
      </p:sp>
      <p:sp>
        <p:nvSpPr>
          <p:cNvPr id="252" name="Google Shape;252;p17"/>
          <p:cNvSpPr txBox="1">
            <a:spLocks noGrp="1"/>
          </p:cNvSpPr>
          <p:nvPr>
            <p:ph type="body" idx="2"/>
          </p:nvPr>
        </p:nvSpPr>
        <p:spPr>
          <a:xfrm>
            <a:off x="839788" y="2505075"/>
            <a:ext cx="5157900" cy="3684600"/>
          </a:xfrm>
          <a:prstGeom prst="rect">
            <a:avLst/>
          </a:prstGeom>
          <a:noFill/>
          <a:ln>
            <a:noFill/>
          </a:ln>
        </p:spPr>
        <p:txBody>
          <a:bodyPr spcFirstLastPara="1" wrap="square" lIns="91425" tIns="45700" rIns="91425" bIns="45700" anchor="t" anchorCtr="0">
            <a:normAutofit/>
          </a:bodyPr>
          <a:lstStyle>
            <a:lvl1pPr marL="457200" lvl="0" indent="-342900" algn="l" rtl="0">
              <a:lnSpc>
                <a:spcPct val="90000"/>
              </a:lnSpc>
              <a:spcBef>
                <a:spcPts val="1000"/>
              </a:spcBef>
              <a:spcAft>
                <a:spcPts val="0"/>
              </a:spcAft>
              <a:buClr>
                <a:schemeClr val="dk1"/>
              </a:buClr>
              <a:buSzPts val="1800"/>
              <a:buChar char="•"/>
              <a:defRPr/>
            </a:lvl1pPr>
            <a:lvl2pPr marL="914400" lvl="1" indent="-342900" algn="l" rtl="0">
              <a:lnSpc>
                <a:spcPct val="90000"/>
              </a:lnSpc>
              <a:spcBef>
                <a:spcPts val="500"/>
              </a:spcBef>
              <a:spcAft>
                <a:spcPts val="0"/>
              </a:spcAft>
              <a:buClr>
                <a:schemeClr val="dk1"/>
              </a:buClr>
              <a:buSzPts val="1800"/>
              <a:buChar char="•"/>
              <a:defRPr/>
            </a:lvl2pPr>
            <a:lvl3pPr marL="1371600" lvl="2" indent="-342900" algn="l" rtl="0">
              <a:lnSpc>
                <a:spcPct val="90000"/>
              </a:lnSpc>
              <a:spcBef>
                <a:spcPts val="500"/>
              </a:spcBef>
              <a:spcAft>
                <a:spcPts val="0"/>
              </a:spcAft>
              <a:buClr>
                <a:schemeClr val="dk1"/>
              </a:buClr>
              <a:buSzPts val="1800"/>
              <a:buChar char="•"/>
              <a:defRPr/>
            </a:lvl3pPr>
            <a:lvl4pPr marL="1828800" lvl="3" indent="-342900" algn="l" rtl="0">
              <a:lnSpc>
                <a:spcPct val="90000"/>
              </a:lnSpc>
              <a:spcBef>
                <a:spcPts val="500"/>
              </a:spcBef>
              <a:spcAft>
                <a:spcPts val="0"/>
              </a:spcAft>
              <a:buClr>
                <a:schemeClr val="dk1"/>
              </a:buClr>
              <a:buSzPts val="1800"/>
              <a:buChar char="•"/>
              <a:defRPr/>
            </a:lvl4pPr>
            <a:lvl5pPr marL="2286000" lvl="4" indent="-342900" algn="l" rtl="0">
              <a:lnSpc>
                <a:spcPct val="90000"/>
              </a:lnSpc>
              <a:spcBef>
                <a:spcPts val="500"/>
              </a:spcBef>
              <a:spcAft>
                <a:spcPts val="0"/>
              </a:spcAft>
              <a:buClr>
                <a:schemeClr val="dk1"/>
              </a:buClr>
              <a:buSzPts val="1800"/>
              <a:buChar char="•"/>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253" name="Google Shape;253;p17"/>
          <p:cNvSpPr txBox="1">
            <a:spLocks noGrp="1"/>
          </p:cNvSpPr>
          <p:nvPr>
            <p:ph type="body" idx="3"/>
          </p:nvPr>
        </p:nvSpPr>
        <p:spPr>
          <a:xfrm>
            <a:off x="6172200" y="1681163"/>
            <a:ext cx="5183100" cy="823800"/>
          </a:xfrm>
          <a:prstGeom prst="rect">
            <a:avLst/>
          </a:prstGeom>
          <a:noFill/>
          <a:ln>
            <a:noFill/>
          </a:ln>
        </p:spPr>
        <p:txBody>
          <a:bodyPr spcFirstLastPara="1" wrap="square" lIns="91425" tIns="45700" rIns="91425" bIns="45700" anchor="b" anchorCtr="0">
            <a:normAutofit/>
          </a:bodyPr>
          <a:lstStyle>
            <a:lvl1pPr marL="457200" lvl="0" indent="-228600" algn="l" rtl="0">
              <a:lnSpc>
                <a:spcPct val="90000"/>
              </a:lnSpc>
              <a:spcBef>
                <a:spcPts val="1000"/>
              </a:spcBef>
              <a:spcAft>
                <a:spcPts val="0"/>
              </a:spcAft>
              <a:buClr>
                <a:schemeClr val="dk1"/>
              </a:buClr>
              <a:buSzPts val="2400"/>
              <a:buNone/>
              <a:defRPr sz="2400" b="1"/>
            </a:lvl1pPr>
            <a:lvl2pPr marL="914400" lvl="1" indent="-228600" algn="l" rtl="0">
              <a:lnSpc>
                <a:spcPct val="90000"/>
              </a:lnSpc>
              <a:spcBef>
                <a:spcPts val="500"/>
              </a:spcBef>
              <a:spcAft>
                <a:spcPts val="0"/>
              </a:spcAft>
              <a:buClr>
                <a:schemeClr val="dk1"/>
              </a:buClr>
              <a:buSzPts val="2000"/>
              <a:buNone/>
              <a:defRPr sz="2000" b="1"/>
            </a:lvl2pPr>
            <a:lvl3pPr marL="1371600" lvl="2" indent="-228600" algn="l" rtl="0">
              <a:lnSpc>
                <a:spcPct val="90000"/>
              </a:lnSpc>
              <a:spcBef>
                <a:spcPts val="500"/>
              </a:spcBef>
              <a:spcAft>
                <a:spcPts val="0"/>
              </a:spcAft>
              <a:buClr>
                <a:schemeClr val="dk1"/>
              </a:buClr>
              <a:buSzPts val="1800"/>
              <a:buNone/>
              <a:defRPr sz="1800" b="1"/>
            </a:lvl3pPr>
            <a:lvl4pPr marL="1828800" lvl="3" indent="-228600" algn="l" rtl="0">
              <a:lnSpc>
                <a:spcPct val="90000"/>
              </a:lnSpc>
              <a:spcBef>
                <a:spcPts val="500"/>
              </a:spcBef>
              <a:spcAft>
                <a:spcPts val="0"/>
              </a:spcAft>
              <a:buClr>
                <a:schemeClr val="dk1"/>
              </a:buClr>
              <a:buSzPts val="1600"/>
              <a:buNone/>
              <a:defRPr sz="1600" b="1"/>
            </a:lvl4pPr>
            <a:lvl5pPr marL="2286000" lvl="4" indent="-228600" algn="l" rtl="0">
              <a:lnSpc>
                <a:spcPct val="90000"/>
              </a:lnSpc>
              <a:spcBef>
                <a:spcPts val="500"/>
              </a:spcBef>
              <a:spcAft>
                <a:spcPts val="0"/>
              </a:spcAft>
              <a:buClr>
                <a:schemeClr val="dk1"/>
              </a:buClr>
              <a:buSzPts val="1600"/>
              <a:buNone/>
              <a:defRPr sz="1600" b="1"/>
            </a:lvl5pPr>
            <a:lvl6pPr marL="2743200" lvl="5" indent="-228600" algn="l" rtl="0">
              <a:lnSpc>
                <a:spcPct val="90000"/>
              </a:lnSpc>
              <a:spcBef>
                <a:spcPts val="500"/>
              </a:spcBef>
              <a:spcAft>
                <a:spcPts val="0"/>
              </a:spcAft>
              <a:buClr>
                <a:schemeClr val="dk1"/>
              </a:buClr>
              <a:buSzPts val="1600"/>
              <a:buNone/>
              <a:defRPr sz="1600" b="1"/>
            </a:lvl6pPr>
            <a:lvl7pPr marL="3200400" lvl="6" indent="-228600" algn="l" rtl="0">
              <a:lnSpc>
                <a:spcPct val="90000"/>
              </a:lnSpc>
              <a:spcBef>
                <a:spcPts val="500"/>
              </a:spcBef>
              <a:spcAft>
                <a:spcPts val="0"/>
              </a:spcAft>
              <a:buClr>
                <a:schemeClr val="dk1"/>
              </a:buClr>
              <a:buSzPts val="1600"/>
              <a:buNone/>
              <a:defRPr sz="1600" b="1"/>
            </a:lvl7pPr>
            <a:lvl8pPr marL="3657600" lvl="7" indent="-228600" algn="l" rtl="0">
              <a:lnSpc>
                <a:spcPct val="90000"/>
              </a:lnSpc>
              <a:spcBef>
                <a:spcPts val="500"/>
              </a:spcBef>
              <a:spcAft>
                <a:spcPts val="0"/>
              </a:spcAft>
              <a:buClr>
                <a:schemeClr val="dk1"/>
              </a:buClr>
              <a:buSzPts val="1600"/>
              <a:buNone/>
              <a:defRPr sz="1600" b="1"/>
            </a:lvl8pPr>
            <a:lvl9pPr marL="4114800" lvl="8" indent="-228600" algn="l" rtl="0">
              <a:lnSpc>
                <a:spcPct val="90000"/>
              </a:lnSpc>
              <a:spcBef>
                <a:spcPts val="500"/>
              </a:spcBef>
              <a:spcAft>
                <a:spcPts val="0"/>
              </a:spcAft>
              <a:buClr>
                <a:schemeClr val="dk1"/>
              </a:buClr>
              <a:buSzPts val="1600"/>
              <a:buNone/>
              <a:defRPr sz="1600" b="1"/>
            </a:lvl9pPr>
          </a:lstStyle>
          <a:p>
            <a:endParaRPr/>
          </a:p>
        </p:txBody>
      </p:sp>
      <p:sp>
        <p:nvSpPr>
          <p:cNvPr id="254" name="Google Shape;254;p17"/>
          <p:cNvSpPr txBox="1">
            <a:spLocks noGrp="1"/>
          </p:cNvSpPr>
          <p:nvPr>
            <p:ph type="body" idx="4"/>
          </p:nvPr>
        </p:nvSpPr>
        <p:spPr>
          <a:xfrm>
            <a:off x="6172200" y="2505075"/>
            <a:ext cx="5183100" cy="3684600"/>
          </a:xfrm>
          <a:prstGeom prst="rect">
            <a:avLst/>
          </a:prstGeom>
          <a:noFill/>
          <a:ln>
            <a:noFill/>
          </a:ln>
        </p:spPr>
        <p:txBody>
          <a:bodyPr spcFirstLastPara="1" wrap="square" lIns="91425" tIns="45700" rIns="91425" bIns="45700" anchor="t" anchorCtr="0">
            <a:normAutofit/>
          </a:bodyPr>
          <a:lstStyle>
            <a:lvl1pPr marL="457200" lvl="0" indent="-342900" algn="l" rtl="0">
              <a:lnSpc>
                <a:spcPct val="90000"/>
              </a:lnSpc>
              <a:spcBef>
                <a:spcPts val="1000"/>
              </a:spcBef>
              <a:spcAft>
                <a:spcPts val="0"/>
              </a:spcAft>
              <a:buClr>
                <a:schemeClr val="dk1"/>
              </a:buClr>
              <a:buSzPts val="1800"/>
              <a:buChar char="•"/>
              <a:defRPr/>
            </a:lvl1pPr>
            <a:lvl2pPr marL="914400" lvl="1" indent="-342900" algn="l" rtl="0">
              <a:lnSpc>
                <a:spcPct val="90000"/>
              </a:lnSpc>
              <a:spcBef>
                <a:spcPts val="500"/>
              </a:spcBef>
              <a:spcAft>
                <a:spcPts val="0"/>
              </a:spcAft>
              <a:buClr>
                <a:schemeClr val="dk1"/>
              </a:buClr>
              <a:buSzPts val="1800"/>
              <a:buChar char="•"/>
              <a:defRPr/>
            </a:lvl2pPr>
            <a:lvl3pPr marL="1371600" lvl="2" indent="-342900" algn="l" rtl="0">
              <a:lnSpc>
                <a:spcPct val="90000"/>
              </a:lnSpc>
              <a:spcBef>
                <a:spcPts val="500"/>
              </a:spcBef>
              <a:spcAft>
                <a:spcPts val="0"/>
              </a:spcAft>
              <a:buClr>
                <a:schemeClr val="dk1"/>
              </a:buClr>
              <a:buSzPts val="1800"/>
              <a:buChar char="•"/>
              <a:defRPr/>
            </a:lvl3pPr>
            <a:lvl4pPr marL="1828800" lvl="3" indent="-342900" algn="l" rtl="0">
              <a:lnSpc>
                <a:spcPct val="90000"/>
              </a:lnSpc>
              <a:spcBef>
                <a:spcPts val="500"/>
              </a:spcBef>
              <a:spcAft>
                <a:spcPts val="0"/>
              </a:spcAft>
              <a:buClr>
                <a:schemeClr val="dk1"/>
              </a:buClr>
              <a:buSzPts val="1800"/>
              <a:buChar char="•"/>
              <a:defRPr/>
            </a:lvl4pPr>
            <a:lvl5pPr marL="2286000" lvl="4" indent="-342900" algn="l" rtl="0">
              <a:lnSpc>
                <a:spcPct val="90000"/>
              </a:lnSpc>
              <a:spcBef>
                <a:spcPts val="500"/>
              </a:spcBef>
              <a:spcAft>
                <a:spcPts val="0"/>
              </a:spcAft>
              <a:buClr>
                <a:schemeClr val="dk1"/>
              </a:buClr>
              <a:buSzPts val="1800"/>
              <a:buChar char="•"/>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255" name="Google Shape;255;p1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256" name="Google Shape;256;p1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257" name="Google Shape;257;p1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lvl="0" indent="0" algn="r" rtl="0">
              <a:lnSpc>
                <a:spcPct val="100000"/>
              </a:lnSpc>
              <a:spcBef>
                <a:spcPts val="0"/>
              </a:spcBef>
              <a:spcAft>
                <a:spcPts val="0"/>
              </a:spcAft>
              <a:buNone/>
              <a:defRPr/>
            </a:lvl1pPr>
            <a:lvl2pPr marL="0" lvl="1" indent="0" algn="r" rtl="0">
              <a:lnSpc>
                <a:spcPct val="100000"/>
              </a:lnSpc>
              <a:spcBef>
                <a:spcPts val="0"/>
              </a:spcBef>
              <a:spcAft>
                <a:spcPts val="0"/>
              </a:spcAft>
              <a:buNone/>
              <a:defRPr/>
            </a:lvl2pPr>
            <a:lvl3pPr marL="0" lvl="2" indent="0" algn="r" rtl="0">
              <a:lnSpc>
                <a:spcPct val="100000"/>
              </a:lnSpc>
              <a:spcBef>
                <a:spcPts val="0"/>
              </a:spcBef>
              <a:spcAft>
                <a:spcPts val="0"/>
              </a:spcAft>
              <a:buNone/>
              <a:defRPr/>
            </a:lvl3pPr>
            <a:lvl4pPr marL="0" lvl="3" indent="0" algn="r" rtl="0">
              <a:lnSpc>
                <a:spcPct val="100000"/>
              </a:lnSpc>
              <a:spcBef>
                <a:spcPts val="0"/>
              </a:spcBef>
              <a:spcAft>
                <a:spcPts val="0"/>
              </a:spcAft>
              <a:buNone/>
              <a:defRPr/>
            </a:lvl4pPr>
            <a:lvl5pPr marL="0" lvl="4" indent="0" algn="r" rtl="0">
              <a:lnSpc>
                <a:spcPct val="100000"/>
              </a:lnSpc>
              <a:spcBef>
                <a:spcPts val="0"/>
              </a:spcBef>
              <a:spcAft>
                <a:spcPts val="0"/>
              </a:spcAft>
              <a:buNone/>
              <a:defRPr/>
            </a:lvl5pPr>
            <a:lvl6pPr marL="0" lvl="5" indent="0" algn="r" rtl="0">
              <a:lnSpc>
                <a:spcPct val="100000"/>
              </a:lnSpc>
              <a:spcBef>
                <a:spcPts val="0"/>
              </a:spcBef>
              <a:spcAft>
                <a:spcPts val="0"/>
              </a:spcAft>
              <a:buNone/>
              <a:defRPr/>
            </a:lvl6pPr>
            <a:lvl7pPr marL="0" lvl="6" indent="0" algn="r" rtl="0">
              <a:lnSpc>
                <a:spcPct val="100000"/>
              </a:lnSpc>
              <a:spcBef>
                <a:spcPts val="0"/>
              </a:spcBef>
              <a:spcAft>
                <a:spcPts val="0"/>
              </a:spcAft>
              <a:buNone/>
              <a:defRPr/>
            </a:lvl7pPr>
            <a:lvl8pPr marL="0" lvl="7" indent="0" algn="r" rtl="0">
              <a:lnSpc>
                <a:spcPct val="100000"/>
              </a:lnSpc>
              <a:spcBef>
                <a:spcPts val="0"/>
              </a:spcBef>
              <a:spcAft>
                <a:spcPts val="0"/>
              </a:spcAft>
              <a:buNone/>
              <a:defRPr/>
            </a:lvl8pPr>
            <a:lvl9pPr marL="0" lvl="8" indent="0" algn="r" rtl="0">
              <a:lnSpc>
                <a:spcPct val="100000"/>
              </a:lnSpc>
              <a:spcBef>
                <a:spcPts val="0"/>
              </a:spcBef>
              <a:spcAft>
                <a:spcPts val="0"/>
              </a:spcAft>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8"/>
        <p:cNvGrpSpPr/>
        <p:nvPr/>
      </p:nvGrpSpPr>
      <p:grpSpPr>
        <a:xfrm>
          <a:off x="0" y="0"/>
          <a:ext cx="0" cy="0"/>
          <a:chOff x="0" y="0"/>
          <a:chExt cx="0" cy="0"/>
        </a:xfrm>
      </p:grpSpPr>
      <p:sp>
        <p:nvSpPr>
          <p:cNvPr id="259" name="Google Shape;259;p18"/>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260" name="Google Shape;260;p1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261" name="Google Shape;261;p1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262" name="Google Shape;262;p1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lvl="0" indent="0" algn="r" rtl="0">
              <a:lnSpc>
                <a:spcPct val="100000"/>
              </a:lnSpc>
              <a:spcBef>
                <a:spcPts val="0"/>
              </a:spcBef>
              <a:spcAft>
                <a:spcPts val="0"/>
              </a:spcAft>
              <a:buNone/>
              <a:defRPr/>
            </a:lvl1pPr>
            <a:lvl2pPr marL="0" lvl="1" indent="0" algn="r" rtl="0">
              <a:lnSpc>
                <a:spcPct val="100000"/>
              </a:lnSpc>
              <a:spcBef>
                <a:spcPts val="0"/>
              </a:spcBef>
              <a:spcAft>
                <a:spcPts val="0"/>
              </a:spcAft>
              <a:buNone/>
              <a:defRPr/>
            </a:lvl2pPr>
            <a:lvl3pPr marL="0" lvl="2" indent="0" algn="r" rtl="0">
              <a:lnSpc>
                <a:spcPct val="100000"/>
              </a:lnSpc>
              <a:spcBef>
                <a:spcPts val="0"/>
              </a:spcBef>
              <a:spcAft>
                <a:spcPts val="0"/>
              </a:spcAft>
              <a:buNone/>
              <a:defRPr/>
            </a:lvl3pPr>
            <a:lvl4pPr marL="0" lvl="3" indent="0" algn="r" rtl="0">
              <a:lnSpc>
                <a:spcPct val="100000"/>
              </a:lnSpc>
              <a:spcBef>
                <a:spcPts val="0"/>
              </a:spcBef>
              <a:spcAft>
                <a:spcPts val="0"/>
              </a:spcAft>
              <a:buNone/>
              <a:defRPr/>
            </a:lvl4pPr>
            <a:lvl5pPr marL="0" lvl="4" indent="0" algn="r" rtl="0">
              <a:lnSpc>
                <a:spcPct val="100000"/>
              </a:lnSpc>
              <a:spcBef>
                <a:spcPts val="0"/>
              </a:spcBef>
              <a:spcAft>
                <a:spcPts val="0"/>
              </a:spcAft>
              <a:buNone/>
              <a:defRPr/>
            </a:lvl5pPr>
            <a:lvl6pPr marL="0" lvl="5" indent="0" algn="r" rtl="0">
              <a:lnSpc>
                <a:spcPct val="100000"/>
              </a:lnSpc>
              <a:spcBef>
                <a:spcPts val="0"/>
              </a:spcBef>
              <a:spcAft>
                <a:spcPts val="0"/>
              </a:spcAft>
              <a:buNone/>
              <a:defRPr/>
            </a:lvl6pPr>
            <a:lvl7pPr marL="0" lvl="6" indent="0" algn="r" rtl="0">
              <a:lnSpc>
                <a:spcPct val="100000"/>
              </a:lnSpc>
              <a:spcBef>
                <a:spcPts val="0"/>
              </a:spcBef>
              <a:spcAft>
                <a:spcPts val="0"/>
              </a:spcAft>
              <a:buNone/>
              <a:defRPr/>
            </a:lvl7pPr>
            <a:lvl8pPr marL="0" lvl="7" indent="0" algn="r" rtl="0">
              <a:lnSpc>
                <a:spcPct val="100000"/>
              </a:lnSpc>
              <a:spcBef>
                <a:spcPts val="0"/>
              </a:spcBef>
              <a:spcAft>
                <a:spcPts val="0"/>
              </a:spcAft>
              <a:buNone/>
              <a:defRPr/>
            </a:lvl8pPr>
            <a:lvl9pPr marL="0" lvl="8" indent="0" algn="r" rtl="0">
              <a:lnSpc>
                <a:spcPct val="100000"/>
              </a:lnSpc>
              <a:spcBef>
                <a:spcPts val="0"/>
              </a:spcBef>
              <a:spcAft>
                <a:spcPts val="0"/>
              </a:spcAft>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63"/>
        <p:cNvGrpSpPr/>
        <p:nvPr/>
      </p:nvGrpSpPr>
      <p:grpSpPr>
        <a:xfrm>
          <a:off x="0" y="0"/>
          <a:ext cx="0" cy="0"/>
          <a:chOff x="0" y="0"/>
          <a:chExt cx="0" cy="0"/>
        </a:xfrm>
      </p:grpSpPr>
      <p:sp>
        <p:nvSpPr>
          <p:cNvPr id="264" name="Google Shape;264;p19"/>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265" name="Google Shape;265;p19"/>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266" name="Google Shape;266;p19"/>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lvl="0" indent="0" algn="r" rtl="0">
              <a:lnSpc>
                <a:spcPct val="100000"/>
              </a:lnSpc>
              <a:spcBef>
                <a:spcPts val="0"/>
              </a:spcBef>
              <a:spcAft>
                <a:spcPts val="0"/>
              </a:spcAft>
              <a:buNone/>
              <a:defRPr/>
            </a:lvl1pPr>
            <a:lvl2pPr marL="0" lvl="1" indent="0" algn="r" rtl="0">
              <a:lnSpc>
                <a:spcPct val="100000"/>
              </a:lnSpc>
              <a:spcBef>
                <a:spcPts val="0"/>
              </a:spcBef>
              <a:spcAft>
                <a:spcPts val="0"/>
              </a:spcAft>
              <a:buNone/>
              <a:defRPr/>
            </a:lvl2pPr>
            <a:lvl3pPr marL="0" lvl="2" indent="0" algn="r" rtl="0">
              <a:lnSpc>
                <a:spcPct val="100000"/>
              </a:lnSpc>
              <a:spcBef>
                <a:spcPts val="0"/>
              </a:spcBef>
              <a:spcAft>
                <a:spcPts val="0"/>
              </a:spcAft>
              <a:buNone/>
              <a:defRPr/>
            </a:lvl3pPr>
            <a:lvl4pPr marL="0" lvl="3" indent="0" algn="r" rtl="0">
              <a:lnSpc>
                <a:spcPct val="100000"/>
              </a:lnSpc>
              <a:spcBef>
                <a:spcPts val="0"/>
              </a:spcBef>
              <a:spcAft>
                <a:spcPts val="0"/>
              </a:spcAft>
              <a:buNone/>
              <a:defRPr/>
            </a:lvl4pPr>
            <a:lvl5pPr marL="0" lvl="4" indent="0" algn="r" rtl="0">
              <a:lnSpc>
                <a:spcPct val="100000"/>
              </a:lnSpc>
              <a:spcBef>
                <a:spcPts val="0"/>
              </a:spcBef>
              <a:spcAft>
                <a:spcPts val="0"/>
              </a:spcAft>
              <a:buNone/>
              <a:defRPr/>
            </a:lvl5pPr>
            <a:lvl6pPr marL="0" lvl="5" indent="0" algn="r" rtl="0">
              <a:lnSpc>
                <a:spcPct val="100000"/>
              </a:lnSpc>
              <a:spcBef>
                <a:spcPts val="0"/>
              </a:spcBef>
              <a:spcAft>
                <a:spcPts val="0"/>
              </a:spcAft>
              <a:buNone/>
              <a:defRPr/>
            </a:lvl6pPr>
            <a:lvl7pPr marL="0" lvl="6" indent="0" algn="r" rtl="0">
              <a:lnSpc>
                <a:spcPct val="100000"/>
              </a:lnSpc>
              <a:spcBef>
                <a:spcPts val="0"/>
              </a:spcBef>
              <a:spcAft>
                <a:spcPts val="0"/>
              </a:spcAft>
              <a:buNone/>
              <a:defRPr/>
            </a:lvl7pPr>
            <a:lvl8pPr marL="0" lvl="7" indent="0" algn="r" rtl="0">
              <a:lnSpc>
                <a:spcPct val="100000"/>
              </a:lnSpc>
              <a:spcBef>
                <a:spcPts val="0"/>
              </a:spcBef>
              <a:spcAft>
                <a:spcPts val="0"/>
              </a:spcAft>
              <a:buNone/>
              <a:defRPr/>
            </a:lvl8pPr>
            <a:lvl9pPr marL="0" lvl="8" indent="0" algn="r" rtl="0">
              <a:lnSpc>
                <a:spcPct val="100000"/>
              </a:lnSpc>
              <a:spcBef>
                <a:spcPts val="0"/>
              </a:spcBef>
              <a:spcAft>
                <a:spcPts val="0"/>
              </a:spcAft>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267"/>
        <p:cNvGrpSpPr/>
        <p:nvPr/>
      </p:nvGrpSpPr>
      <p:grpSpPr>
        <a:xfrm>
          <a:off x="0" y="0"/>
          <a:ext cx="0" cy="0"/>
          <a:chOff x="0" y="0"/>
          <a:chExt cx="0" cy="0"/>
        </a:xfrm>
      </p:grpSpPr>
      <p:sp>
        <p:nvSpPr>
          <p:cNvPr id="268" name="Google Shape;268;p20"/>
          <p:cNvSpPr txBox="1">
            <a:spLocks noGrp="1"/>
          </p:cNvSpPr>
          <p:nvPr>
            <p:ph type="title"/>
          </p:nvPr>
        </p:nvSpPr>
        <p:spPr>
          <a:xfrm>
            <a:off x="839788" y="457200"/>
            <a:ext cx="3932100" cy="1600200"/>
          </a:xfrm>
          <a:prstGeom prst="rect">
            <a:avLst/>
          </a:prstGeom>
          <a:noFill/>
          <a:ln>
            <a:noFill/>
          </a:ln>
        </p:spPr>
        <p:txBody>
          <a:bodyPr spcFirstLastPara="1" wrap="square" lIns="91425" tIns="45700" rIns="91425" bIns="45700" anchor="b" anchorCtr="0">
            <a:normAutofit/>
          </a:bodyPr>
          <a:lstStyle>
            <a:lvl1pPr lvl="0" algn="l" rtl="0">
              <a:lnSpc>
                <a:spcPct val="90000"/>
              </a:lnSpc>
              <a:spcBef>
                <a:spcPts val="0"/>
              </a:spcBef>
              <a:spcAft>
                <a:spcPts val="0"/>
              </a:spcAft>
              <a:buClr>
                <a:schemeClr val="dk1"/>
              </a:buClr>
              <a:buSzPts val="3200"/>
              <a:buFont typeface="Calibri"/>
              <a:buNone/>
              <a:defRPr sz="3200"/>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269" name="Google Shape;269;p20"/>
          <p:cNvSpPr txBox="1">
            <a:spLocks noGrp="1"/>
          </p:cNvSpPr>
          <p:nvPr>
            <p:ph type="body" idx="1"/>
          </p:nvPr>
        </p:nvSpPr>
        <p:spPr>
          <a:xfrm>
            <a:off x="5183188" y="987425"/>
            <a:ext cx="6172200" cy="4873500"/>
          </a:xfrm>
          <a:prstGeom prst="rect">
            <a:avLst/>
          </a:prstGeom>
          <a:noFill/>
          <a:ln>
            <a:noFill/>
          </a:ln>
        </p:spPr>
        <p:txBody>
          <a:bodyPr spcFirstLastPara="1" wrap="square" lIns="91425" tIns="45700" rIns="91425" bIns="45700" anchor="t" anchorCtr="0">
            <a:normAutofit/>
          </a:bodyPr>
          <a:lstStyle>
            <a:lvl1pPr marL="457200" lvl="0" indent="-431800" algn="l" rtl="0">
              <a:lnSpc>
                <a:spcPct val="90000"/>
              </a:lnSpc>
              <a:spcBef>
                <a:spcPts val="1000"/>
              </a:spcBef>
              <a:spcAft>
                <a:spcPts val="0"/>
              </a:spcAft>
              <a:buClr>
                <a:schemeClr val="dk1"/>
              </a:buClr>
              <a:buSzPts val="3200"/>
              <a:buChar char="•"/>
              <a:defRPr sz="3200"/>
            </a:lvl1pPr>
            <a:lvl2pPr marL="914400" lvl="1" indent="-406400" algn="l" rtl="0">
              <a:lnSpc>
                <a:spcPct val="90000"/>
              </a:lnSpc>
              <a:spcBef>
                <a:spcPts val="500"/>
              </a:spcBef>
              <a:spcAft>
                <a:spcPts val="0"/>
              </a:spcAft>
              <a:buClr>
                <a:schemeClr val="dk1"/>
              </a:buClr>
              <a:buSzPts val="2800"/>
              <a:buChar char="•"/>
              <a:defRPr sz="2800"/>
            </a:lvl2pPr>
            <a:lvl3pPr marL="1371600" lvl="2" indent="-381000" algn="l" rtl="0">
              <a:lnSpc>
                <a:spcPct val="90000"/>
              </a:lnSpc>
              <a:spcBef>
                <a:spcPts val="500"/>
              </a:spcBef>
              <a:spcAft>
                <a:spcPts val="0"/>
              </a:spcAft>
              <a:buClr>
                <a:schemeClr val="dk1"/>
              </a:buClr>
              <a:buSzPts val="2400"/>
              <a:buChar char="•"/>
              <a:defRPr sz="2400"/>
            </a:lvl3pPr>
            <a:lvl4pPr marL="1828800" lvl="3" indent="-355600" algn="l" rtl="0">
              <a:lnSpc>
                <a:spcPct val="90000"/>
              </a:lnSpc>
              <a:spcBef>
                <a:spcPts val="500"/>
              </a:spcBef>
              <a:spcAft>
                <a:spcPts val="0"/>
              </a:spcAft>
              <a:buClr>
                <a:schemeClr val="dk1"/>
              </a:buClr>
              <a:buSzPts val="2000"/>
              <a:buChar char="•"/>
              <a:defRPr sz="2000"/>
            </a:lvl4pPr>
            <a:lvl5pPr marL="2286000" lvl="4" indent="-355600" algn="l" rtl="0">
              <a:lnSpc>
                <a:spcPct val="90000"/>
              </a:lnSpc>
              <a:spcBef>
                <a:spcPts val="500"/>
              </a:spcBef>
              <a:spcAft>
                <a:spcPts val="0"/>
              </a:spcAft>
              <a:buClr>
                <a:schemeClr val="dk1"/>
              </a:buClr>
              <a:buSzPts val="2000"/>
              <a:buChar char="•"/>
              <a:defRPr sz="2000"/>
            </a:lvl5pPr>
            <a:lvl6pPr marL="2743200" lvl="5" indent="-355600" algn="l" rtl="0">
              <a:lnSpc>
                <a:spcPct val="90000"/>
              </a:lnSpc>
              <a:spcBef>
                <a:spcPts val="500"/>
              </a:spcBef>
              <a:spcAft>
                <a:spcPts val="0"/>
              </a:spcAft>
              <a:buClr>
                <a:schemeClr val="dk1"/>
              </a:buClr>
              <a:buSzPts val="2000"/>
              <a:buChar char="•"/>
              <a:defRPr sz="2000"/>
            </a:lvl6pPr>
            <a:lvl7pPr marL="3200400" lvl="6" indent="-355600" algn="l" rtl="0">
              <a:lnSpc>
                <a:spcPct val="90000"/>
              </a:lnSpc>
              <a:spcBef>
                <a:spcPts val="500"/>
              </a:spcBef>
              <a:spcAft>
                <a:spcPts val="0"/>
              </a:spcAft>
              <a:buClr>
                <a:schemeClr val="dk1"/>
              </a:buClr>
              <a:buSzPts val="2000"/>
              <a:buChar char="•"/>
              <a:defRPr sz="2000"/>
            </a:lvl7pPr>
            <a:lvl8pPr marL="3657600" lvl="7" indent="-355600" algn="l" rtl="0">
              <a:lnSpc>
                <a:spcPct val="90000"/>
              </a:lnSpc>
              <a:spcBef>
                <a:spcPts val="500"/>
              </a:spcBef>
              <a:spcAft>
                <a:spcPts val="0"/>
              </a:spcAft>
              <a:buClr>
                <a:schemeClr val="dk1"/>
              </a:buClr>
              <a:buSzPts val="2000"/>
              <a:buChar char="•"/>
              <a:defRPr sz="2000"/>
            </a:lvl8pPr>
            <a:lvl9pPr marL="4114800" lvl="8" indent="-355600" algn="l" rtl="0">
              <a:lnSpc>
                <a:spcPct val="90000"/>
              </a:lnSpc>
              <a:spcBef>
                <a:spcPts val="500"/>
              </a:spcBef>
              <a:spcAft>
                <a:spcPts val="0"/>
              </a:spcAft>
              <a:buClr>
                <a:schemeClr val="dk1"/>
              </a:buClr>
              <a:buSzPts val="2000"/>
              <a:buChar char="•"/>
              <a:defRPr sz="2000"/>
            </a:lvl9pPr>
          </a:lstStyle>
          <a:p>
            <a:endParaRPr/>
          </a:p>
        </p:txBody>
      </p:sp>
      <p:sp>
        <p:nvSpPr>
          <p:cNvPr id="270" name="Google Shape;270;p20"/>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normAutofit/>
          </a:bodyPr>
          <a:lstStyle>
            <a:lvl1pPr marL="457200" lvl="0" indent="-228600" algn="l" rtl="0">
              <a:lnSpc>
                <a:spcPct val="90000"/>
              </a:lnSpc>
              <a:spcBef>
                <a:spcPts val="1000"/>
              </a:spcBef>
              <a:spcAft>
                <a:spcPts val="0"/>
              </a:spcAft>
              <a:buClr>
                <a:schemeClr val="dk1"/>
              </a:buClr>
              <a:buSzPts val="1600"/>
              <a:buNone/>
              <a:defRPr sz="1600"/>
            </a:lvl1pPr>
            <a:lvl2pPr marL="914400" lvl="1" indent="-228600" algn="l" rtl="0">
              <a:lnSpc>
                <a:spcPct val="90000"/>
              </a:lnSpc>
              <a:spcBef>
                <a:spcPts val="500"/>
              </a:spcBef>
              <a:spcAft>
                <a:spcPts val="0"/>
              </a:spcAft>
              <a:buClr>
                <a:schemeClr val="dk1"/>
              </a:buClr>
              <a:buSzPts val="1400"/>
              <a:buNone/>
              <a:defRPr sz="1400"/>
            </a:lvl2pPr>
            <a:lvl3pPr marL="1371600" lvl="2" indent="-228600" algn="l" rtl="0">
              <a:lnSpc>
                <a:spcPct val="90000"/>
              </a:lnSpc>
              <a:spcBef>
                <a:spcPts val="500"/>
              </a:spcBef>
              <a:spcAft>
                <a:spcPts val="0"/>
              </a:spcAft>
              <a:buClr>
                <a:schemeClr val="dk1"/>
              </a:buClr>
              <a:buSzPts val="1200"/>
              <a:buNone/>
              <a:defRPr sz="1200"/>
            </a:lvl3pPr>
            <a:lvl4pPr marL="1828800" lvl="3" indent="-228600" algn="l" rtl="0">
              <a:lnSpc>
                <a:spcPct val="90000"/>
              </a:lnSpc>
              <a:spcBef>
                <a:spcPts val="500"/>
              </a:spcBef>
              <a:spcAft>
                <a:spcPts val="0"/>
              </a:spcAft>
              <a:buClr>
                <a:schemeClr val="dk1"/>
              </a:buClr>
              <a:buSzPts val="1000"/>
              <a:buNone/>
              <a:defRPr sz="1000"/>
            </a:lvl4pPr>
            <a:lvl5pPr marL="2286000" lvl="4" indent="-228600" algn="l" rtl="0">
              <a:lnSpc>
                <a:spcPct val="90000"/>
              </a:lnSpc>
              <a:spcBef>
                <a:spcPts val="500"/>
              </a:spcBef>
              <a:spcAft>
                <a:spcPts val="0"/>
              </a:spcAft>
              <a:buClr>
                <a:schemeClr val="dk1"/>
              </a:buClr>
              <a:buSzPts val="1000"/>
              <a:buNone/>
              <a:defRPr sz="1000"/>
            </a:lvl5pPr>
            <a:lvl6pPr marL="2743200" lvl="5" indent="-228600" algn="l" rtl="0">
              <a:lnSpc>
                <a:spcPct val="90000"/>
              </a:lnSpc>
              <a:spcBef>
                <a:spcPts val="500"/>
              </a:spcBef>
              <a:spcAft>
                <a:spcPts val="0"/>
              </a:spcAft>
              <a:buClr>
                <a:schemeClr val="dk1"/>
              </a:buClr>
              <a:buSzPts val="1000"/>
              <a:buNone/>
              <a:defRPr sz="1000"/>
            </a:lvl6pPr>
            <a:lvl7pPr marL="3200400" lvl="6" indent="-228600" algn="l" rtl="0">
              <a:lnSpc>
                <a:spcPct val="90000"/>
              </a:lnSpc>
              <a:spcBef>
                <a:spcPts val="500"/>
              </a:spcBef>
              <a:spcAft>
                <a:spcPts val="0"/>
              </a:spcAft>
              <a:buClr>
                <a:schemeClr val="dk1"/>
              </a:buClr>
              <a:buSzPts val="1000"/>
              <a:buNone/>
              <a:defRPr sz="1000"/>
            </a:lvl7pPr>
            <a:lvl8pPr marL="3657600" lvl="7" indent="-228600" algn="l" rtl="0">
              <a:lnSpc>
                <a:spcPct val="90000"/>
              </a:lnSpc>
              <a:spcBef>
                <a:spcPts val="500"/>
              </a:spcBef>
              <a:spcAft>
                <a:spcPts val="0"/>
              </a:spcAft>
              <a:buClr>
                <a:schemeClr val="dk1"/>
              </a:buClr>
              <a:buSzPts val="1000"/>
              <a:buNone/>
              <a:defRPr sz="1000"/>
            </a:lvl8pPr>
            <a:lvl9pPr marL="4114800" lvl="8" indent="-228600" algn="l" rtl="0">
              <a:lnSpc>
                <a:spcPct val="90000"/>
              </a:lnSpc>
              <a:spcBef>
                <a:spcPts val="500"/>
              </a:spcBef>
              <a:spcAft>
                <a:spcPts val="0"/>
              </a:spcAft>
              <a:buClr>
                <a:schemeClr val="dk1"/>
              </a:buClr>
              <a:buSzPts val="1000"/>
              <a:buNone/>
              <a:defRPr sz="1000"/>
            </a:lvl9pPr>
          </a:lstStyle>
          <a:p>
            <a:endParaRPr/>
          </a:p>
        </p:txBody>
      </p:sp>
      <p:sp>
        <p:nvSpPr>
          <p:cNvPr id="271" name="Google Shape;271;p20"/>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272" name="Google Shape;272;p20"/>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273" name="Google Shape;273;p2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lvl="0" indent="0" algn="r" rtl="0">
              <a:lnSpc>
                <a:spcPct val="100000"/>
              </a:lnSpc>
              <a:spcBef>
                <a:spcPts val="0"/>
              </a:spcBef>
              <a:spcAft>
                <a:spcPts val="0"/>
              </a:spcAft>
              <a:buNone/>
              <a:defRPr/>
            </a:lvl1pPr>
            <a:lvl2pPr marL="0" lvl="1" indent="0" algn="r" rtl="0">
              <a:lnSpc>
                <a:spcPct val="100000"/>
              </a:lnSpc>
              <a:spcBef>
                <a:spcPts val="0"/>
              </a:spcBef>
              <a:spcAft>
                <a:spcPts val="0"/>
              </a:spcAft>
              <a:buNone/>
              <a:defRPr/>
            </a:lvl2pPr>
            <a:lvl3pPr marL="0" lvl="2" indent="0" algn="r" rtl="0">
              <a:lnSpc>
                <a:spcPct val="100000"/>
              </a:lnSpc>
              <a:spcBef>
                <a:spcPts val="0"/>
              </a:spcBef>
              <a:spcAft>
                <a:spcPts val="0"/>
              </a:spcAft>
              <a:buNone/>
              <a:defRPr/>
            </a:lvl3pPr>
            <a:lvl4pPr marL="0" lvl="3" indent="0" algn="r" rtl="0">
              <a:lnSpc>
                <a:spcPct val="100000"/>
              </a:lnSpc>
              <a:spcBef>
                <a:spcPts val="0"/>
              </a:spcBef>
              <a:spcAft>
                <a:spcPts val="0"/>
              </a:spcAft>
              <a:buNone/>
              <a:defRPr/>
            </a:lvl4pPr>
            <a:lvl5pPr marL="0" lvl="4" indent="0" algn="r" rtl="0">
              <a:lnSpc>
                <a:spcPct val="100000"/>
              </a:lnSpc>
              <a:spcBef>
                <a:spcPts val="0"/>
              </a:spcBef>
              <a:spcAft>
                <a:spcPts val="0"/>
              </a:spcAft>
              <a:buNone/>
              <a:defRPr/>
            </a:lvl5pPr>
            <a:lvl6pPr marL="0" lvl="5" indent="0" algn="r" rtl="0">
              <a:lnSpc>
                <a:spcPct val="100000"/>
              </a:lnSpc>
              <a:spcBef>
                <a:spcPts val="0"/>
              </a:spcBef>
              <a:spcAft>
                <a:spcPts val="0"/>
              </a:spcAft>
              <a:buNone/>
              <a:defRPr/>
            </a:lvl6pPr>
            <a:lvl7pPr marL="0" lvl="6" indent="0" algn="r" rtl="0">
              <a:lnSpc>
                <a:spcPct val="100000"/>
              </a:lnSpc>
              <a:spcBef>
                <a:spcPts val="0"/>
              </a:spcBef>
              <a:spcAft>
                <a:spcPts val="0"/>
              </a:spcAft>
              <a:buNone/>
              <a:defRPr/>
            </a:lvl7pPr>
            <a:lvl8pPr marL="0" lvl="7" indent="0" algn="r" rtl="0">
              <a:lnSpc>
                <a:spcPct val="100000"/>
              </a:lnSpc>
              <a:spcBef>
                <a:spcPts val="0"/>
              </a:spcBef>
              <a:spcAft>
                <a:spcPts val="0"/>
              </a:spcAft>
              <a:buNone/>
              <a:defRPr/>
            </a:lvl8pPr>
            <a:lvl9pPr marL="0" lvl="8" indent="0" algn="r" rtl="0">
              <a:lnSpc>
                <a:spcPct val="100000"/>
              </a:lnSpc>
              <a:spcBef>
                <a:spcPts val="0"/>
              </a:spcBef>
              <a:spcAft>
                <a:spcPts val="0"/>
              </a:spcAft>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274"/>
        <p:cNvGrpSpPr/>
        <p:nvPr/>
      </p:nvGrpSpPr>
      <p:grpSpPr>
        <a:xfrm>
          <a:off x="0" y="0"/>
          <a:ext cx="0" cy="0"/>
          <a:chOff x="0" y="0"/>
          <a:chExt cx="0" cy="0"/>
        </a:xfrm>
      </p:grpSpPr>
      <p:sp>
        <p:nvSpPr>
          <p:cNvPr id="275" name="Google Shape;275;p21"/>
          <p:cNvSpPr txBox="1">
            <a:spLocks noGrp="1"/>
          </p:cNvSpPr>
          <p:nvPr>
            <p:ph type="title"/>
          </p:nvPr>
        </p:nvSpPr>
        <p:spPr>
          <a:xfrm>
            <a:off x="839788" y="457200"/>
            <a:ext cx="3932100" cy="1600200"/>
          </a:xfrm>
          <a:prstGeom prst="rect">
            <a:avLst/>
          </a:prstGeom>
          <a:noFill/>
          <a:ln>
            <a:noFill/>
          </a:ln>
        </p:spPr>
        <p:txBody>
          <a:bodyPr spcFirstLastPara="1" wrap="square" lIns="91425" tIns="45700" rIns="91425" bIns="45700" anchor="b" anchorCtr="0">
            <a:normAutofit/>
          </a:bodyPr>
          <a:lstStyle>
            <a:lvl1pPr lvl="0" algn="l" rtl="0">
              <a:lnSpc>
                <a:spcPct val="90000"/>
              </a:lnSpc>
              <a:spcBef>
                <a:spcPts val="0"/>
              </a:spcBef>
              <a:spcAft>
                <a:spcPts val="0"/>
              </a:spcAft>
              <a:buClr>
                <a:schemeClr val="dk1"/>
              </a:buClr>
              <a:buSzPts val="3200"/>
              <a:buFont typeface="Calibri"/>
              <a:buNone/>
              <a:defRPr sz="3200"/>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276" name="Google Shape;276;p21"/>
          <p:cNvSpPr>
            <a:spLocks noGrp="1"/>
          </p:cNvSpPr>
          <p:nvPr>
            <p:ph type="pic" idx="2"/>
          </p:nvPr>
        </p:nvSpPr>
        <p:spPr>
          <a:xfrm>
            <a:off x="5183188" y="987425"/>
            <a:ext cx="6172200" cy="4873500"/>
          </a:xfrm>
          <a:prstGeom prst="rect">
            <a:avLst/>
          </a:prstGeom>
          <a:noFill/>
          <a:ln>
            <a:noFill/>
          </a:ln>
        </p:spPr>
      </p:sp>
      <p:sp>
        <p:nvSpPr>
          <p:cNvPr id="277" name="Google Shape;277;p21"/>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normAutofit/>
          </a:bodyPr>
          <a:lstStyle>
            <a:lvl1pPr marL="457200" lvl="0" indent="-228600" algn="l" rtl="0">
              <a:lnSpc>
                <a:spcPct val="90000"/>
              </a:lnSpc>
              <a:spcBef>
                <a:spcPts val="1000"/>
              </a:spcBef>
              <a:spcAft>
                <a:spcPts val="0"/>
              </a:spcAft>
              <a:buClr>
                <a:schemeClr val="dk1"/>
              </a:buClr>
              <a:buSzPts val="1600"/>
              <a:buNone/>
              <a:defRPr sz="1600"/>
            </a:lvl1pPr>
            <a:lvl2pPr marL="914400" lvl="1" indent="-228600" algn="l" rtl="0">
              <a:lnSpc>
                <a:spcPct val="90000"/>
              </a:lnSpc>
              <a:spcBef>
                <a:spcPts val="500"/>
              </a:spcBef>
              <a:spcAft>
                <a:spcPts val="0"/>
              </a:spcAft>
              <a:buClr>
                <a:schemeClr val="dk1"/>
              </a:buClr>
              <a:buSzPts val="1400"/>
              <a:buNone/>
              <a:defRPr sz="1400"/>
            </a:lvl2pPr>
            <a:lvl3pPr marL="1371600" lvl="2" indent="-228600" algn="l" rtl="0">
              <a:lnSpc>
                <a:spcPct val="90000"/>
              </a:lnSpc>
              <a:spcBef>
                <a:spcPts val="500"/>
              </a:spcBef>
              <a:spcAft>
                <a:spcPts val="0"/>
              </a:spcAft>
              <a:buClr>
                <a:schemeClr val="dk1"/>
              </a:buClr>
              <a:buSzPts val="1200"/>
              <a:buNone/>
              <a:defRPr sz="1200"/>
            </a:lvl3pPr>
            <a:lvl4pPr marL="1828800" lvl="3" indent="-228600" algn="l" rtl="0">
              <a:lnSpc>
                <a:spcPct val="90000"/>
              </a:lnSpc>
              <a:spcBef>
                <a:spcPts val="500"/>
              </a:spcBef>
              <a:spcAft>
                <a:spcPts val="0"/>
              </a:spcAft>
              <a:buClr>
                <a:schemeClr val="dk1"/>
              </a:buClr>
              <a:buSzPts val="1000"/>
              <a:buNone/>
              <a:defRPr sz="1000"/>
            </a:lvl4pPr>
            <a:lvl5pPr marL="2286000" lvl="4" indent="-228600" algn="l" rtl="0">
              <a:lnSpc>
                <a:spcPct val="90000"/>
              </a:lnSpc>
              <a:spcBef>
                <a:spcPts val="500"/>
              </a:spcBef>
              <a:spcAft>
                <a:spcPts val="0"/>
              </a:spcAft>
              <a:buClr>
                <a:schemeClr val="dk1"/>
              </a:buClr>
              <a:buSzPts val="1000"/>
              <a:buNone/>
              <a:defRPr sz="1000"/>
            </a:lvl5pPr>
            <a:lvl6pPr marL="2743200" lvl="5" indent="-228600" algn="l" rtl="0">
              <a:lnSpc>
                <a:spcPct val="90000"/>
              </a:lnSpc>
              <a:spcBef>
                <a:spcPts val="500"/>
              </a:spcBef>
              <a:spcAft>
                <a:spcPts val="0"/>
              </a:spcAft>
              <a:buClr>
                <a:schemeClr val="dk1"/>
              </a:buClr>
              <a:buSzPts val="1000"/>
              <a:buNone/>
              <a:defRPr sz="1000"/>
            </a:lvl6pPr>
            <a:lvl7pPr marL="3200400" lvl="6" indent="-228600" algn="l" rtl="0">
              <a:lnSpc>
                <a:spcPct val="90000"/>
              </a:lnSpc>
              <a:spcBef>
                <a:spcPts val="500"/>
              </a:spcBef>
              <a:spcAft>
                <a:spcPts val="0"/>
              </a:spcAft>
              <a:buClr>
                <a:schemeClr val="dk1"/>
              </a:buClr>
              <a:buSzPts val="1000"/>
              <a:buNone/>
              <a:defRPr sz="1000"/>
            </a:lvl7pPr>
            <a:lvl8pPr marL="3657600" lvl="7" indent="-228600" algn="l" rtl="0">
              <a:lnSpc>
                <a:spcPct val="90000"/>
              </a:lnSpc>
              <a:spcBef>
                <a:spcPts val="500"/>
              </a:spcBef>
              <a:spcAft>
                <a:spcPts val="0"/>
              </a:spcAft>
              <a:buClr>
                <a:schemeClr val="dk1"/>
              </a:buClr>
              <a:buSzPts val="1000"/>
              <a:buNone/>
              <a:defRPr sz="1000"/>
            </a:lvl8pPr>
            <a:lvl9pPr marL="4114800" lvl="8" indent="-228600" algn="l" rtl="0">
              <a:lnSpc>
                <a:spcPct val="90000"/>
              </a:lnSpc>
              <a:spcBef>
                <a:spcPts val="500"/>
              </a:spcBef>
              <a:spcAft>
                <a:spcPts val="0"/>
              </a:spcAft>
              <a:buClr>
                <a:schemeClr val="dk1"/>
              </a:buClr>
              <a:buSzPts val="1000"/>
              <a:buNone/>
              <a:defRPr sz="1000"/>
            </a:lvl9pPr>
          </a:lstStyle>
          <a:p>
            <a:endParaRPr/>
          </a:p>
        </p:txBody>
      </p:sp>
      <p:sp>
        <p:nvSpPr>
          <p:cNvPr id="278" name="Google Shape;278;p2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279" name="Google Shape;279;p2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280" name="Google Shape;280;p2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lvl="0" indent="0" algn="r" rtl="0">
              <a:lnSpc>
                <a:spcPct val="100000"/>
              </a:lnSpc>
              <a:spcBef>
                <a:spcPts val="0"/>
              </a:spcBef>
              <a:spcAft>
                <a:spcPts val="0"/>
              </a:spcAft>
              <a:buNone/>
              <a:defRPr/>
            </a:lvl1pPr>
            <a:lvl2pPr marL="0" lvl="1" indent="0" algn="r" rtl="0">
              <a:lnSpc>
                <a:spcPct val="100000"/>
              </a:lnSpc>
              <a:spcBef>
                <a:spcPts val="0"/>
              </a:spcBef>
              <a:spcAft>
                <a:spcPts val="0"/>
              </a:spcAft>
              <a:buNone/>
              <a:defRPr/>
            </a:lvl2pPr>
            <a:lvl3pPr marL="0" lvl="2" indent="0" algn="r" rtl="0">
              <a:lnSpc>
                <a:spcPct val="100000"/>
              </a:lnSpc>
              <a:spcBef>
                <a:spcPts val="0"/>
              </a:spcBef>
              <a:spcAft>
                <a:spcPts val="0"/>
              </a:spcAft>
              <a:buNone/>
              <a:defRPr/>
            </a:lvl3pPr>
            <a:lvl4pPr marL="0" lvl="3" indent="0" algn="r" rtl="0">
              <a:lnSpc>
                <a:spcPct val="100000"/>
              </a:lnSpc>
              <a:spcBef>
                <a:spcPts val="0"/>
              </a:spcBef>
              <a:spcAft>
                <a:spcPts val="0"/>
              </a:spcAft>
              <a:buNone/>
              <a:defRPr/>
            </a:lvl4pPr>
            <a:lvl5pPr marL="0" lvl="4" indent="0" algn="r" rtl="0">
              <a:lnSpc>
                <a:spcPct val="100000"/>
              </a:lnSpc>
              <a:spcBef>
                <a:spcPts val="0"/>
              </a:spcBef>
              <a:spcAft>
                <a:spcPts val="0"/>
              </a:spcAft>
              <a:buNone/>
              <a:defRPr/>
            </a:lvl5pPr>
            <a:lvl6pPr marL="0" lvl="5" indent="0" algn="r" rtl="0">
              <a:lnSpc>
                <a:spcPct val="100000"/>
              </a:lnSpc>
              <a:spcBef>
                <a:spcPts val="0"/>
              </a:spcBef>
              <a:spcAft>
                <a:spcPts val="0"/>
              </a:spcAft>
              <a:buNone/>
              <a:defRPr/>
            </a:lvl6pPr>
            <a:lvl7pPr marL="0" lvl="6" indent="0" algn="r" rtl="0">
              <a:lnSpc>
                <a:spcPct val="100000"/>
              </a:lnSpc>
              <a:spcBef>
                <a:spcPts val="0"/>
              </a:spcBef>
              <a:spcAft>
                <a:spcPts val="0"/>
              </a:spcAft>
              <a:buNone/>
              <a:defRPr/>
            </a:lvl7pPr>
            <a:lvl8pPr marL="0" lvl="7" indent="0" algn="r" rtl="0">
              <a:lnSpc>
                <a:spcPct val="100000"/>
              </a:lnSpc>
              <a:spcBef>
                <a:spcPts val="0"/>
              </a:spcBef>
              <a:spcAft>
                <a:spcPts val="0"/>
              </a:spcAft>
              <a:buNone/>
              <a:defRPr/>
            </a:lvl8pPr>
            <a:lvl9pPr marL="0" lvl="8" indent="0" algn="r" rtl="0">
              <a:lnSpc>
                <a:spcPct val="100000"/>
              </a:lnSpc>
              <a:spcBef>
                <a:spcPts val="0"/>
              </a:spcBef>
              <a:spcAft>
                <a:spcPts val="0"/>
              </a:spcAft>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matchingName="Title Slide" type="title">
  <p:cSld name="TITLE">
    <p:spTree>
      <p:nvGrpSpPr>
        <p:cNvPr id="1" name="Shape 165"/>
        <p:cNvGrpSpPr/>
        <p:nvPr/>
      </p:nvGrpSpPr>
      <p:grpSpPr>
        <a:xfrm>
          <a:off x="0" y="0"/>
          <a:ext cx="0" cy="0"/>
          <a:chOff x="0" y="0"/>
          <a:chExt cx="0" cy="0"/>
        </a:xfrm>
      </p:grpSpPr>
      <p:sp>
        <p:nvSpPr>
          <p:cNvPr id="166" name="Google Shape;166;p3"/>
          <p:cNvSpPr txBox="1">
            <a:spLocks noGrp="1"/>
          </p:cNvSpPr>
          <p:nvPr>
            <p:ph type="ctrTitle"/>
          </p:nvPr>
        </p:nvSpPr>
        <p:spPr>
          <a:xfrm>
            <a:off x="457200" y="4960137"/>
            <a:ext cx="7772400" cy="1463100"/>
          </a:xfrm>
          <a:prstGeom prst="rect">
            <a:avLst/>
          </a:prstGeom>
          <a:noFill/>
          <a:ln>
            <a:noFill/>
          </a:ln>
        </p:spPr>
        <p:txBody>
          <a:bodyPr spcFirstLastPara="1" wrap="square" lIns="91425" tIns="45700" rIns="91425" bIns="45700" anchor="ctr" anchorCtr="0">
            <a:normAutofit/>
          </a:bodyPr>
          <a:lstStyle>
            <a:lvl1pPr marR="0" lvl="0" algn="r" rtl="0">
              <a:lnSpc>
                <a:spcPct val="80000"/>
              </a:lnSpc>
              <a:spcBef>
                <a:spcPts val="0"/>
              </a:spcBef>
              <a:spcAft>
                <a:spcPts val="0"/>
              </a:spcAft>
              <a:buClr>
                <a:srgbClr val="253356"/>
              </a:buClr>
              <a:buSzPts val="4400"/>
              <a:buFont typeface="Calibri"/>
              <a:buNone/>
              <a:defRPr sz="4400" b="0" i="0" u="none" strike="noStrike" cap="none">
                <a:solidFill>
                  <a:srgbClr val="253356"/>
                </a:solidFill>
                <a:latin typeface="Comic Sans MS"/>
                <a:ea typeface="Comic Sans MS"/>
                <a:cs typeface="Comic Sans MS"/>
                <a:sym typeface="Comic Sans MS"/>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7" name="Google Shape;167;p3"/>
          <p:cNvSpPr txBox="1">
            <a:spLocks noGrp="1"/>
          </p:cNvSpPr>
          <p:nvPr>
            <p:ph type="subTitle" idx="1"/>
          </p:nvPr>
        </p:nvSpPr>
        <p:spPr>
          <a:xfrm>
            <a:off x="8610600" y="4960137"/>
            <a:ext cx="3200400" cy="1463100"/>
          </a:xfrm>
          <a:prstGeom prst="rect">
            <a:avLst/>
          </a:prstGeom>
          <a:noFill/>
          <a:ln>
            <a:noFill/>
          </a:ln>
        </p:spPr>
        <p:txBody>
          <a:bodyPr spcFirstLastPara="1" wrap="square" lIns="91425" tIns="45700" rIns="91425" bIns="45700" anchor="ctr" anchorCtr="0">
            <a:normAutofit/>
          </a:bodyPr>
          <a:lstStyle>
            <a:lvl1pPr marR="0" lvl="0" algn="l" rtl="0">
              <a:lnSpc>
                <a:spcPct val="100000"/>
              </a:lnSpc>
              <a:spcBef>
                <a:spcPts val="0"/>
              </a:spcBef>
              <a:spcAft>
                <a:spcPts val="0"/>
              </a:spcAft>
              <a:buClr>
                <a:srgbClr val="000000"/>
              </a:buClr>
              <a:buSzPts val="1600"/>
              <a:buFont typeface="Arial"/>
              <a:buNone/>
              <a:defRPr sz="1600" b="0" i="0" u="none" strike="noStrike" cap="none">
                <a:solidFill>
                  <a:srgbClr val="224F76"/>
                </a:solidFill>
                <a:latin typeface="Comic Sans MS"/>
                <a:ea typeface="Comic Sans MS"/>
                <a:cs typeface="Comic Sans MS"/>
                <a:sym typeface="Comic Sans MS"/>
              </a:defRPr>
            </a:lvl1pPr>
            <a:lvl2pPr marR="0" lvl="1" algn="ctr" rtl="0">
              <a:lnSpc>
                <a:spcPct val="90000"/>
              </a:lnSpc>
              <a:spcBef>
                <a:spcPts val="200"/>
              </a:spcBef>
              <a:spcAft>
                <a:spcPts val="0"/>
              </a:spcAft>
              <a:buClr>
                <a:srgbClr val="000000"/>
              </a:buClr>
              <a:buSzPts val="1600"/>
              <a:buFont typeface="Arial"/>
              <a:buNone/>
              <a:defRPr sz="1600" b="0" i="0" u="none" strike="noStrike" cap="none">
                <a:solidFill>
                  <a:srgbClr val="000000"/>
                </a:solidFill>
                <a:latin typeface="Arial"/>
                <a:ea typeface="Arial"/>
                <a:cs typeface="Arial"/>
                <a:sym typeface="Arial"/>
              </a:defRPr>
            </a:lvl2pPr>
            <a:lvl3pPr marR="0" lvl="2" algn="ctr" rtl="0">
              <a:lnSpc>
                <a:spcPct val="90000"/>
              </a:lnSpc>
              <a:spcBef>
                <a:spcPts val="400"/>
              </a:spcBef>
              <a:spcAft>
                <a:spcPts val="0"/>
              </a:spcAft>
              <a:buClr>
                <a:srgbClr val="000000"/>
              </a:buClr>
              <a:buSzPts val="1600"/>
              <a:buFont typeface="Arial"/>
              <a:buNone/>
              <a:defRPr sz="1600" b="0" i="0" u="none" strike="noStrike" cap="none">
                <a:solidFill>
                  <a:srgbClr val="000000"/>
                </a:solidFill>
                <a:latin typeface="Arial"/>
                <a:ea typeface="Arial"/>
                <a:cs typeface="Arial"/>
                <a:sym typeface="Arial"/>
              </a:defRPr>
            </a:lvl3pPr>
            <a:lvl4pPr marR="0" lvl="3" algn="ctr" rtl="0">
              <a:lnSpc>
                <a:spcPct val="90000"/>
              </a:lnSpc>
              <a:spcBef>
                <a:spcPts val="400"/>
              </a:spcBef>
              <a:spcAft>
                <a:spcPts val="0"/>
              </a:spcAft>
              <a:buClr>
                <a:srgbClr val="000000"/>
              </a:buClr>
              <a:buSzPts val="1600"/>
              <a:buFont typeface="Arial"/>
              <a:buNone/>
              <a:defRPr sz="1600" b="0" i="0" u="none" strike="noStrike" cap="none">
                <a:solidFill>
                  <a:srgbClr val="000000"/>
                </a:solidFill>
                <a:latin typeface="Arial"/>
                <a:ea typeface="Arial"/>
                <a:cs typeface="Arial"/>
                <a:sym typeface="Arial"/>
              </a:defRPr>
            </a:lvl4pPr>
            <a:lvl5pPr marR="0" lvl="4" algn="ctr" rtl="0">
              <a:lnSpc>
                <a:spcPct val="90000"/>
              </a:lnSpc>
              <a:spcBef>
                <a:spcPts val="400"/>
              </a:spcBef>
              <a:spcAft>
                <a:spcPts val="0"/>
              </a:spcAft>
              <a:buClr>
                <a:srgbClr val="000000"/>
              </a:buClr>
              <a:buSzPts val="1600"/>
              <a:buFont typeface="Arial"/>
              <a:buNone/>
              <a:defRPr sz="1600" b="0" i="0" u="none" strike="noStrike" cap="none">
                <a:solidFill>
                  <a:srgbClr val="000000"/>
                </a:solidFill>
                <a:latin typeface="Arial"/>
                <a:ea typeface="Arial"/>
                <a:cs typeface="Arial"/>
                <a:sym typeface="Arial"/>
              </a:defRPr>
            </a:lvl5pPr>
            <a:lvl6pPr marR="0" lvl="5" algn="ctr" rtl="0">
              <a:lnSpc>
                <a:spcPct val="90000"/>
              </a:lnSpc>
              <a:spcBef>
                <a:spcPts val="400"/>
              </a:spcBef>
              <a:spcAft>
                <a:spcPts val="0"/>
              </a:spcAft>
              <a:buClr>
                <a:srgbClr val="000000"/>
              </a:buClr>
              <a:buSzPts val="1600"/>
              <a:buFont typeface="Arial"/>
              <a:buNone/>
              <a:defRPr sz="1600" b="0" i="0" u="none" strike="noStrike" cap="none">
                <a:solidFill>
                  <a:srgbClr val="000000"/>
                </a:solidFill>
                <a:latin typeface="Arial"/>
                <a:ea typeface="Arial"/>
                <a:cs typeface="Arial"/>
                <a:sym typeface="Arial"/>
              </a:defRPr>
            </a:lvl6pPr>
            <a:lvl7pPr marR="0" lvl="6" algn="ctr" rtl="0">
              <a:lnSpc>
                <a:spcPct val="90000"/>
              </a:lnSpc>
              <a:spcBef>
                <a:spcPts val="400"/>
              </a:spcBef>
              <a:spcAft>
                <a:spcPts val="0"/>
              </a:spcAft>
              <a:buClr>
                <a:srgbClr val="000000"/>
              </a:buClr>
              <a:buSzPts val="1600"/>
              <a:buFont typeface="Arial"/>
              <a:buNone/>
              <a:defRPr sz="1600" b="0" i="0" u="none" strike="noStrike" cap="none">
                <a:solidFill>
                  <a:srgbClr val="000000"/>
                </a:solidFill>
                <a:latin typeface="Arial"/>
                <a:ea typeface="Arial"/>
                <a:cs typeface="Arial"/>
                <a:sym typeface="Arial"/>
              </a:defRPr>
            </a:lvl7pPr>
            <a:lvl8pPr marR="0" lvl="7" algn="ctr" rtl="0">
              <a:lnSpc>
                <a:spcPct val="90000"/>
              </a:lnSpc>
              <a:spcBef>
                <a:spcPts val="400"/>
              </a:spcBef>
              <a:spcAft>
                <a:spcPts val="0"/>
              </a:spcAft>
              <a:buClr>
                <a:srgbClr val="000000"/>
              </a:buClr>
              <a:buSzPts val="1600"/>
              <a:buFont typeface="Arial"/>
              <a:buNone/>
              <a:defRPr sz="1600" b="0" i="0" u="none" strike="noStrike" cap="none">
                <a:solidFill>
                  <a:srgbClr val="000000"/>
                </a:solidFill>
                <a:latin typeface="Arial"/>
                <a:ea typeface="Arial"/>
                <a:cs typeface="Arial"/>
                <a:sym typeface="Arial"/>
              </a:defRPr>
            </a:lvl8pPr>
            <a:lvl9pPr marR="0" lvl="8" algn="ctr" rtl="0">
              <a:lnSpc>
                <a:spcPct val="90000"/>
              </a:lnSpc>
              <a:spcBef>
                <a:spcPts val="400"/>
              </a:spcBef>
              <a:spcAft>
                <a:spcPts val="400"/>
              </a:spcAft>
              <a:buClr>
                <a:srgbClr val="000000"/>
              </a:buClr>
              <a:buSzPts val="1600"/>
              <a:buFont typeface="Arial"/>
              <a:buNone/>
              <a:defRPr sz="1600" b="0" i="0" u="none" strike="noStrike" cap="none">
                <a:solidFill>
                  <a:srgbClr val="000000"/>
                </a:solidFill>
                <a:latin typeface="Arial"/>
                <a:ea typeface="Arial"/>
                <a:cs typeface="Arial"/>
                <a:sym typeface="Arial"/>
              </a:defRPr>
            </a:lvl9pPr>
          </a:lstStyle>
          <a:p>
            <a:endParaRPr/>
          </a:p>
        </p:txBody>
      </p:sp>
      <p:sp>
        <p:nvSpPr>
          <p:cNvPr id="168" name="Google Shape;168;p3"/>
          <p:cNvSpPr txBox="1">
            <a:spLocks noGrp="1"/>
          </p:cNvSpPr>
          <p:nvPr>
            <p:ph type="dt" idx="10"/>
          </p:nvPr>
        </p:nvSpPr>
        <p:spPr>
          <a:xfrm>
            <a:off x="1024130" y="6470704"/>
            <a:ext cx="2154000" cy="2742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solidFill>
                  <a:srgbClr val="3B4658"/>
                </a:solidFill>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69" name="Google Shape;169;p3"/>
          <p:cNvSpPr txBox="1">
            <a:spLocks noGrp="1"/>
          </p:cNvSpPr>
          <p:nvPr>
            <p:ph type="ftr" idx="11"/>
          </p:nvPr>
        </p:nvSpPr>
        <p:spPr>
          <a:xfrm>
            <a:off x="4842933" y="6470704"/>
            <a:ext cx="5901600" cy="274200"/>
          </a:xfrm>
          <a:prstGeom prst="rect">
            <a:avLst/>
          </a:prstGeom>
          <a:noFill/>
          <a:ln>
            <a:noFill/>
          </a:ln>
        </p:spPr>
        <p:txBody>
          <a:bodyPr spcFirstLastPara="1" wrap="square" lIns="91425" tIns="45700" rIns="91425" bIns="45700" anchor="ctr" anchorCtr="0">
            <a:noAutofit/>
          </a:bodyPr>
          <a:lstStyle>
            <a:lvl1pPr lvl="0" algn="r" rtl="0">
              <a:lnSpc>
                <a:spcPct val="100000"/>
              </a:lnSpc>
              <a:spcBef>
                <a:spcPts val="0"/>
              </a:spcBef>
              <a:spcAft>
                <a:spcPts val="0"/>
              </a:spcAft>
              <a:buSzPts val="1400"/>
              <a:buNone/>
              <a:defRPr>
                <a:solidFill>
                  <a:srgbClr val="3B4658"/>
                </a:solidFill>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70" name="Google Shape;170;p3"/>
          <p:cNvSpPr txBox="1">
            <a:spLocks noGrp="1"/>
          </p:cNvSpPr>
          <p:nvPr>
            <p:ph type="sldNum" idx="12"/>
          </p:nvPr>
        </p:nvSpPr>
        <p:spPr>
          <a:xfrm>
            <a:off x="10837333" y="6470704"/>
            <a:ext cx="973800" cy="274200"/>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Clr>
                <a:srgbClr val="000000"/>
              </a:buClr>
              <a:buSzPts val="1000"/>
              <a:buFont typeface="Arial"/>
              <a:buNone/>
              <a:defRPr sz="1000" b="0" i="0" u="none" strike="noStrike" cap="none">
                <a:solidFill>
                  <a:srgbClr val="3B4658"/>
                </a:solidFill>
                <a:latin typeface="Comic Sans MS"/>
                <a:ea typeface="Comic Sans MS"/>
                <a:cs typeface="Comic Sans MS"/>
                <a:sym typeface="Comic Sans MS"/>
              </a:defRPr>
            </a:lvl1pPr>
            <a:lvl2pPr marL="0" marR="0" lvl="1" indent="0" algn="l" rtl="0">
              <a:lnSpc>
                <a:spcPct val="100000"/>
              </a:lnSpc>
              <a:spcBef>
                <a:spcPts val="0"/>
              </a:spcBef>
              <a:spcAft>
                <a:spcPts val="0"/>
              </a:spcAft>
              <a:buClr>
                <a:srgbClr val="000000"/>
              </a:buClr>
              <a:buSzPts val="1000"/>
              <a:buFont typeface="Arial"/>
              <a:buNone/>
              <a:defRPr sz="1000" b="0" i="0" u="none" strike="noStrike" cap="none">
                <a:solidFill>
                  <a:srgbClr val="3B4658"/>
                </a:solidFill>
                <a:latin typeface="Comic Sans MS"/>
                <a:ea typeface="Comic Sans MS"/>
                <a:cs typeface="Comic Sans MS"/>
                <a:sym typeface="Comic Sans MS"/>
              </a:defRPr>
            </a:lvl2pPr>
            <a:lvl3pPr marL="0" marR="0" lvl="2" indent="0" algn="l" rtl="0">
              <a:lnSpc>
                <a:spcPct val="100000"/>
              </a:lnSpc>
              <a:spcBef>
                <a:spcPts val="0"/>
              </a:spcBef>
              <a:spcAft>
                <a:spcPts val="0"/>
              </a:spcAft>
              <a:buClr>
                <a:srgbClr val="000000"/>
              </a:buClr>
              <a:buSzPts val="1000"/>
              <a:buFont typeface="Arial"/>
              <a:buNone/>
              <a:defRPr sz="1000" b="0" i="0" u="none" strike="noStrike" cap="none">
                <a:solidFill>
                  <a:srgbClr val="3B4658"/>
                </a:solidFill>
                <a:latin typeface="Comic Sans MS"/>
                <a:ea typeface="Comic Sans MS"/>
                <a:cs typeface="Comic Sans MS"/>
                <a:sym typeface="Comic Sans MS"/>
              </a:defRPr>
            </a:lvl3pPr>
            <a:lvl4pPr marL="0" marR="0" lvl="3" indent="0" algn="l" rtl="0">
              <a:lnSpc>
                <a:spcPct val="100000"/>
              </a:lnSpc>
              <a:spcBef>
                <a:spcPts val="0"/>
              </a:spcBef>
              <a:spcAft>
                <a:spcPts val="0"/>
              </a:spcAft>
              <a:buClr>
                <a:srgbClr val="000000"/>
              </a:buClr>
              <a:buSzPts val="1000"/>
              <a:buFont typeface="Arial"/>
              <a:buNone/>
              <a:defRPr sz="1000" b="0" i="0" u="none" strike="noStrike" cap="none">
                <a:solidFill>
                  <a:srgbClr val="3B4658"/>
                </a:solidFill>
                <a:latin typeface="Comic Sans MS"/>
                <a:ea typeface="Comic Sans MS"/>
                <a:cs typeface="Comic Sans MS"/>
                <a:sym typeface="Comic Sans MS"/>
              </a:defRPr>
            </a:lvl4pPr>
            <a:lvl5pPr marL="0" marR="0" lvl="4" indent="0" algn="l" rtl="0">
              <a:lnSpc>
                <a:spcPct val="100000"/>
              </a:lnSpc>
              <a:spcBef>
                <a:spcPts val="0"/>
              </a:spcBef>
              <a:spcAft>
                <a:spcPts val="0"/>
              </a:spcAft>
              <a:buClr>
                <a:srgbClr val="000000"/>
              </a:buClr>
              <a:buSzPts val="1000"/>
              <a:buFont typeface="Arial"/>
              <a:buNone/>
              <a:defRPr sz="1000" b="0" i="0" u="none" strike="noStrike" cap="none">
                <a:solidFill>
                  <a:srgbClr val="3B4658"/>
                </a:solidFill>
                <a:latin typeface="Comic Sans MS"/>
                <a:ea typeface="Comic Sans MS"/>
                <a:cs typeface="Comic Sans MS"/>
                <a:sym typeface="Comic Sans MS"/>
              </a:defRPr>
            </a:lvl5pPr>
            <a:lvl6pPr marL="0" marR="0" lvl="5" indent="0" algn="l" rtl="0">
              <a:lnSpc>
                <a:spcPct val="100000"/>
              </a:lnSpc>
              <a:spcBef>
                <a:spcPts val="0"/>
              </a:spcBef>
              <a:spcAft>
                <a:spcPts val="0"/>
              </a:spcAft>
              <a:buClr>
                <a:srgbClr val="000000"/>
              </a:buClr>
              <a:buSzPts val="1000"/>
              <a:buFont typeface="Arial"/>
              <a:buNone/>
              <a:defRPr sz="1000" b="0" i="0" u="none" strike="noStrike" cap="none">
                <a:solidFill>
                  <a:srgbClr val="3B4658"/>
                </a:solidFill>
                <a:latin typeface="Comic Sans MS"/>
                <a:ea typeface="Comic Sans MS"/>
                <a:cs typeface="Comic Sans MS"/>
                <a:sym typeface="Comic Sans MS"/>
              </a:defRPr>
            </a:lvl6pPr>
            <a:lvl7pPr marL="0" marR="0" lvl="6" indent="0" algn="l" rtl="0">
              <a:lnSpc>
                <a:spcPct val="100000"/>
              </a:lnSpc>
              <a:spcBef>
                <a:spcPts val="0"/>
              </a:spcBef>
              <a:spcAft>
                <a:spcPts val="0"/>
              </a:spcAft>
              <a:buClr>
                <a:srgbClr val="000000"/>
              </a:buClr>
              <a:buSzPts val="1000"/>
              <a:buFont typeface="Arial"/>
              <a:buNone/>
              <a:defRPr sz="1000" b="0" i="0" u="none" strike="noStrike" cap="none">
                <a:solidFill>
                  <a:srgbClr val="3B4658"/>
                </a:solidFill>
                <a:latin typeface="Comic Sans MS"/>
                <a:ea typeface="Comic Sans MS"/>
                <a:cs typeface="Comic Sans MS"/>
                <a:sym typeface="Comic Sans MS"/>
              </a:defRPr>
            </a:lvl7pPr>
            <a:lvl8pPr marL="0" marR="0" lvl="7" indent="0" algn="l" rtl="0">
              <a:lnSpc>
                <a:spcPct val="100000"/>
              </a:lnSpc>
              <a:spcBef>
                <a:spcPts val="0"/>
              </a:spcBef>
              <a:spcAft>
                <a:spcPts val="0"/>
              </a:spcAft>
              <a:buClr>
                <a:srgbClr val="000000"/>
              </a:buClr>
              <a:buSzPts val="1000"/>
              <a:buFont typeface="Arial"/>
              <a:buNone/>
              <a:defRPr sz="1000" b="0" i="0" u="none" strike="noStrike" cap="none">
                <a:solidFill>
                  <a:srgbClr val="3B4658"/>
                </a:solidFill>
                <a:latin typeface="Comic Sans MS"/>
                <a:ea typeface="Comic Sans MS"/>
                <a:cs typeface="Comic Sans MS"/>
                <a:sym typeface="Comic Sans MS"/>
              </a:defRPr>
            </a:lvl8pPr>
            <a:lvl9pPr marL="0" marR="0" lvl="8" indent="0" algn="l" rtl="0">
              <a:lnSpc>
                <a:spcPct val="100000"/>
              </a:lnSpc>
              <a:spcBef>
                <a:spcPts val="0"/>
              </a:spcBef>
              <a:spcAft>
                <a:spcPts val="0"/>
              </a:spcAft>
              <a:buClr>
                <a:srgbClr val="000000"/>
              </a:buClr>
              <a:buSzPts val="1000"/>
              <a:buFont typeface="Arial"/>
              <a:buNone/>
              <a:defRPr sz="1000" b="0" i="0" u="none" strike="noStrike" cap="none">
                <a:solidFill>
                  <a:srgbClr val="3B4658"/>
                </a:solidFill>
                <a:latin typeface="Comic Sans MS"/>
                <a:ea typeface="Comic Sans MS"/>
                <a:cs typeface="Comic Sans MS"/>
                <a:sym typeface="Comic Sans MS"/>
              </a:defRPr>
            </a:lvl9pPr>
          </a:lstStyle>
          <a:p>
            <a:pPr marL="0" lvl="0" indent="0" algn="l" rtl="0">
              <a:spcBef>
                <a:spcPts val="0"/>
              </a:spcBef>
              <a:spcAft>
                <a:spcPts val="0"/>
              </a:spcAft>
              <a:buNone/>
            </a:pPr>
            <a:fld id="{00000000-1234-1234-1234-123412341234}" type="slidenum">
              <a:rPr lang="en-US"/>
              <a:t>‹#›</a:t>
            </a:fld>
            <a:endParaRPr/>
          </a:p>
        </p:txBody>
      </p:sp>
      <p:cxnSp>
        <p:nvCxnSpPr>
          <p:cNvPr id="171" name="Google Shape;171;p3"/>
          <p:cNvCxnSpPr/>
          <p:nvPr/>
        </p:nvCxnSpPr>
        <p:spPr>
          <a:xfrm>
            <a:off x="8386843" y="5264106"/>
            <a:ext cx="0" cy="914400"/>
          </a:xfrm>
          <a:prstGeom prst="straightConnector1">
            <a:avLst/>
          </a:prstGeom>
          <a:noFill/>
          <a:ln w="19050" cap="flat" cmpd="sng">
            <a:solidFill>
              <a:srgbClr val="374C81"/>
            </a:solidFill>
            <a:prstDash val="solid"/>
            <a:round/>
            <a:headEnd type="none" w="sm" len="sm"/>
            <a:tailEnd type="none" w="sm" len="sm"/>
          </a:ln>
        </p:spPr>
      </p:cxnSp>
      <p:pic>
        <p:nvPicPr>
          <p:cNvPr id="172" name="Google Shape;172;p3"/>
          <p:cNvPicPr preferRelativeResize="0"/>
          <p:nvPr/>
        </p:nvPicPr>
        <p:blipFill rotWithShape="1">
          <a:blip r:embed="rId2">
            <a:alphaModFix/>
          </a:blip>
          <a:srcRect/>
          <a:stretch/>
        </p:blipFill>
        <p:spPr>
          <a:xfrm>
            <a:off x="3113412" y="-9184"/>
            <a:ext cx="5971525" cy="4921794"/>
          </a:xfrm>
          <a:prstGeom prst="rect">
            <a:avLst/>
          </a:prstGeom>
          <a:noFill/>
          <a:ln>
            <a:noFill/>
          </a:ln>
        </p:spPr>
      </p:pic>
      <p:pic>
        <p:nvPicPr>
          <p:cNvPr id="173" name="Google Shape;173;p3"/>
          <p:cNvPicPr preferRelativeResize="0"/>
          <p:nvPr/>
        </p:nvPicPr>
        <p:blipFill rotWithShape="1">
          <a:blip r:embed="rId3">
            <a:alphaModFix/>
          </a:blip>
          <a:srcRect/>
          <a:stretch/>
        </p:blipFill>
        <p:spPr>
          <a:xfrm>
            <a:off x="0" y="0"/>
            <a:ext cx="12192000" cy="6858000"/>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281"/>
        <p:cNvGrpSpPr/>
        <p:nvPr/>
      </p:nvGrpSpPr>
      <p:grpSpPr>
        <a:xfrm>
          <a:off x="0" y="0"/>
          <a:ext cx="0" cy="0"/>
          <a:chOff x="0" y="0"/>
          <a:chExt cx="0" cy="0"/>
        </a:xfrm>
      </p:grpSpPr>
      <p:sp>
        <p:nvSpPr>
          <p:cNvPr id="282" name="Google Shape;282;p22"/>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283" name="Google Shape;283;p22"/>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normAutofit/>
          </a:bodyPr>
          <a:lstStyle>
            <a:lvl1pPr marL="457200" lvl="0" indent="-342900" algn="l" rtl="0">
              <a:lnSpc>
                <a:spcPct val="90000"/>
              </a:lnSpc>
              <a:spcBef>
                <a:spcPts val="1000"/>
              </a:spcBef>
              <a:spcAft>
                <a:spcPts val="0"/>
              </a:spcAft>
              <a:buClr>
                <a:schemeClr val="dk1"/>
              </a:buClr>
              <a:buSzPts val="1800"/>
              <a:buChar char="•"/>
              <a:defRPr/>
            </a:lvl1pPr>
            <a:lvl2pPr marL="914400" lvl="1" indent="-342900" algn="l" rtl="0">
              <a:lnSpc>
                <a:spcPct val="90000"/>
              </a:lnSpc>
              <a:spcBef>
                <a:spcPts val="500"/>
              </a:spcBef>
              <a:spcAft>
                <a:spcPts val="0"/>
              </a:spcAft>
              <a:buClr>
                <a:schemeClr val="dk1"/>
              </a:buClr>
              <a:buSzPts val="1800"/>
              <a:buChar char="•"/>
              <a:defRPr/>
            </a:lvl2pPr>
            <a:lvl3pPr marL="1371600" lvl="2" indent="-342900" algn="l" rtl="0">
              <a:lnSpc>
                <a:spcPct val="90000"/>
              </a:lnSpc>
              <a:spcBef>
                <a:spcPts val="500"/>
              </a:spcBef>
              <a:spcAft>
                <a:spcPts val="0"/>
              </a:spcAft>
              <a:buClr>
                <a:schemeClr val="dk1"/>
              </a:buClr>
              <a:buSzPts val="1800"/>
              <a:buChar char="•"/>
              <a:defRPr/>
            </a:lvl3pPr>
            <a:lvl4pPr marL="1828800" lvl="3" indent="-342900" algn="l" rtl="0">
              <a:lnSpc>
                <a:spcPct val="90000"/>
              </a:lnSpc>
              <a:spcBef>
                <a:spcPts val="500"/>
              </a:spcBef>
              <a:spcAft>
                <a:spcPts val="0"/>
              </a:spcAft>
              <a:buClr>
                <a:schemeClr val="dk1"/>
              </a:buClr>
              <a:buSzPts val="1800"/>
              <a:buChar char="•"/>
              <a:defRPr/>
            </a:lvl4pPr>
            <a:lvl5pPr marL="2286000" lvl="4" indent="-342900" algn="l" rtl="0">
              <a:lnSpc>
                <a:spcPct val="90000"/>
              </a:lnSpc>
              <a:spcBef>
                <a:spcPts val="500"/>
              </a:spcBef>
              <a:spcAft>
                <a:spcPts val="0"/>
              </a:spcAft>
              <a:buClr>
                <a:schemeClr val="dk1"/>
              </a:buClr>
              <a:buSzPts val="1800"/>
              <a:buChar char="•"/>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284" name="Google Shape;284;p2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285" name="Google Shape;285;p2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286" name="Google Shape;286;p2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lvl="0" indent="0" algn="r" rtl="0">
              <a:lnSpc>
                <a:spcPct val="100000"/>
              </a:lnSpc>
              <a:spcBef>
                <a:spcPts val="0"/>
              </a:spcBef>
              <a:spcAft>
                <a:spcPts val="0"/>
              </a:spcAft>
              <a:buNone/>
              <a:defRPr/>
            </a:lvl1pPr>
            <a:lvl2pPr marL="0" lvl="1" indent="0" algn="r" rtl="0">
              <a:lnSpc>
                <a:spcPct val="100000"/>
              </a:lnSpc>
              <a:spcBef>
                <a:spcPts val="0"/>
              </a:spcBef>
              <a:spcAft>
                <a:spcPts val="0"/>
              </a:spcAft>
              <a:buNone/>
              <a:defRPr/>
            </a:lvl2pPr>
            <a:lvl3pPr marL="0" lvl="2" indent="0" algn="r" rtl="0">
              <a:lnSpc>
                <a:spcPct val="100000"/>
              </a:lnSpc>
              <a:spcBef>
                <a:spcPts val="0"/>
              </a:spcBef>
              <a:spcAft>
                <a:spcPts val="0"/>
              </a:spcAft>
              <a:buNone/>
              <a:defRPr/>
            </a:lvl3pPr>
            <a:lvl4pPr marL="0" lvl="3" indent="0" algn="r" rtl="0">
              <a:lnSpc>
                <a:spcPct val="100000"/>
              </a:lnSpc>
              <a:spcBef>
                <a:spcPts val="0"/>
              </a:spcBef>
              <a:spcAft>
                <a:spcPts val="0"/>
              </a:spcAft>
              <a:buNone/>
              <a:defRPr/>
            </a:lvl4pPr>
            <a:lvl5pPr marL="0" lvl="4" indent="0" algn="r" rtl="0">
              <a:lnSpc>
                <a:spcPct val="100000"/>
              </a:lnSpc>
              <a:spcBef>
                <a:spcPts val="0"/>
              </a:spcBef>
              <a:spcAft>
                <a:spcPts val="0"/>
              </a:spcAft>
              <a:buNone/>
              <a:defRPr/>
            </a:lvl5pPr>
            <a:lvl6pPr marL="0" lvl="5" indent="0" algn="r" rtl="0">
              <a:lnSpc>
                <a:spcPct val="100000"/>
              </a:lnSpc>
              <a:spcBef>
                <a:spcPts val="0"/>
              </a:spcBef>
              <a:spcAft>
                <a:spcPts val="0"/>
              </a:spcAft>
              <a:buNone/>
              <a:defRPr/>
            </a:lvl6pPr>
            <a:lvl7pPr marL="0" lvl="6" indent="0" algn="r" rtl="0">
              <a:lnSpc>
                <a:spcPct val="100000"/>
              </a:lnSpc>
              <a:spcBef>
                <a:spcPts val="0"/>
              </a:spcBef>
              <a:spcAft>
                <a:spcPts val="0"/>
              </a:spcAft>
              <a:buNone/>
              <a:defRPr/>
            </a:lvl7pPr>
            <a:lvl8pPr marL="0" lvl="7" indent="0" algn="r" rtl="0">
              <a:lnSpc>
                <a:spcPct val="100000"/>
              </a:lnSpc>
              <a:spcBef>
                <a:spcPts val="0"/>
              </a:spcBef>
              <a:spcAft>
                <a:spcPts val="0"/>
              </a:spcAft>
              <a:buNone/>
              <a:defRPr/>
            </a:lvl8pPr>
            <a:lvl9pPr marL="0" lvl="8" indent="0" algn="r" rtl="0">
              <a:lnSpc>
                <a:spcPct val="100000"/>
              </a:lnSpc>
              <a:spcBef>
                <a:spcPts val="0"/>
              </a:spcBef>
              <a:spcAft>
                <a:spcPts val="0"/>
              </a:spcAft>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87"/>
        <p:cNvGrpSpPr/>
        <p:nvPr/>
      </p:nvGrpSpPr>
      <p:grpSpPr>
        <a:xfrm>
          <a:off x="0" y="0"/>
          <a:ext cx="0" cy="0"/>
          <a:chOff x="0" y="0"/>
          <a:chExt cx="0" cy="0"/>
        </a:xfrm>
      </p:grpSpPr>
      <p:sp>
        <p:nvSpPr>
          <p:cNvPr id="288" name="Google Shape;288;p23"/>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289" name="Google Shape;289;p23"/>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normAutofit/>
          </a:bodyPr>
          <a:lstStyle>
            <a:lvl1pPr marL="457200" lvl="0" indent="-342900" algn="l" rtl="0">
              <a:lnSpc>
                <a:spcPct val="90000"/>
              </a:lnSpc>
              <a:spcBef>
                <a:spcPts val="1000"/>
              </a:spcBef>
              <a:spcAft>
                <a:spcPts val="0"/>
              </a:spcAft>
              <a:buClr>
                <a:schemeClr val="dk1"/>
              </a:buClr>
              <a:buSzPts val="1800"/>
              <a:buChar char="•"/>
              <a:defRPr/>
            </a:lvl1pPr>
            <a:lvl2pPr marL="914400" lvl="1" indent="-342900" algn="l" rtl="0">
              <a:lnSpc>
                <a:spcPct val="90000"/>
              </a:lnSpc>
              <a:spcBef>
                <a:spcPts val="500"/>
              </a:spcBef>
              <a:spcAft>
                <a:spcPts val="0"/>
              </a:spcAft>
              <a:buClr>
                <a:schemeClr val="dk1"/>
              </a:buClr>
              <a:buSzPts val="1800"/>
              <a:buChar char="•"/>
              <a:defRPr/>
            </a:lvl2pPr>
            <a:lvl3pPr marL="1371600" lvl="2" indent="-342900" algn="l" rtl="0">
              <a:lnSpc>
                <a:spcPct val="90000"/>
              </a:lnSpc>
              <a:spcBef>
                <a:spcPts val="500"/>
              </a:spcBef>
              <a:spcAft>
                <a:spcPts val="0"/>
              </a:spcAft>
              <a:buClr>
                <a:schemeClr val="dk1"/>
              </a:buClr>
              <a:buSzPts val="1800"/>
              <a:buChar char="•"/>
              <a:defRPr/>
            </a:lvl3pPr>
            <a:lvl4pPr marL="1828800" lvl="3" indent="-342900" algn="l" rtl="0">
              <a:lnSpc>
                <a:spcPct val="90000"/>
              </a:lnSpc>
              <a:spcBef>
                <a:spcPts val="500"/>
              </a:spcBef>
              <a:spcAft>
                <a:spcPts val="0"/>
              </a:spcAft>
              <a:buClr>
                <a:schemeClr val="dk1"/>
              </a:buClr>
              <a:buSzPts val="1800"/>
              <a:buChar char="•"/>
              <a:defRPr/>
            </a:lvl4pPr>
            <a:lvl5pPr marL="2286000" lvl="4" indent="-342900" algn="l" rtl="0">
              <a:lnSpc>
                <a:spcPct val="90000"/>
              </a:lnSpc>
              <a:spcBef>
                <a:spcPts val="500"/>
              </a:spcBef>
              <a:spcAft>
                <a:spcPts val="0"/>
              </a:spcAft>
              <a:buClr>
                <a:schemeClr val="dk1"/>
              </a:buClr>
              <a:buSzPts val="1800"/>
              <a:buChar char="•"/>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290" name="Google Shape;290;p2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291" name="Google Shape;291;p2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292" name="Google Shape;292;p2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lvl="0" indent="0" algn="r" rtl="0">
              <a:lnSpc>
                <a:spcPct val="100000"/>
              </a:lnSpc>
              <a:spcBef>
                <a:spcPts val="0"/>
              </a:spcBef>
              <a:spcAft>
                <a:spcPts val="0"/>
              </a:spcAft>
              <a:buNone/>
              <a:defRPr/>
            </a:lvl1pPr>
            <a:lvl2pPr marL="0" lvl="1" indent="0" algn="r" rtl="0">
              <a:lnSpc>
                <a:spcPct val="100000"/>
              </a:lnSpc>
              <a:spcBef>
                <a:spcPts val="0"/>
              </a:spcBef>
              <a:spcAft>
                <a:spcPts val="0"/>
              </a:spcAft>
              <a:buNone/>
              <a:defRPr/>
            </a:lvl2pPr>
            <a:lvl3pPr marL="0" lvl="2" indent="0" algn="r" rtl="0">
              <a:lnSpc>
                <a:spcPct val="100000"/>
              </a:lnSpc>
              <a:spcBef>
                <a:spcPts val="0"/>
              </a:spcBef>
              <a:spcAft>
                <a:spcPts val="0"/>
              </a:spcAft>
              <a:buNone/>
              <a:defRPr/>
            </a:lvl3pPr>
            <a:lvl4pPr marL="0" lvl="3" indent="0" algn="r" rtl="0">
              <a:lnSpc>
                <a:spcPct val="100000"/>
              </a:lnSpc>
              <a:spcBef>
                <a:spcPts val="0"/>
              </a:spcBef>
              <a:spcAft>
                <a:spcPts val="0"/>
              </a:spcAft>
              <a:buNone/>
              <a:defRPr/>
            </a:lvl4pPr>
            <a:lvl5pPr marL="0" lvl="4" indent="0" algn="r" rtl="0">
              <a:lnSpc>
                <a:spcPct val="100000"/>
              </a:lnSpc>
              <a:spcBef>
                <a:spcPts val="0"/>
              </a:spcBef>
              <a:spcAft>
                <a:spcPts val="0"/>
              </a:spcAft>
              <a:buNone/>
              <a:defRPr/>
            </a:lvl5pPr>
            <a:lvl6pPr marL="0" lvl="5" indent="0" algn="r" rtl="0">
              <a:lnSpc>
                <a:spcPct val="100000"/>
              </a:lnSpc>
              <a:spcBef>
                <a:spcPts val="0"/>
              </a:spcBef>
              <a:spcAft>
                <a:spcPts val="0"/>
              </a:spcAft>
              <a:buNone/>
              <a:defRPr/>
            </a:lvl6pPr>
            <a:lvl7pPr marL="0" lvl="6" indent="0" algn="r" rtl="0">
              <a:lnSpc>
                <a:spcPct val="100000"/>
              </a:lnSpc>
              <a:spcBef>
                <a:spcPts val="0"/>
              </a:spcBef>
              <a:spcAft>
                <a:spcPts val="0"/>
              </a:spcAft>
              <a:buNone/>
              <a:defRPr/>
            </a:lvl7pPr>
            <a:lvl8pPr marL="0" lvl="7" indent="0" algn="r" rtl="0">
              <a:lnSpc>
                <a:spcPct val="100000"/>
              </a:lnSpc>
              <a:spcBef>
                <a:spcPts val="0"/>
              </a:spcBef>
              <a:spcAft>
                <a:spcPts val="0"/>
              </a:spcAft>
              <a:buNone/>
              <a:defRPr/>
            </a:lvl8pPr>
            <a:lvl9pPr marL="0" lvl="8" indent="0" algn="r" rtl="0">
              <a:lnSpc>
                <a:spcPct val="100000"/>
              </a:lnSpc>
              <a:spcBef>
                <a:spcPts val="0"/>
              </a:spcBef>
              <a:spcAft>
                <a:spcPts val="0"/>
              </a:spcAft>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1_Custom Layout">
  <p:cSld name="1_Custom Layout">
    <p:spTree>
      <p:nvGrpSpPr>
        <p:cNvPr id="1" name="Shape 174"/>
        <p:cNvGrpSpPr/>
        <p:nvPr/>
      </p:nvGrpSpPr>
      <p:grpSpPr>
        <a:xfrm>
          <a:off x="0" y="0"/>
          <a:ext cx="0" cy="0"/>
          <a:chOff x="0" y="0"/>
          <a:chExt cx="0" cy="0"/>
        </a:xfrm>
      </p:grpSpPr>
      <p:sp>
        <p:nvSpPr>
          <p:cNvPr id="175" name="Google Shape;175;p4"/>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76" name="Google Shape;176;p4"/>
          <p:cNvSpPr txBox="1">
            <a:spLocks noGrp="1"/>
          </p:cNvSpPr>
          <p:nvPr>
            <p:ph type="dt" idx="10"/>
          </p:nvPr>
        </p:nvSpPr>
        <p:spPr>
          <a:xfrm>
            <a:off x="1024130" y="6470704"/>
            <a:ext cx="2154000" cy="2742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77" name="Google Shape;177;p4"/>
          <p:cNvSpPr txBox="1">
            <a:spLocks noGrp="1"/>
          </p:cNvSpPr>
          <p:nvPr>
            <p:ph type="ftr" idx="11"/>
          </p:nvPr>
        </p:nvSpPr>
        <p:spPr>
          <a:xfrm>
            <a:off x="4842933" y="6470704"/>
            <a:ext cx="5901600" cy="274200"/>
          </a:xfrm>
          <a:prstGeom prst="rect">
            <a:avLst/>
          </a:prstGeom>
          <a:noFill/>
          <a:ln>
            <a:noFill/>
          </a:ln>
        </p:spPr>
        <p:txBody>
          <a:bodyPr spcFirstLastPara="1" wrap="square" lIns="91425" tIns="45700" rIns="91425" bIns="45700" anchor="ctr" anchorCtr="0">
            <a:noAutofit/>
          </a:bodyPr>
          <a:lstStyle>
            <a:lvl1pPr lvl="0" algn="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78" name="Google Shape;178;p4"/>
          <p:cNvSpPr txBox="1">
            <a:spLocks noGrp="1"/>
          </p:cNvSpPr>
          <p:nvPr>
            <p:ph type="sldNum" idx="12"/>
          </p:nvPr>
        </p:nvSpPr>
        <p:spPr>
          <a:xfrm>
            <a:off x="10837333" y="6470704"/>
            <a:ext cx="973800" cy="274200"/>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Clr>
                <a:srgbClr val="000000"/>
              </a:buClr>
              <a:buSzPts val="1000"/>
              <a:buFont typeface="Arial"/>
              <a:buNone/>
              <a:defRPr/>
            </a:lvl1pPr>
            <a:lvl2pPr marL="0" marR="0" lvl="1" indent="0" algn="l" rtl="0">
              <a:lnSpc>
                <a:spcPct val="100000"/>
              </a:lnSpc>
              <a:spcBef>
                <a:spcPts val="0"/>
              </a:spcBef>
              <a:spcAft>
                <a:spcPts val="0"/>
              </a:spcAft>
              <a:buClr>
                <a:srgbClr val="000000"/>
              </a:buClr>
              <a:buSzPts val="1000"/>
              <a:buFont typeface="Arial"/>
              <a:buNone/>
              <a:defRPr/>
            </a:lvl2pPr>
            <a:lvl3pPr marL="0" marR="0" lvl="2" indent="0" algn="l" rtl="0">
              <a:lnSpc>
                <a:spcPct val="100000"/>
              </a:lnSpc>
              <a:spcBef>
                <a:spcPts val="0"/>
              </a:spcBef>
              <a:spcAft>
                <a:spcPts val="0"/>
              </a:spcAft>
              <a:buClr>
                <a:srgbClr val="000000"/>
              </a:buClr>
              <a:buSzPts val="1000"/>
              <a:buFont typeface="Arial"/>
              <a:buNone/>
              <a:defRPr/>
            </a:lvl3pPr>
            <a:lvl4pPr marL="0" marR="0" lvl="3" indent="0" algn="l" rtl="0">
              <a:lnSpc>
                <a:spcPct val="100000"/>
              </a:lnSpc>
              <a:spcBef>
                <a:spcPts val="0"/>
              </a:spcBef>
              <a:spcAft>
                <a:spcPts val="0"/>
              </a:spcAft>
              <a:buClr>
                <a:srgbClr val="000000"/>
              </a:buClr>
              <a:buSzPts val="1000"/>
              <a:buFont typeface="Arial"/>
              <a:buNone/>
              <a:defRPr/>
            </a:lvl4pPr>
            <a:lvl5pPr marL="0" marR="0" lvl="4" indent="0" algn="l" rtl="0">
              <a:lnSpc>
                <a:spcPct val="100000"/>
              </a:lnSpc>
              <a:spcBef>
                <a:spcPts val="0"/>
              </a:spcBef>
              <a:spcAft>
                <a:spcPts val="0"/>
              </a:spcAft>
              <a:buClr>
                <a:srgbClr val="000000"/>
              </a:buClr>
              <a:buSzPts val="1000"/>
              <a:buFont typeface="Arial"/>
              <a:buNone/>
              <a:defRPr/>
            </a:lvl5pPr>
            <a:lvl6pPr marL="0" marR="0" lvl="5" indent="0" algn="l" rtl="0">
              <a:lnSpc>
                <a:spcPct val="100000"/>
              </a:lnSpc>
              <a:spcBef>
                <a:spcPts val="0"/>
              </a:spcBef>
              <a:spcAft>
                <a:spcPts val="0"/>
              </a:spcAft>
              <a:buClr>
                <a:srgbClr val="000000"/>
              </a:buClr>
              <a:buSzPts val="1000"/>
              <a:buFont typeface="Arial"/>
              <a:buNone/>
              <a:defRPr/>
            </a:lvl6pPr>
            <a:lvl7pPr marL="0" marR="0" lvl="6" indent="0" algn="l" rtl="0">
              <a:lnSpc>
                <a:spcPct val="100000"/>
              </a:lnSpc>
              <a:spcBef>
                <a:spcPts val="0"/>
              </a:spcBef>
              <a:spcAft>
                <a:spcPts val="0"/>
              </a:spcAft>
              <a:buClr>
                <a:srgbClr val="000000"/>
              </a:buClr>
              <a:buSzPts val="1000"/>
              <a:buFont typeface="Arial"/>
              <a:buNone/>
              <a:defRPr/>
            </a:lvl7pPr>
            <a:lvl8pPr marL="0" marR="0" lvl="7" indent="0" algn="l" rtl="0">
              <a:lnSpc>
                <a:spcPct val="100000"/>
              </a:lnSpc>
              <a:spcBef>
                <a:spcPts val="0"/>
              </a:spcBef>
              <a:spcAft>
                <a:spcPts val="0"/>
              </a:spcAft>
              <a:buClr>
                <a:srgbClr val="000000"/>
              </a:buClr>
              <a:buSzPts val="1000"/>
              <a:buFont typeface="Arial"/>
              <a:buNone/>
              <a:defRPr/>
            </a:lvl8pPr>
            <a:lvl9pPr marL="0" marR="0" lvl="8" indent="0" algn="l" rtl="0">
              <a:lnSpc>
                <a:spcPct val="100000"/>
              </a:lnSpc>
              <a:spcBef>
                <a:spcPts val="0"/>
              </a:spcBef>
              <a:spcAft>
                <a:spcPts val="0"/>
              </a:spcAft>
              <a:buClr>
                <a:srgbClr val="000000"/>
              </a:buClr>
              <a:buSzPts val="1000"/>
              <a:buFont typeface="Arial"/>
              <a:buNone/>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ustom Layout">
  <p:cSld name="Custom Layout">
    <p:spTree>
      <p:nvGrpSpPr>
        <p:cNvPr id="1" name="Shape 179"/>
        <p:cNvGrpSpPr/>
        <p:nvPr/>
      </p:nvGrpSpPr>
      <p:grpSpPr>
        <a:xfrm>
          <a:off x="0" y="0"/>
          <a:ext cx="0" cy="0"/>
          <a:chOff x="0" y="0"/>
          <a:chExt cx="0" cy="0"/>
        </a:xfrm>
      </p:grpSpPr>
      <p:pic>
        <p:nvPicPr>
          <p:cNvPr id="180" name="Google Shape;180;p5"/>
          <p:cNvPicPr preferRelativeResize="0"/>
          <p:nvPr/>
        </p:nvPicPr>
        <p:blipFill rotWithShape="1">
          <a:blip r:embed="rId2">
            <a:alphaModFix/>
          </a:blip>
          <a:srcRect/>
          <a:stretch/>
        </p:blipFill>
        <p:spPr>
          <a:xfrm>
            <a:off x="0" y="8737"/>
            <a:ext cx="12191998" cy="6840527"/>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p:cSld name="Two Content">
    <p:spTree>
      <p:nvGrpSpPr>
        <p:cNvPr id="1" name="Shape 181"/>
        <p:cNvGrpSpPr/>
        <p:nvPr/>
      </p:nvGrpSpPr>
      <p:grpSpPr>
        <a:xfrm>
          <a:off x="0" y="0"/>
          <a:ext cx="0" cy="0"/>
          <a:chOff x="0" y="0"/>
          <a:chExt cx="0" cy="0"/>
        </a:xfrm>
      </p:grpSpPr>
      <p:sp>
        <p:nvSpPr>
          <p:cNvPr id="182" name="Google Shape;182;p6"/>
          <p:cNvSpPr txBox="1">
            <a:spLocks noGrp="1"/>
          </p:cNvSpPr>
          <p:nvPr>
            <p:ph type="body" idx="1"/>
          </p:nvPr>
        </p:nvSpPr>
        <p:spPr>
          <a:xfrm>
            <a:off x="1024128" y="2286001"/>
            <a:ext cx="4755000" cy="3611100"/>
          </a:xfrm>
          <a:prstGeom prst="rect">
            <a:avLst/>
          </a:prstGeom>
          <a:noFill/>
          <a:ln>
            <a:noFill/>
          </a:ln>
        </p:spPr>
        <p:txBody>
          <a:bodyPr spcFirstLastPara="1" wrap="square" lIns="45700" tIns="45700" rIns="45700" bIns="45700" anchor="t" anchorCtr="0">
            <a:normAutofit/>
          </a:bodyPr>
          <a:lstStyle>
            <a:lvl1pPr marL="457200" marR="0" lvl="0" indent="-355600" algn="l" rtl="0">
              <a:lnSpc>
                <a:spcPct val="90000"/>
              </a:lnSpc>
              <a:spcBef>
                <a:spcPts val="1200"/>
              </a:spcBef>
              <a:spcAft>
                <a:spcPts val="0"/>
              </a:spcAft>
              <a:buClr>
                <a:srgbClr val="000000"/>
              </a:buClr>
              <a:buSzPts val="2000"/>
              <a:buFont typeface="Arial"/>
              <a:buChar char=" "/>
              <a:defRPr sz="1400" b="0" i="0" u="none" strike="noStrike" cap="none">
                <a:solidFill>
                  <a:srgbClr val="253356"/>
                </a:solidFill>
                <a:latin typeface="Comic Sans MS"/>
                <a:ea typeface="Comic Sans MS"/>
                <a:cs typeface="Comic Sans MS"/>
                <a:sym typeface="Comic Sans MS"/>
              </a:defRPr>
            </a:lvl1pPr>
            <a:lvl2pPr marL="914400" marR="0" lvl="1" indent="-330200" algn="l" rtl="0">
              <a:lnSpc>
                <a:spcPct val="90000"/>
              </a:lnSpc>
              <a:spcBef>
                <a:spcPts val="200"/>
              </a:spcBef>
              <a:spcAft>
                <a:spcPts val="0"/>
              </a:spcAft>
              <a:buClr>
                <a:srgbClr val="000000"/>
              </a:buClr>
              <a:buSzPts val="1600"/>
              <a:buFont typeface="Arial"/>
              <a:buChar char="?"/>
              <a:defRPr sz="1400" b="0" i="0" u="none" strike="noStrike" cap="none">
                <a:solidFill>
                  <a:srgbClr val="374C81"/>
                </a:solidFill>
                <a:latin typeface="Arial"/>
                <a:ea typeface="Arial"/>
                <a:cs typeface="Arial"/>
                <a:sym typeface="Arial"/>
              </a:defRPr>
            </a:lvl2pPr>
            <a:lvl3pPr marL="1371600" marR="0" lvl="2" indent="-304800" algn="l" rtl="0">
              <a:lnSpc>
                <a:spcPct val="90000"/>
              </a:lnSpc>
              <a:spcBef>
                <a:spcPts val="400"/>
              </a:spcBef>
              <a:spcAft>
                <a:spcPts val="0"/>
              </a:spcAft>
              <a:buClr>
                <a:srgbClr val="000000"/>
              </a:buClr>
              <a:buSzPts val="1200"/>
              <a:buFont typeface="Arial"/>
              <a:buChar char="?"/>
              <a:defRPr sz="1400" b="0" i="0" u="none" strike="noStrike" cap="none">
                <a:solidFill>
                  <a:srgbClr val="3477B2"/>
                </a:solidFill>
                <a:latin typeface="Arial"/>
                <a:ea typeface="Arial"/>
                <a:cs typeface="Arial"/>
                <a:sym typeface="Arial"/>
              </a:defRPr>
            </a:lvl3pPr>
            <a:lvl4pPr marL="1828800" marR="0" lvl="3" indent="-304800" algn="l" rtl="0">
              <a:lnSpc>
                <a:spcPct val="90000"/>
              </a:lnSpc>
              <a:spcBef>
                <a:spcPts val="400"/>
              </a:spcBef>
              <a:spcAft>
                <a:spcPts val="0"/>
              </a:spcAft>
              <a:buClr>
                <a:srgbClr val="000000"/>
              </a:buClr>
              <a:buSzPts val="1200"/>
              <a:buFont typeface="Arial"/>
              <a:buChar char="?"/>
              <a:defRPr sz="1400" b="0" i="0" u="none" strike="noStrike" cap="none">
                <a:solidFill>
                  <a:srgbClr val="1E5F9F"/>
                </a:solidFill>
                <a:latin typeface="Arial"/>
                <a:ea typeface="Arial"/>
                <a:cs typeface="Arial"/>
                <a:sym typeface="Arial"/>
              </a:defRPr>
            </a:lvl4pPr>
            <a:lvl5pPr marL="2286000" marR="0" lvl="4" indent="-304800" algn="l" rtl="0">
              <a:lnSpc>
                <a:spcPct val="90000"/>
              </a:lnSpc>
              <a:spcBef>
                <a:spcPts val="400"/>
              </a:spcBef>
              <a:spcAft>
                <a:spcPts val="0"/>
              </a:spcAft>
              <a:buClr>
                <a:srgbClr val="000000"/>
              </a:buClr>
              <a:buSzPts val="1200"/>
              <a:buFont typeface="Arial"/>
              <a:buChar char="?"/>
              <a:defRPr sz="1400" b="0" i="0" u="none" strike="noStrike" cap="none">
                <a:solidFill>
                  <a:srgbClr val="417B84"/>
                </a:solidFill>
                <a:latin typeface="Arial"/>
                <a:ea typeface="Arial"/>
                <a:cs typeface="Arial"/>
                <a:sym typeface="Arial"/>
              </a:defRPr>
            </a:lvl5pPr>
            <a:lvl6pPr marL="2743200" marR="0" lvl="5" indent="-342900" algn="l" rtl="0">
              <a:lnSpc>
                <a:spcPct val="90000"/>
              </a:lnSpc>
              <a:spcBef>
                <a:spcPts val="400"/>
              </a:spcBef>
              <a:spcAft>
                <a:spcPts val="0"/>
              </a:spcAft>
              <a:buClr>
                <a:srgbClr val="000000"/>
              </a:buClr>
              <a:buSzPts val="1800"/>
              <a:buFont typeface="Arial"/>
              <a:buChar char="?"/>
              <a:defRPr sz="1400" b="0" i="0" u="none" strike="noStrike" cap="none">
                <a:solidFill>
                  <a:srgbClr val="000000"/>
                </a:solidFill>
                <a:latin typeface="Arial"/>
                <a:ea typeface="Arial"/>
                <a:cs typeface="Arial"/>
                <a:sym typeface="Arial"/>
              </a:defRPr>
            </a:lvl6pPr>
            <a:lvl7pPr marL="3200400" marR="0" lvl="6" indent="-342900" algn="l" rtl="0">
              <a:lnSpc>
                <a:spcPct val="90000"/>
              </a:lnSpc>
              <a:spcBef>
                <a:spcPts val="400"/>
              </a:spcBef>
              <a:spcAft>
                <a:spcPts val="0"/>
              </a:spcAft>
              <a:buClr>
                <a:srgbClr val="000000"/>
              </a:buClr>
              <a:buSzPts val="1800"/>
              <a:buFont typeface="Arial"/>
              <a:buChar char="?"/>
              <a:defRPr sz="1400" b="0" i="0" u="none" strike="noStrike" cap="none">
                <a:solidFill>
                  <a:srgbClr val="000000"/>
                </a:solidFill>
                <a:latin typeface="Arial"/>
                <a:ea typeface="Arial"/>
                <a:cs typeface="Arial"/>
                <a:sym typeface="Arial"/>
              </a:defRPr>
            </a:lvl7pPr>
            <a:lvl8pPr marL="3657600" marR="0" lvl="7" indent="-342900" algn="l" rtl="0">
              <a:lnSpc>
                <a:spcPct val="90000"/>
              </a:lnSpc>
              <a:spcBef>
                <a:spcPts val="400"/>
              </a:spcBef>
              <a:spcAft>
                <a:spcPts val="0"/>
              </a:spcAft>
              <a:buClr>
                <a:srgbClr val="000000"/>
              </a:buClr>
              <a:buSzPts val="1800"/>
              <a:buFont typeface="Arial"/>
              <a:buChar char="?"/>
              <a:defRPr sz="1400" b="0" i="0" u="none" strike="noStrike" cap="none">
                <a:solidFill>
                  <a:srgbClr val="000000"/>
                </a:solidFill>
                <a:latin typeface="Arial"/>
                <a:ea typeface="Arial"/>
                <a:cs typeface="Arial"/>
                <a:sym typeface="Arial"/>
              </a:defRPr>
            </a:lvl8pPr>
            <a:lvl9pPr marL="4114800" marR="0" lvl="8" indent="-342900" algn="l" rtl="0">
              <a:lnSpc>
                <a:spcPct val="90000"/>
              </a:lnSpc>
              <a:spcBef>
                <a:spcPts val="400"/>
              </a:spcBef>
              <a:spcAft>
                <a:spcPts val="400"/>
              </a:spcAft>
              <a:buClr>
                <a:srgbClr val="000000"/>
              </a:buClr>
              <a:buSzPts val="1800"/>
              <a:buFont typeface="Arial"/>
              <a:buChar char="?"/>
              <a:defRPr sz="1400" b="0" i="0" u="none" strike="noStrike" cap="none">
                <a:solidFill>
                  <a:srgbClr val="000000"/>
                </a:solidFill>
                <a:latin typeface="Arial"/>
                <a:ea typeface="Arial"/>
                <a:cs typeface="Arial"/>
                <a:sym typeface="Arial"/>
              </a:defRPr>
            </a:lvl9pPr>
          </a:lstStyle>
          <a:p>
            <a:endParaRPr/>
          </a:p>
        </p:txBody>
      </p:sp>
      <p:sp>
        <p:nvSpPr>
          <p:cNvPr id="183" name="Google Shape;183;p6"/>
          <p:cNvSpPr txBox="1">
            <a:spLocks noGrp="1"/>
          </p:cNvSpPr>
          <p:nvPr>
            <p:ph type="body" idx="2"/>
          </p:nvPr>
        </p:nvSpPr>
        <p:spPr>
          <a:xfrm>
            <a:off x="6412285" y="2286001"/>
            <a:ext cx="4755000" cy="3611100"/>
          </a:xfrm>
          <a:prstGeom prst="rect">
            <a:avLst/>
          </a:prstGeom>
          <a:noFill/>
          <a:ln>
            <a:noFill/>
          </a:ln>
        </p:spPr>
        <p:txBody>
          <a:bodyPr spcFirstLastPara="1" wrap="square" lIns="45700" tIns="45700" rIns="45700" bIns="45700" anchor="t" anchorCtr="0">
            <a:normAutofit/>
          </a:bodyPr>
          <a:lstStyle>
            <a:lvl1pPr marL="457200" marR="0" lvl="0" indent="-355600" algn="l" rtl="0">
              <a:lnSpc>
                <a:spcPct val="90000"/>
              </a:lnSpc>
              <a:spcBef>
                <a:spcPts val="1200"/>
              </a:spcBef>
              <a:spcAft>
                <a:spcPts val="0"/>
              </a:spcAft>
              <a:buClr>
                <a:srgbClr val="000000"/>
              </a:buClr>
              <a:buSzPts val="2000"/>
              <a:buFont typeface="Arial"/>
              <a:buChar char=" "/>
              <a:defRPr sz="1400" b="0" i="0" u="none" strike="noStrike" cap="none">
                <a:solidFill>
                  <a:srgbClr val="253356"/>
                </a:solidFill>
                <a:latin typeface="Comic Sans MS"/>
                <a:ea typeface="Comic Sans MS"/>
                <a:cs typeface="Comic Sans MS"/>
                <a:sym typeface="Comic Sans MS"/>
              </a:defRPr>
            </a:lvl1pPr>
            <a:lvl2pPr marL="914400" marR="0" lvl="1" indent="-330200" algn="l" rtl="0">
              <a:lnSpc>
                <a:spcPct val="90000"/>
              </a:lnSpc>
              <a:spcBef>
                <a:spcPts val="200"/>
              </a:spcBef>
              <a:spcAft>
                <a:spcPts val="0"/>
              </a:spcAft>
              <a:buClr>
                <a:srgbClr val="000000"/>
              </a:buClr>
              <a:buSzPts val="1600"/>
              <a:buFont typeface="Arial"/>
              <a:buChar char="?"/>
              <a:defRPr sz="1400" b="0" i="0" u="none" strike="noStrike" cap="none">
                <a:solidFill>
                  <a:srgbClr val="374C81"/>
                </a:solidFill>
                <a:latin typeface="Arial"/>
                <a:ea typeface="Arial"/>
                <a:cs typeface="Arial"/>
                <a:sym typeface="Arial"/>
              </a:defRPr>
            </a:lvl2pPr>
            <a:lvl3pPr marL="1371600" marR="0" lvl="2" indent="-304800" algn="l" rtl="0">
              <a:lnSpc>
                <a:spcPct val="90000"/>
              </a:lnSpc>
              <a:spcBef>
                <a:spcPts val="400"/>
              </a:spcBef>
              <a:spcAft>
                <a:spcPts val="0"/>
              </a:spcAft>
              <a:buClr>
                <a:srgbClr val="000000"/>
              </a:buClr>
              <a:buSzPts val="1200"/>
              <a:buFont typeface="Arial"/>
              <a:buChar char="?"/>
              <a:defRPr sz="1400" b="0" i="0" u="none" strike="noStrike" cap="none">
                <a:solidFill>
                  <a:srgbClr val="3477B2"/>
                </a:solidFill>
                <a:latin typeface="Arial"/>
                <a:ea typeface="Arial"/>
                <a:cs typeface="Arial"/>
                <a:sym typeface="Arial"/>
              </a:defRPr>
            </a:lvl3pPr>
            <a:lvl4pPr marL="1828800" marR="0" lvl="3" indent="-304800" algn="l" rtl="0">
              <a:lnSpc>
                <a:spcPct val="90000"/>
              </a:lnSpc>
              <a:spcBef>
                <a:spcPts val="400"/>
              </a:spcBef>
              <a:spcAft>
                <a:spcPts val="0"/>
              </a:spcAft>
              <a:buClr>
                <a:srgbClr val="000000"/>
              </a:buClr>
              <a:buSzPts val="1200"/>
              <a:buFont typeface="Arial"/>
              <a:buChar char="?"/>
              <a:defRPr sz="1400" b="0" i="0" u="none" strike="noStrike" cap="none">
                <a:solidFill>
                  <a:srgbClr val="1E5F9F"/>
                </a:solidFill>
                <a:latin typeface="Arial"/>
                <a:ea typeface="Arial"/>
                <a:cs typeface="Arial"/>
                <a:sym typeface="Arial"/>
              </a:defRPr>
            </a:lvl4pPr>
            <a:lvl5pPr marL="2286000" marR="0" lvl="4" indent="-304800" algn="l" rtl="0">
              <a:lnSpc>
                <a:spcPct val="90000"/>
              </a:lnSpc>
              <a:spcBef>
                <a:spcPts val="400"/>
              </a:spcBef>
              <a:spcAft>
                <a:spcPts val="0"/>
              </a:spcAft>
              <a:buClr>
                <a:srgbClr val="000000"/>
              </a:buClr>
              <a:buSzPts val="1200"/>
              <a:buFont typeface="Arial"/>
              <a:buChar char="?"/>
              <a:defRPr sz="1400" b="0" i="0" u="none" strike="noStrike" cap="none">
                <a:solidFill>
                  <a:srgbClr val="417B84"/>
                </a:solidFill>
                <a:latin typeface="Arial"/>
                <a:ea typeface="Arial"/>
                <a:cs typeface="Arial"/>
                <a:sym typeface="Arial"/>
              </a:defRPr>
            </a:lvl5pPr>
            <a:lvl6pPr marL="2743200" marR="0" lvl="5" indent="-342900" algn="l" rtl="0">
              <a:lnSpc>
                <a:spcPct val="90000"/>
              </a:lnSpc>
              <a:spcBef>
                <a:spcPts val="400"/>
              </a:spcBef>
              <a:spcAft>
                <a:spcPts val="0"/>
              </a:spcAft>
              <a:buClr>
                <a:srgbClr val="000000"/>
              </a:buClr>
              <a:buSzPts val="1800"/>
              <a:buFont typeface="Arial"/>
              <a:buChar char="?"/>
              <a:defRPr sz="1400" b="0" i="0" u="none" strike="noStrike" cap="none">
                <a:solidFill>
                  <a:srgbClr val="000000"/>
                </a:solidFill>
                <a:latin typeface="Arial"/>
                <a:ea typeface="Arial"/>
                <a:cs typeface="Arial"/>
                <a:sym typeface="Arial"/>
              </a:defRPr>
            </a:lvl6pPr>
            <a:lvl7pPr marL="3200400" marR="0" lvl="6" indent="-342900" algn="l" rtl="0">
              <a:lnSpc>
                <a:spcPct val="90000"/>
              </a:lnSpc>
              <a:spcBef>
                <a:spcPts val="400"/>
              </a:spcBef>
              <a:spcAft>
                <a:spcPts val="0"/>
              </a:spcAft>
              <a:buClr>
                <a:srgbClr val="000000"/>
              </a:buClr>
              <a:buSzPts val="1800"/>
              <a:buFont typeface="Arial"/>
              <a:buChar char="?"/>
              <a:defRPr sz="1400" b="0" i="0" u="none" strike="noStrike" cap="none">
                <a:solidFill>
                  <a:srgbClr val="000000"/>
                </a:solidFill>
                <a:latin typeface="Arial"/>
                <a:ea typeface="Arial"/>
                <a:cs typeface="Arial"/>
                <a:sym typeface="Arial"/>
              </a:defRPr>
            </a:lvl7pPr>
            <a:lvl8pPr marL="3657600" marR="0" lvl="7" indent="-342900" algn="l" rtl="0">
              <a:lnSpc>
                <a:spcPct val="90000"/>
              </a:lnSpc>
              <a:spcBef>
                <a:spcPts val="400"/>
              </a:spcBef>
              <a:spcAft>
                <a:spcPts val="0"/>
              </a:spcAft>
              <a:buClr>
                <a:srgbClr val="000000"/>
              </a:buClr>
              <a:buSzPts val="1800"/>
              <a:buFont typeface="Arial"/>
              <a:buChar char="?"/>
              <a:defRPr sz="1400" b="0" i="0" u="none" strike="noStrike" cap="none">
                <a:solidFill>
                  <a:srgbClr val="000000"/>
                </a:solidFill>
                <a:latin typeface="Arial"/>
                <a:ea typeface="Arial"/>
                <a:cs typeface="Arial"/>
                <a:sym typeface="Arial"/>
              </a:defRPr>
            </a:lvl8pPr>
            <a:lvl9pPr marL="4114800" marR="0" lvl="8" indent="-342900" algn="l" rtl="0">
              <a:lnSpc>
                <a:spcPct val="90000"/>
              </a:lnSpc>
              <a:spcBef>
                <a:spcPts val="400"/>
              </a:spcBef>
              <a:spcAft>
                <a:spcPts val="400"/>
              </a:spcAft>
              <a:buClr>
                <a:srgbClr val="000000"/>
              </a:buClr>
              <a:buSzPts val="1800"/>
              <a:buFont typeface="Arial"/>
              <a:buChar char="?"/>
              <a:defRPr sz="1400" b="0" i="0" u="none" strike="noStrike" cap="none">
                <a:solidFill>
                  <a:srgbClr val="000000"/>
                </a:solidFill>
                <a:latin typeface="Arial"/>
                <a:ea typeface="Arial"/>
                <a:cs typeface="Arial"/>
                <a:sym typeface="Arial"/>
              </a:defRPr>
            </a:lvl9pPr>
          </a:lstStyle>
          <a:p>
            <a:endParaRPr/>
          </a:p>
        </p:txBody>
      </p:sp>
      <p:sp>
        <p:nvSpPr>
          <p:cNvPr id="184" name="Google Shape;184;p6"/>
          <p:cNvSpPr txBox="1">
            <a:spLocks noGrp="1"/>
          </p:cNvSpPr>
          <p:nvPr>
            <p:ph type="title"/>
          </p:nvPr>
        </p:nvSpPr>
        <p:spPr>
          <a:xfrm>
            <a:off x="1024128" y="1139687"/>
            <a:ext cx="10143000" cy="945000"/>
          </a:xfrm>
          <a:prstGeom prst="rect">
            <a:avLst/>
          </a:prstGeom>
          <a:noFill/>
          <a:ln>
            <a:noFill/>
          </a:ln>
        </p:spPr>
        <p:txBody>
          <a:bodyPr spcFirstLastPara="1" wrap="square" lIns="91425" tIns="45700" rIns="91425" bIns="45700" anchor="ctr" anchorCtr="0">
            <a:noAutofit/>
          </a:bodyPr>
          <a:lstStyle>
            <a:lvl1pPr marR="0" lvl="0" algn="l" rtl="0">
              <a:lnSpc>
                <a:spcPct val="80000"/>
              </a:lnSpc>
              <a:spcBef>
                <a:spcPts val="0"/>
              </a:spcBef>
              <a:spcAft>
                <a:spcPts val="0"/>
              </a:spcAft>
              <a:buClr>
                <a:srgbClr val="253356"/>
              </a:buClr>
              <a:buSzPts val="4000"/>
              <a:buFont typeface="Calibri"/>
              <a:buNone/>
              <a:defRPr sz="4000" b="0" i="0" u="none" strike="noStrike" cap="none">
                <a:solidFill>
                  <a:srgbClr val="253356"/>
                </a:solidFill>
                <a:latin typeface="Comic Sans MS"/>
                <a:ea typeface="Comic Sans MS"/>
                <a:cs typeface="Comic Sans MS"/>
                <a:sym typeface="Comic Sans MS"/>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5" name="Google Shape;185;p6"/>
          <p:cNvSpPr txBox="1">
            <a:spLocks noGrp="1"/>
          </p:cNvSpPr>
          <p:nvPr>
            <p:ph type="dt" idx="10"/>
          </p:nvPr>
        </p:nvSpPr>
        <p:spPr>
          <a:xfrm>
            <a:off x="1024129" y="6200027"/>
            <a:ext cx="2154000" cy="2742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86" name="Google Shape;186;p6"/>
          <p:cNvSpPr txBox="1">
            <a:spLocks noGrp="1"/>
          </p:cNvSpPr>
          <p:nvPr>
            <p:ph type="ftr" idx="11"/>
          </p:nvPr>
        </p:nvSpPr>
        <p:spPr>
          <a:xfrm>
            <a:off x="3659072" y="6196384"/>
            <a:ext cx="5901600" cy="274200"/>
          </a:xfrm>
          <a:prstGeom prst="rect">
            <a:avLst/>
          </a:prstGeom>
          <a:noFill/>
          <a:ln>
            <a:noFill/>
          </a:ln>
        </p:spPr>
        <p:txBody>
          <a:bodyPr spcFirstLastPara="1" wrap="square" lIns="91425" tIns="45700" rIns="91425" bIns="45700" anchor="ctr" anchorCtr="0">
            <a:noAutofit/>
          </a:bodyPr>
          <a:lstStyle>
            <a:lvl1pPr lvl="0" algn="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87" name="Google Shape;187;p6"/>
          <p:cNvSpPr txBox="1">
            <a:spLocks noGrp="1"/>
          </p:cNvSpPr>
          <p:nvPr>
            <p:ph type="sldNum" idx="12"/>
          </p:nvPr>
        </p:nvSpPr>
        <p:spPr>
          <a:xfrm>
            <a:off x="10536952" y="6334540"/>
            <a:ext cx="630300" cy="273300"/>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a:ea typeface="Comic Sans MS"/>
                <a:cs typeface="Comic Sans MS"/>
                <a:sym typeface="Comic Sans MS"/>
              </a:defRPr>
            </a:lvl1pPr>
            <a:lvl2pPr marL="0" marR="0" lvl="1"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a:ea typeface="Comic Sans MS"/>
                <a:cs typeface="Comic Sans MS"/>
                <a:sym typeface="Comic Sans MS"/>
              </a:defRPr>
            </a:lvl2pPr>
            <a:lvl3pPr marL="0" marR="0" lvl="2"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a:ea typeface="Comic Sans MS"/>
                <a:cs typeface="Comic Sans MS"/>
                <a:sym typeface="Comic Sans MS"/>
              </a:defRPr>
            </a:lvl3pPr>
            <a:lvl4pPr marL="0" marR="0" lvl="3"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a:ea typeface="Comic Sans MS"/>
                <a:cs typeface="Comic Sans MS"/>
                <a:sym typeface="Comic Sans MS"/>
              </a:defRPr>
            </a:lvl4pPr>
            <a:lvl5pPr marL="0" marR="0" lvl="4"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a:ea typeface="Comic Sans MS"/>
                <a:cs typeface="Comic Sans MS"/>
                <a:sym typeface="Comic Sans MS"/>
              </a:defRPr>
            </a:lvl5pPr>
            <a:lvl6pPr marL="0" marR="0" lvl="5"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a:ea typeface="Comic Sans MS"/>
                <a:cs typeface="Comic Sans MS"/>
                <a:sym typeface="Comic Sans MS"/>
              </a:defRPr>
            </a:lvl6pPr>
            <a:lvl7pPr marL="0" marR="0" lvl="6"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a:ea typeface="Comic Sans MS"/>
                <a:cs typeface="Comic Sans MS"/>
                <a:sym typeface="Comic Sans MS"/>
              </a:defRPr>
            </a:lvl7pPr>
            <a:lvl8pPr marL="0" marR="0" lvl="7"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a:ea typeface="Comic Sans MS"/>
                <a:cs typeface="Comic Sans MS"/>
                <a:sym typeface="Comic Sans MS"/>
              </a:defRPr>
            </a:lvl8pPr>
            <a:lvl9pPr marL="0" marR="0" lvl="8"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a:ea typeface="Comic Sans MS"/>
                <a:cs typeface="Comic Sans MS"/>
                <a:sym typeface="Comic Sans MS"/>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p:cSld name="Comparison">
    <p:spTree>
      <p:nvGrpSpPr>
        <p:cNvPr id="1" name="Shape 188"/>
        <p:cNvGrpSpPr/>
        <p:nvPr/>
      </p:nvGrpSpPr>
      <p:grpSpPr>
        <a:xfrm>
          <a:off x="0" y="0"/>
          <a:ext cx="0" cy="0"/>
          <a:chOff x="0" y="0"/>
          <a:chExt cx="0" cy="0"/>
        </a:xfrm>
      </p:grpSpPr>
      <p:sp>
        <p:nvSpPr>
          <p:cNvPr id="189" name="Google Shape;189;p7"/>
          <p:cNvSpPr txBox="1">
            <a:spLocks noGrp="1"/>
          </p:cNvSpPr>
          <p:nvPr>
            <p:ph type="body" idx="1"/>
          </p:nvPr>
        </p:nvSpPr>
        <p:spPr>
          <a:xfrm>
            <a:off x="1024128" y="2179636"/>
            <a:ext cx="4755000" cy="822900"/>
          </a:xfrm>
          <a:prstGeom prst="rect">
            <a:avLst/>
          </a:prstGeom>
          <a:noFill/>
          <a:ln>
            <a:noFill/>
          </a:ln>
        </p:spPr>
        <p:txBody>
          <a:bodyPr spcFirstLastPara="1" wrap="square" lIns="137150" tIns="45700" rIns="137150" bIns="45700" anchor="ctr" anchorCtr="0">
            <a:normAutofit/>
          </a:bodyPr>
          <a:lstStyle>
            <a:lvl1pPr marL="457200" marR="0" lvl="0" indent="-228600" algn="l" rtl="0">
              <a:lnSpc>
                <a:spcPct val="90000"/>
              </a:lnSpc>
              <a:spcBef>
                <a:spcPts val="0"/>
              </a:spcBef>
              <a:spcAft>
                <a:spcPts val="0"/>
              </a:spcAft>
              <a:buClr>
                <a:srgbClr val="000000"/>
              </a:buClr>
              <a:buSzPts val="2200"/>
              <a:buFont typeface="Arial"/>
              <a:buNone/>
              <a:defRPr sz="2200" b="0" i="0" u="none" strike="noStrike" cap="none">
                <a:solidFill>
                  <a:schemeClr val="accent1"/>
                </a:solidFill>
                <a:latin typeface="Comic Sans MS"/>
                <a:ea typeface="Comic Sans MS"/>
                <a:cs typeface="Comic Sans MS"/>
                <a:sym typeface="Comic Sans MS"/>
              </a:defRPr>
            </a:lvl1pPr>
            <a:lvl2pPr marL="914400" marR="0" lvl="1" indent="-228600" algn="l" rtl="0">
              <a:lnSpc>
                <a:spcPct val="90000"/>
              </a:lnSpc>
              <a:spcBef>
                <a:spcPts val="200"/>
              </a:spcBef>
              <a:spcAft>
                <a:spcPts val="0"/>
              </a:spcAft>
              <a:buClr>
                <a:srgbClr val="000000"/>
              </a:buClr>
              <a:buSzPts val="2000"/>
              <a:buFont typeface="Arial"/>
              <a:buNone/>
              <a:defRPr sz="2000" b="1" i="0" u="none" strike="noStrike" cap="none">
                <a:solidFill>
                  <a:srgbClr val="000000"/>
                </a:solidFill>
                <a:latin typeface="Arial"/>
                <a:ea typeface="Arial"/>
                <a:cs typeface="Arial"/>
                <a:sym typeface="Arial"/>
              </a:defRPr>
            </a:lvl2pPr>
            <a:lvl3pPr marL="1371600" marR="0" lvl="2" indent="-228600" algn="l" rtl="0">
              <a:lnSpc>
                <a:spcPct val="90000"/>
              </a:lnSpc>
              <a:spcBef>
                <a:spcPts val="400"/>
              </a:spcBef>
              <a:spcAft>
                <a:spcPts val="0"/>
              </a:spcAft>
              <a:buClr>
                <a:srgbClr val="000000"/>
              </a:buClr>
              <a:buSzPts val="1800"/>
              <a:buFont typeface="Arial"/>
              <a:buNone/>
              <a:defRPr sz="1800" b="1" i="0" u="none" strike="noStrike" cap="none">
                <a:solidFill>
                  <a:srgbClr val="000000"/>
                </a:solidFill>
                <a:latin typeface="Arial"/>
                <a:ea typeface="Arial"/>
                <a:cs typeface="Arial"/>
                <a:sym typeface="Arial"/>
              </a:defRPr>
            </a:lvl3pPr>
            <a:lvl4pPr marL="1828800" marR="0" lvl="3" indent="-228600" algn="l" rtl="0">
              <a:lnSpc>
                <a:spcPct val="90000"/>
              </a:lnSpc>
              <a:spcBef>
                <a:spcPts val="400"/>
              </a:spcBef>
              <a:spcAft>
                <a:spcPts val="0"/>
              </a:spcAft>
              <a:buClr>
                <a:srgbClr val="000000"/>
              </a:buClr>
              <a:buSzPts val="1600"/>
              <a:buFont typeface="Arial"/>
              <a:buNone/>
              <a:defRPr sz="1600" b="1" i="0" u="none" strike="noStrike" cap="none">
                <a:solidFill>
                  <a:srgbClr val="000000"/>
                </a:solidFill>
                <a:latin typeface="Arial"/>
                <a:ea typeface="Arial"/>
                <a:cs typeface="Arial"/>
                <a:sym typeface="Arial"/>
              </a:defRPr>
            </a:lvl4pPr>
            <a:lvl5pPr marL="2286000" marR="0" lvl="4" indent="-228600" algn="l" rtl="0">
              <a:lnSpc>
                <a:spcPct val="90000"/>
              </a:lnSpc>
              <a:spcBef>
                <a:spcPts val="400"/>
              </a:spcBef>
              <a:spcAft>
                <a:spcPts val="0"/>
              </a:spcAft>
              <a:buClr>
                <a:srgbClr val="000000"/>
              </a:buClr>
              <a:buSzPts val="1600"/>
              <a:buFont typeface="Arial"/>
              <a:buNone/>
              <a:defRPr sz="1600" b="1" i="0" u="none" strike="noStrike" cap="none">
                <a:solidFill>
                  <a:srgbClr val="000000"/>
                </a:solidFill>
                <a:latin typeface="Arial"/>
                <a:ea typeface="Arial"/>
                <a:cs typeface="Arial"/>
                <a:sym typeface="Arial"/>
              </a:defRPr>
            </a:lvl5pPr>
            <a:lvl6pPr marL="2743200" marR="0" lvl="5" indent="-228600" algn="l" rtl="0">
              <a:lnSpc>
                <a:spcPct val="90000"/>
              </a:lnSpc>
              <a:spcBef>
                <a:spcPts val="400"/>
              </a:spcBef>
              <a:spcAft>
                <a:spcPts val="0"/>
              </a:spcAft>
              <a:buClr>
                <a:srgbClr val="000000"/>
              </a:buClr>
              <a:buSzPts val="1600"/>
              <a:buFont typeface="Arial"/>
              <a:buNone/>
              <a:defRPr sz="1600" b="1" i="0" u="none" strike="noStrike" cap="none">
                <a:solidFill>
                  <a:srgbClr val="000000"/>
                </a:solidFill>
                <a:latin typeface="Arial"/>
                <a:ea typeface="Arial"/>
                <a:cs typeface="Arial"/>
                <a:sym typeface="Arial"/>
              </a:defRPr>
            </a:lvl6pPr>
            <a:lvl7pPr marL="3200400" marR="0" lvl="6" indent="-228600" algn="l" rtl="0">
              <a:lnSpc>
                <a:spcPct val="90000"/>
              </a:lnSpc>
              <a:spcBef>
                <a:spcPts val="400"/>
              </a:spcBef>
              <a:spcAft>
                <a:spcPts val="0"/>
              </a:spcAft>
              <a:buClr>
                <a:srgbClr val="000000"/>
              </a:buClr>
              <a:buSzPts val="1600"/>
              <a:buFont typeface="Arial"/>
              <a:buNone/>
              <a:defRPr sz="1600" b="1" i="0" u="none" strike="noStrike" cap="none">
                <a:solidFill>
                  <a:srgbClr val="000000"/>
                </a:solidFill>
                <a:latin typeface="Arial"/>
                <a:ea typeface="Arial"/>
                <a:cs typeface="Arial"/>
                <a:sym typeface="Arial"/>
              </a:defRPr>
            </a:lvl7pPr>
            <a:lvl8pPr marL="3657600" marR="0" lvl="7" indent="-228600" algn="l" rtl="0">
              <a:lnSpc>
                <a:spcPct val="90000"/>
              </a:lnSpc>
              <a:spcBef>
                <a:spcPts val="400"/>
              </a:spcBef>
              <a:spcAft>
                <a:spcPts val="0"/>
              </a:spcAft>
              <a:buClr>
                <a:srgbClr val="000000"/>
              </a:buClr>
              <a:buSzPts val="1600"/>
              <a:buFont typeface="Arial"/>
              <a:buNone/>
              <a:defRPr sz="1600" b="1" i="0" u="none" strike="noStrike" cap="none">
                <a:solidFill>
                  <a:srgbClr val="000000"/>
                </a:solidFill>
                <a:latin typeface="Arial"/>
                <a:ea typeface="Arial"/>
                <a:cs typeface="Arial"/>
                <a:sym typeface="Arial"/>
              </a:defRPr>
            </a:lvl8pPr>
            <a:lvl9pPr marL="4114800" marR="0" lvl="8" indent="-228600" algn="l" rtl="0">
              <a:lnSpc>
                <a:spcPct val="90000"/>
              </a:lnSpc>
              <a:spcBef>
                <a:spcPts val="400"/>
              </a:spcBef>
              <a:spcAft>
                <a:spcPts val="400"/>
              </a:spcAft>
              <a:buClr>
                <a:srgbClr val="000000"/>
              </a:buClr>
              <a:buSzPts val="1600"/>
              <a:buFont typeface="Arial"/>
              <a:buNone/>
              <a:defRPr sz="1600" b="1" i="0" u="none" strike="noStrike" cap="none">
                <a:solidFill>
                  <a:srgbClr val="000000"/>
                </a:solidFill>
                <a:latin typeface="Arial"/>
                <a:ea typeface="Arial"/>
                <a:cs typeface="Arial"/>
                <a:sym typeface="Arial"/>
              </a:defRPr>
            </a:lvl9pPr>
          </a:lstStyle>
          <a:p>
            <a:endParaRPr/>
          </a:p>
        </p:txBody>
      </p:sp>
      <p:sp>
        <p:nvSpPr>
          <p:cNvPr id="190" name="Google Shape;190;p7"/>
          <p:cNvSpPr txBox="1">
            <a:spLocks noGrp="1"/>
          </p:cNvSpPr>
          <p:nvPr>
            <p:ph type="body" idx="2"/>
          </p:nvPr>
        </p:nvSpPr>
        <p:spPr>
          <a:xfrm>
            <a:off x="6412285" y="2199168"/>
            <a:ext cx="4755000" cy="822900"/>
          </a:xfrm>
          <a:prstGeom prst="rect">
            <a:avLst/>
          </a:prstGeom>
          <a:noFill/>
          <a:ln>
            <a:noFill/>
          </a:ln>
        </p:spPr>
        <p:txBody>
          <a:bodyPr spcFirstLastPara="1" wrap="square" lIns="137150" tIns="45700" rIns="137150" bIns="45700" anchor="ctr" anchorCtr="0">
            <a:normAutofit/>
          </a:bodyPr>
          <a:lstStyle>
            <a:lvl1pPr marL="457200" marR="0" lvl="0" indent="-228600" algn="l" rtl="0">
              <a:lnSpc>
                <a:spcPct val="90000"/>
              </a:lnSpc>
              <a:spcBef>
                <a:spcPts val="0"/>
              </a:spcBef>
              <a:spcAft>
                <a:spcPts val="0"/>
              </a:spcAft>
              <a:buClr>
                <a:srgbClr val="000000"/>
              </a:buClr>
              <a:buSzPts val="2200"/>
              <a:buFont typeface="Arial"/>
              <a:buNone/>
              <a:defRPr sz="2200" b="0" i="0" u="none" strike="noStrike" cap="none">
                <a:solidFill>
                  <a:schemeClr val="accent1"/>
                </a:solidFill>
                <a:latin typeface="Comic Sans MS"/>
                <a:ea typeface="Comic Sans MS"/>
                <a:cs typeface="Comic Sans MS"/>
                <a:sym typeface="Comic Sans MS"/>
              </a:defRPr>
            </a:lvl1pPr>
            <a:lvl2pPr marL="914400" marR="0" lvl="1" indent="-228600" algn="l" rtl="0">
              <a:lnSpc>
                <a:spcPct val="90000"/>
              </a:lnSpc>
              <a:spcBef>
                <a:spcPts val="200"/>
              </a:spcBef>
              <a:spcAft>
                <a:spcPts val="0"/>
              </a:spcAft>
              <a:buClr>
                <a:srgbClr val="000000"/>
              </a:buClr>
              <a:buSzPts val="2000"/>
              <a:buFont typeface="Arial"/>
              <a:buNone/>
              <a:defRPr sz="2000" b="1" i="0" u="none" strike="noStrike" cap="none">
                <a:solidFill>
                  <a:srgbClr val="000000"/>
                </a:solidFill>
                <a:latin typeface="Arial"/>
                <a:ea typeface="Arial"/>
                <a:cs typeface="Arial"/>
                <a:sym typeface="Arial"/>
              </a:defRPr>
            </a:lvl2pPr>
            <a:lvl3pPr marL="1371600" marR="0" lvl="2" indent="-228600" algn="l" rtl="0">
              <a:lnSpc>
                <a:spcPct val="90000"/>
              </a:lnSpc>
              <a:spcBef>
                <a:spcPts val="400"/>
              </a:spcBef>
              <a:spcAft>
                <a:spcPts val="0"/>
              </a:spcAft>
              <a:buClr>
                <a:srgbClr val="000000"/>
              </a:buClr>
              <a:buSzPts val="1800"/>
              <a:buFont typeface="Arial"/>
              <a:buNone/>
              <a:defRPr sz="1800" b="1" i="0" u="none" strike="noStrike" cap="none">
                <a:solidFill>
                  <a:srgbClr val="000000"/>
                </a:solidFill>
                <a:latin typeface="Arial"/>
                <a:ea typeface="Arial"/>
                <a:cs typeface="Arial"/>
                <a:sym typeface="Arial"/>
              </a:defRPr>
            </a:lvl3pPr>
            <a:lvl4pPr marL="1828800" marR="0" lvl="3" indent="-228600" algn="l" rtl="0">
              <a:lnSpc>
                <a:spcPct val="90000"/>
              </a:lnSpc>
              <a:spcBef>
                <a:spcPts val="400"/>
              </a:spcBef>
              <a:spcAft>
                <a:spcPts val="0"/>
              </a:spcAft>
              <a:buClr>
                <a:srgbClr val="000000"/>
              </a:buClr>
              <a:buSzPts val="1600"/>
              <a:buFont typeface="Arial"/>
              <a:buNone/>
              <a:defRPr sz="1600" b="1" i="0" u="none" strike="noStrike" cap="none">
                <a:solidFill>
                  <a:srgbClr val="000000"/>
                </a:solidFill>
                <a:latin typeface="Arial"/>
                <a:ea typeface="Arial"/>
                <a:cs typeface="Arial"/>
                <a:sym typeface="Arial"/>
              </a:defRPr>
            </a:lvl4pPr>
            <a:lvl5pPr marL="2286000" marR="0" lvl="4" indent="-228600" algn="l" rtl="0">
              <a:lnSpc>
                <a:spcPct val="90000"/>
              </a:lnSpc>
              <a:spcBef>
                <a:spcPts val="400"/>
              </a:spcBef>
              <a:spcAft>
                <a:spcPts val="0"/>
              </a:spcAft>
              <a:buClr>
                <a:srgbClr val="000000"/>
              </a:buClr>
              <a:buSzPts val="1600"/>
              <a:buFont typeface="Arial"/>
              <a:buNone/>
              <a:defRPr sz="1600" b="1" i="0" u="none" strike="noStrike" cap="none">
                <a:solidFill>
                  <a:srgbClr val="000000"/>
                </a:solidFill>
                <a:latin typeface="Arial"/>
                <a:ea typeface="Arial"/>
                <a:cs typeface="Arial"/>
                <a:sym typeface="Arial"/>
              </a:defRPr>
            </a:lvl5pPr>
            <a:lvl6pPr marL="2743200" marR="0" lvl="5" indent="-228600" algn="l" rtl="0">
              <a:lnSpc>
                <a:spcPct val="90000"/>
              </a:lnSpc>
              <a:spcBef>
                <a:spcPts val="400"/>
              </a:spcBef>
              <a:spcAft>
                <a:spcPts val="0"/>
              </a:spcAft>
              <a:buClr>
                <a:srgbClr val="000000"/>
              </a:buClr>
              <a:buSzPts val="1600"/>
              <a:buFont typeface="Arial"/>
              <a:buNone/>
              <a:defRPr sz="1600" b="1" i="0" u="none" strike="noStrike" cap="none">
                <a:solidFill>
                  <a:srgbClr val="000000"/>
                </a:solidFill>
                <a:latin typeface="Arial"/>
                <a:ea typeface="Arial"/>
                <a:cs typeface="Arial"/>
                <a:sym typeface="Arial"/>
              </a:defRPr>
            </a:lvl6pPr>
            <a:lvl7pPr marL="3200400" marR="0" lvl="6" indent="-228600" algn="l" rtl="0">
              <a:lnSpc>
                <a:spcPct val="90000"/>
              </a:lnSpc>
              <a:spcBef>
                <a:spcPts val="400"/>
              </a:spcBef>
              <a:spcAft>
                <a:spcPts val="0"/>
              </a:spcAft>
              <a:buClr>
                <a:srgbClr val="000000"/>
              </a:buClr>
              <a:buSzPts val="1600"/>
              <a:buFont typeface="Arial"/>
              <a:buNone/>
              <a:defRPr sz="1600" b="1" i="0" u="none" strike="noStrike" cap="none">
                <a:solidFill>
                  <a:srgbClr val="000000"/>
                </a:solidFill>
                <a:latin typeface="Arial"/>
                <a:ea typeface="Arial"/>
                <a:cs typeface="Arial"/>
                <a:sym typeface="Arial"/>
              </a:defRPr>
            </a:lvl7pPr>
            <a:lvl8pPr marL="3657600" marR="0" lvl="7" indent="-228600" algn="l" rtl="0">
              <a:lnSpc>
                <a:spcPct val="90000"/>
              </a:lnSpc>
              <a:spcBef>
                <a:spcPts val="400"/>
              </a:spcBef>
              <a:spcAft>
                <a:spcPts val="0"/>
              </a:spcAft>
              <a:buClr>
                <a:srgbClr val="000000"/>
              </a:buClr>
              <a:buSzPts val="1600"/>
              <a:buFont typeface="Arial"/>
              <a:buNone/>
              <a:defRPr sz="1600" b="1" i="0" u="none" strike="noStrike" cap="none">
                <a:solidFill>
                  <a:srgbClr val="000000"/>
                </a:solidFill>
                <a:latin typeface="Arial"/>
                <a:ea typeface="Arial"/>
                <a:cs typeface="Arial"/>
                <a:sym typeface="Arial"/>
              </a:defRPr>
            </a:lvl8pPr>
            <a:lvl9pPr marL="4114800" marR="0" lvl="8" indent="-228600" algn="l" rtl="0">
              <a:lnSpc>
                <a:spcPct val="90000"/>
              </a:lnSpc>
              <a:spcBef>
                <a:spcPts val="400"/>
              </a:spcBef>
              <a:spcAft>
                <a:spcPts val="400"/>
              </a:spcAft>
              <a:buClr>
                <a:srgbClr val="000000"/>
              </a:buClr>
              <a:buSzPts val="1600"/>
              <a:buFont typeface="Arial"/>
              <a:buNone/>
              <a:defRPr sz="1600" b="1" i="0" u="none" strike="noStrike" cap="none">
                <a:solidFill>
                  <a:srgbClr val="000000"/>
                </a:solidFill>
                <a:latin typeface="Arial"/>
                <a:ea typeface="Arial"/>
                <a:cs typeface="Arial"/>
                <a:sym typeface="Arial"/>
              </a:defRPr>
            </a:lvl9pPr>
          </a:lstStyle>
          <a:p>
            <a:endParaRPr/>
          </a:p>
        </p:txBody>
      </p:sp>
      <p:sp>
        <p:nvSpPr>
          <p:cNvPr id="191" name="Google Shape;191;p7"/>
          <p:cNvSpPr txBox="1"/>
          <p:nvPr/>
        </p:nvSpPr>
        <p:spPr>
          <a:xfrm>
            <a:off x="1024128" y="1139687"/>
            <a:ext cx="10143000" cy="945000"/>
          </a:xfrm>
          <a:prstGeom prst="rect">
            <a:avLst/>
          </a:prstGeom>
          <a:noFill/>
          <a:ln>
            <a:noFill/>
          </a:ln>
        </p:spPr>
        <p:txBody>
          <a:bodyPr spcFirstLastPara="1" wrap="square" lIns="91425" tIns="45700" rIns="91425" bIns="45700" anchor="ctr" anchorCtr="0">
            <a:noAutofit/>
          </a:bodyPr>
          <a:lstStyle/>
          <a:p>
            <a:pPr marL="0" marR="0" lvl="0" indent="0" algn="l" rtl="0">
              <a:lnSpc>
                <a:spcPct val="80000"/>
              </a:lnSpc>
              <a:spcBef>
                <a:spcPts val="0"/>
              </a:spcBef>
              <a:spcAft>
                <a:spcPts val="0"/>
              </a:spcAft>
              <a:buClr>
                <a:srgbClr val="253356"/>
              </a:buClr>
              <a:buSzPts val="4000"/>
              <a:buFont typeface="Calibri"/>
              <a:buNone/>
            </a:pPr>
            <a:r>
              <a:rPr lang="en-US" sz="4000" b="0" i="0" u="none" strike="noStrike" cap="none">
                <a:solidFill>
                  <a:srgbClr val="253356"/>
                </a:solidFill>
                <a:latin typeface="Comic Sans MS"/>
                <a:ea typeface="Comic Sans MS"/>
                <a:cs typeface="Comic Sans MS"/>
                <a:sym typeface="Comic Sans MS"/>
              </a:rPr>
              <a:t>CLICK TO EDIT MASTER TITLE STYLE</a:t>
            </a:r>
            <a:endParaRPr sz="1400" b="0" i="0" u="none" strike="noStrike" cap="none">
              <a:solidFill>
                <a:srgbClr val="000000"/>
              </a:solidFill>
              <a:latin typeface="Comic Sans MS"/>
              <a:ea typeface="Comic Sans MS"/>
              <a:cs typeface="Comic Sans MS"/>
              <a:sym typeface="Comic Sans MS"/>
            </a:endParaRPr>
          </a:p>
        </p:txBody>
      </p:sp>
      <p:sp>
        <p:nvSpPr>
          <p:cNvPr id="192" name="Google Shape;192;p7"/>
          <p:cNvSpPr txBox="1">
            <a:spLocks noGrp="1"/>
          </p:cNvSpPr>
          <p:nvPr>
            <p:ph type="body" idx="3"/>
          </p:nvPr>
        </p:nvSpPr>
        <p:spPr>
          <a:xfrm>
            <a:off x="1024128" y="3163941"/>
            <a:ext cx="4755000" cy="2733300"/>
          </a:xfrm>
          <a:prstGeom prst="rect">
            <a:avLst/>
          </a:prstGeom>
          <a:noFill/>
          <a:ln>
            <a:noFill/>
          </a:ln>
        </p:spPr>
        <p:txBody>
          <a:bodyPr spcFirstLastPara="1" wrap="square" lIns="45700" tIns="45700" rIns="45700" bIns="45700" anchor="t" anchorCtr="0">
            <a:normAutofit/>
          </a:bodyPr>
          <a:lstStyle>
            <a:lvl1pPr marL="457200" marR="0" lvl="0" indent="-355600" algn="l" rtl="0">
              <a:lnSpc>
                <a:spcPct val="90000"/>
              </a:lnSpc>
              <a:spcBef>
                <a:spcPts val="1200"/>
              </a:spcBef>
              <a:spcAft>
                <a:spcPts val="0"/>
              </a:spcAft>
              <a:buClr>
                <a:srgbClr val="000000"/>
              </a:buClr>
              <a:buSzPts val="2000"/>
              <a:buFont typeface="Arial"/>
              <a:buChar char=" "/>
              <a:defRPr sz="1400" b="0" i="0" u="none" strike="noStrike" cap="none">
                <a:solidFill>
                  <a:srgbClr val="253356"/>
                </a:solidFill>
                <a:latin typeface="Comic Sans MS"/>
                <a:ea typeface="Comic Sans MS"/>
                <a:cs typeface="Comic Sans MS"/>
                <a:sym typeface="Comic Sans MS"/>
              </a:defRPr>
            </a:lvl1pPr>
            <a:lvl2pPr marL="914400" marR="0" lvl="1" indent="-330200" algn="l" rtl="0">
              <a:lnSpc>
                <a:spcPct val="90000"/>
              </a:lnSpc>
              <a:spcBef>
                <a:spcPts val="200"/>
              </a:spcBef>
              <a:spcAft>
                <a:spcPts val="0"/>
              </a:spcAft>
              <a:buClr>
                <a:srgbClr val="000000"/>
              </a:buClr>
              <a:buSzPts val="1600"/>
              <a:buFont typeface="Arial"/>
              <a:buChar char="?"/>
              <a:defRPr sz="1400" b="0" i="0" u="none" strike="noStrike" cap="none">
                <a:solidFill>
                  <a:srgbClr val="374C81"/>
                </a:solidFill>
                <a:latin typeface="Arial"/>
                <a:ea typeface="Arial"/>
                <a:cs typeface="Arial"/>
                <a:sym typeface="Arial"/>
              </a:defRPr>
            </a:lvl2pPr>
            <a:lvl3pPr marL="1371600" marR="0" lvl="2" indent="-304800" algn="l" rtl="0">
              <a:lnSpc>
                <a:spcPct val="90000"/>
              </a:lnSpc>
              <a:spcBef>
                <a:spcPts val="400"/>
              </a:spcBef>
              <a:spcAft>
                <a:spcPts val="0"/>
              </a:spcAft>
              <a:buClr>
                <a:srgbClr val="000000"/>
              </a:buClr>
              <a:buSzPts val="1200"/>
              <a:buFont typeface="Arial"/>
              <a:buChar char="?"/>
              <a:defRPr sz="1400" b="0" i="0" u="none" strike="noStrike" cap="none">
                <a:solidFill>
                  <a:srgbClr val="3477B2"/>
                </a:solidFill>
                <a:latin typeface="Arial"/>
                <a:ea typeface="Arial"/>
                <a:cs typeface="Arial"/>
                <a:sym typeface="Arial"/>
              </a:defRPr>
            </a:lvl3pPr>
            <a:lvl4pPr marL="1828800" marR="0" lvl="3" indent="-304800" algn="l" rtl="0">
              <a:lnSpc>
                <a:spcPct val="90000"/>
              </a:lnSpc>
              <a:spcBef>
                <a:spcPts val="400"/>
              </a:spcBef>
              <a:spcAft>
                <a:spcPts val="0"/>
              </a:spcAft>
              <a:buClr>
                <a:srgbClr val="000000"/>
              </a:buClr>
              <a:buSzPts val="1200"/>
              <a:buFont typeface="Arial"/>
              <a:buChar char="?"/>
              <a:defRPr sz="1400" b="0" i="0" u="none" strike="noStrike" cap="none">
                <a:solidFill>
                  <a:srgbClr val="1E5F9F"/>
                </a:solidFill>
                <a:latin typeface="Arial"/>
                <a:ea typeface="Arial"/>
                <a:cs typeface="Arial"/>
                <a:sym typeface="Arial"/>
              </a:defRPr>
            </a:lvl4pPr>
            <a:lvl5pPr marL="2286000" marR="0" lvl="4" indent="-304800" algn="l" rtl="0">
              <a:lnSpc>
                <a:spcPct val="90000"/>
              </a:lnSpc>
              <a:spcBef>
                <a:spcPts val="400"/>
              </a:spcBef>
              <a:spcAft>
                <a:spcPts val="0"/>
              </a:spcAft>
              <a:buClr>
                <a:srgbClr val="000000"/>
              </a:buClr>
              <a:buSzPts val="1200"/>
              <a:buFont typeface="Arial"/>
              <a:buChar char="?"/>
              <a:defRPr sz="1400" b="0" i="0" u="none" strike="noStrike" cap="none">
                <a:solidFill>
                  <a:srgbClr val="417B84"/>
                </a:solidFill>
                <a:latin typeface="Arial"/>
                <a:ea typeface="Arial"/>
                <a:cs typeface="Arial"/>
                <a:sym typeface="Arial"/>
              </a:defRPr>
            </a:lvl5pPr>
            <a:lvl6pPr marL="2743200" marR="0" lvl="5" indent="-342900" algn="l" rtl="0">
              <a:lnSpc>
                <a:spcPct val="90000"/>
              </a:lnSpc>
              <a:spcBef>
                <a:spcPts val="400"/>
              </a:spcBef>
              <a:spcAft>
                <a:spcPts val="0"/>
              </a:spcAft>
              <a:buClr>
                <a:srgbClr val="000000"/>
              </a:buClr>
              <a:buSzPts val="1800"/>
              <a:buFont typeface="Arial"/>
              <a:buChar char="?"/>
              <a:defRPr sz="1400" b="0" i="0" u="none" strike="noStrike" cap="none">
                <a:solidFill>
                  <a:srgbClr val="000000"/>
                </a:solidFill>
                <a:latin typeface="Arial"/>
                <a:ea typeface="Arial"/>
                <a:cs typeface="Arial"/>
                <a:sym typeface="Arial"/>
              </a:defRPr>
            </a:lvl6pPr>
            <a:lvl7pPr marL="3200400" marR="0" lvl="6" indent="-342900" algn="l" rtl="0">
              <a:lnSpc>
                <a:spcPct val="90000"/>
              </a:lnSpc>
              <a:spcBef>
                <a:spcPts val="400"/>
              </a:spcBef>
              <a:spcAft>
                <a:spcPts val="0"/>
              </a:spcAft>
              <a:buClr>
                <a:srgbClr val="000000"/>
              </a:buClr>
              <a:buSzPts val="1800"/>
              <a:buFont typeface="Arial"/>
              <a:buChar char="?"/>
              <a:defRPr sz="1400" b="0" i="0" u="none" strike="noStrike" cap="none">
                <a:solidFill>
                  <a:srgbClr val="000000"/>
                </a:solidFill>
                <a:latin typeface="Arial"/>
                <a:ea typeface="Arial"/>
                <a:cs typeface="Arial"/>
                <a:sym typeface="Arial"/>
              </a:defRPr>
            </a:lvl7pPr>
            <a:lvl8pPr marL="3657600" marR="0" lvl="7" indent="-342900" algn="l" rtl="0">
              <a:lnSpc>
                <a:spcPct val="90000"/>
              </a:lnSpc>
              <a:spcBef>
                <a:spcPts val="400"/>
              </a:spcBef>
              <a:spcAft>
                <a:spcPts val="0"/>
              </a:spcAft>
              <a:buClr>
                <a:srgbClr val="000000"/>
              </a:buClr>
              <a:buSzPts val="1800"/>
              <a:buFont typeface="Arial"/>
              <a:buChar char="?"/>
              <a:defRPr sz="1400" b="0" i="0" u="none" strike="noStrike" cap="none">
                <a:solidFill>
                  <a:srgbClr val="000000"/>
                </a:solidFill>
                <a:latin typeface="Arial"/>
                <a:ea typeface="Arial"/>
                <a:cs typeface="Arial"/>
                <a:sym typeface="Arial"/>
              </a:defRPr>
            </a:lvl8pPr>
            <a:lvl9pPr marL="4114800" marR="0" lvl="8" indent="-342900" algn="l" rtl="0">
              <a:lnSpc>
                <a:spcPct val="90000"/>
              </a:lnSpc>
              <a:spcBef>
                <a:spcPts val="400"/>
              </a:spcBef>
              <a:spcAft>
                <a:spcPts val="400"/>
              </a:spcAft>
              <a:buClr>
                <a:srgbClr val="000000"/>
              </a:buClr>
              <a:buSzPts val="1800"/>
              <a:buFont typeface="Arial"/>
              <a:buChar char="?"/>
              <a:defRPr sz="1400" b="0" i="0" u="none" strike="noStrike" cap="none">
                <a:solidFill>
                  <a:srgbClr val="000000"/>
                </a:solidFill>
                <a:latin typeface="Arial"/>
                <a:ea typeface="Arial"/>
                <a:cs typeface="Arial"/>
                <a:sym typeface="Arial"/>
              </a:defRPr>
            </a:lvl9pPr>
          </a:lstStyle>
          <a:p>
            <a:endParaRPr/>
          </a:p>
        </p:txBody>
      </p:sp>
      <p:sp>
        <p:nvSpPr>
          <p:cNvPr id="193" name="Google Shape;193;p7"/>
          <p:cNvSpPr txBox="1">
            <a:spLocks noGrp="1"/>
          </p:cNvSpPr>
          <p:nvPr>
            <p:ph type="body" idx="4"/>
          </p:nvPr>
        </p:nvSpPr>
        <p:spPr>
          <a:xfrm>
            <a:off x="6412285" y="3163941"/>
            <a:ext cx="4755000" cy="2733300"/>
          </a:xfrm>
          <a:prstGeom prst="rect">
            <a:avLst/>
          </a:prstGeom>
          <a:noFill/>
          <a:ln>
            <a:noFill/>
          </a:ln>
        </p:spPr>
        <p:txBody>
          <a:bodyPr spcFirstLastPara="1" wrap="square" lIns="45700" tIns="45700" rIns="45700" bIns="45700" anchor="t" anchorCtr="0">
            <a:normAutofit/>
          </a:bodyPr>
          <a:lstStyle>
            <a:lvl1pPr marL="457200" marR="0" lvl="0" indent="-355600" algn="l" rtl="0">
              <a:lnSpc>
                <a:spcPct val="90000"/>
              </a:lnSpc>
              <a:spcBef>
                <a:spcPts val="1200"/>
              </a:spcBef>
              <a:spcAft>
                <a:spcPts val="0"/>
              </a:spcAft>
              <a:buClr>
                <a:srgbClr val="000000"/>
              </a:buClr>
              <a:buSzPts val="2000"/>
              <a:buFont typeface="Arial"/>
              <a:buChar char=" "/>
              <a:defRPr sz="1400" b="0" i="0" u="none" strike="noStrike" cap="none">
                <a:solidFill>
                  <a:srgbClr val="253356"/>
                </a:solidFill>
                <a:latin typeface="Comic Sans MS"/>
                <a:ea typeface="Comic Sans MS"/>
                <a:cs typeface="Comic Sans MS"/>
                <a:sym typeface="Comic Sans MS"/>
              </a:defRPr>
            </a:lvl1pPr>
            <a:lvl2pPr marL="914400" marR="0" lvl="1" indent="-330200" algn="l" rtl="0">
              <a:lnSpc>
                <a:spcPct val="90000"/>
              </a:lnSpc>
              <a:spcBef>
                <a:spcPts val="200"/>
              </a:spcBef>
              <a:spcAft>
                <a:spcPts val="0"/>
              </a:spcAft>
              <a:buClr>
                <a:srgbClr val="000000"/>
              </a:buClr>
              <a:buSzPts val="1600"/>
              <a:buFont typeface="Arial"/>
              <a:buChar char="?"/>
              <a:defRPr sz="1400" b="0" i="0" u="none" strike="noStrike" cap="none">
                <a:solidFill>
                  <a:srgbClr val="374C81"/>
                </a:solidFill>
                <a:latin typeface="Arial"/>
                <a:ea typeface="Arial"/>
                <a:cs typeface="Arial"/>
                <a:sym typeface="Arial"/>
              </a:defRPr>
            </a:lvl2pPr>
            <a:lvl3pPr marL="1371600" marR="0" lvl="2" indent="-304800" algn="l" rtl="0">
              <a:lnSpc>
                <a:spcPct val="90000"/>
              </a:lnSpc>
              <a:spcBef>
                <a:spcPts val="400"/>
              </a:spcBef>
              <a:spcAft>
                <a:spcPts val="0"/>
              </a:spcAft>
              <a:buClr>
                <a:srgbClr val="000000"/>
              </a:buClr>
              <a:buSzPts val="1200"/>
              <a:buFont typeface="Arial"/>
              <a:buChar char="?"/>
              <a:defRPr sz="1400" b="0" i="0" u="none" strike="noStrike" cap="none">
                <a:solidFill>
                  <a:srgbClr val="3477B2"/>
                </a:solidFill>
                <a:latin typeface="Arial"/>
                <a:ea typeface="Arial"/>
                <a:cs typeface="Arial"/>
                <a:sym typeface="Arial"/>
              </a:defRPr>
            </a:lvl3pPr>
            <a:lvl4pPr marL="1828800" marR="0" lvl="3" indent="-304800" algn="l" rtl="0">
              <a:lnSpc>
                <a:spcPct val="90000"/>
              </a:lnSpc>
              <a:spcBef>
                <a:spcPts val="400"/>
              </a:spcBef>
              <a:spcAft>
                <a:spcPts val="0"/>
              </a:spcAft>
              <a:buClr>
                <a:srgbClr val="000000"/>
              </a:buClr>
              <a:buSzPts val="1200"/>
              <a:buFont typeface="Arial"/>
              <a:buChar char="?"/>
              <a:defRPr sz="1400" b="0" i="0" u="none" strike="noStrike" cap="none">
                <a:solidFill>
                  <a:srgbClr val="1E5F9F"/>
                </a:solidFill>
                <a:latin typeface="Arial"/>
                <a:ea typeface="Arial"/>
                <a:cs typeface="Arial"/>
                <a:sym typeface="Arial"/>
              </a:defRPr>
            </a:lvl4pPr>
            <a:lvl5pPr marL="2286000" marR="0" lvl="4" indent="-304800" algn="l" rtl="0">
              <a:lnSpc>
                <a:spcPct val="90000"/>
              </a:lnSpc>
              <a:spcBef>
                <a:spcPts val="400"/>
              </a:spcBef>
              <a:spcAft>
                <a:spcPts val="0"/>
              </a:spcAft>
              <a:buClr>
                <a:srgbClr val="000000"/>
              </a:buClr>
              <a:buSzPts val="1200"/>
              <a:buFont typeface="Arial"/>
              <a:buChar char="?"/>
              <a:defRPr sz="1400" b="0" i="0" u="none" strike="noStrike" cap="none">
                <a:solidFill>
                  <a:srgbClr val="417B84"/>
                </a:solidFill>
                <a:latin typeface="Arial"/>
                <a:ea typeface="Arial"/>
                <a:cs typeface="Arial"/>
                <a:sym typeface="Arial"/>
              </a:defRPr>
            </a:lvl5pPr>
            <a:lvl6pPr marL="2743200" marR="0" lvl="5" indent="-342900" algn="l" rtl="0">
              <a:lnSpc>
                <a:spcPct val="90000"/>
              </a:lnSpc>
              <a:spcBef>
                <a:spcPts val="400"/>
              </a:spcBef>
              <a:spcAft>
                <a:spcPts val="0"/>
              </a:spcAft>
              <a:buClr>
                <a:srgbClr val="000000"/>
              </a:buClr>
              <a:buSzPts val="1800"/>
              <a:buFont typeface="Arial"/>
              <a:buChar char="?"/>
              <a:defRPr sz="1400" b="0" i="0" u="none" strike="noStrike" cap="none">
                <a:solidFill>
                  <a:srgbClr val="000000"/>
                </a:solidFill>
                <a:latin typeface="Arial"/>
                <a:ea typeface="Arial"/>
                <a:cs typeface="Arial"/>
                <a:sym typeface="Arial"/>
              </a:defRPr>
            </a:lvl6pPr>
            <a:lvl7pPr marL="3200400" marR="0" lvl="6" indent="-342900" algn="l" rtl="0">
              <a:lnSpc>
                <a:spcPct val="90000"/>
              </a:lnSpc>
              <a:spcBef>
                <a:spcPts val="400"/>
              </a:spcBef>
              <a:spcAft>
                <a:spcPts val="0"/>
              </a:spcAft>
              <a:buClr>
                <a:srgbClr val="000000"/>
              </a:buClr>
              <a:buSzPts val="1800"/>
              <a:buFont typeface="Arial"/>
              <a:buChar char="?"/>
              <a:defRPr sz="1400" b="0" i="0" u="none" strike="noStrike" cap="none">
                <a:solidFill>
                  <a:srgbClr val="000000"/>
                </a:solidFill>
                <a:latin typeface="Arial"/>
                <a:ea typeface="Arial"/>
                <a:cs typeface="Arial"/>
                <a:sym typeface="Arial"/>
              </a:defRPr>
            </a:lvl7pPr>
            <a:lvl8pPr marL="3657600" marR="0" lvl="7" indent="-342900" algn="l" rtl="0">
              <a:lnSpc>
                <a:spcPct val="90000"/>
              </a:lnSpc>
              <a:spcBef>
                <a:spcPts val="400"/>
              </a:spcBef>
              <a:spcAft>
                <a:spcPts val="0"/>
              </a:spcAft>
              <a:buClr>
                <a:srgbClr val="000000"/>
              </a:buClr>
              <a:buSzPts val="1800"/>
              <a:buFont typeface="Arial"/>
              <a:buChar char="?"/>
              <a:defRPr sz="1400" b="0" i="0" u="none" strike="noStrike" cap="none">
                <a:solidFill>
                  <a:srgbClr val="000000"/>
                </a:solidFill>
                <a:latin typeface="Arial"/>
                <a:ea typeface="Arial"/>
                <a:cs typeface="Arial"/>
                <a:sym typeface="Arial"/>
              </a:defRPr>
            </a:lvl8pPr>
            <a:lvl9pPr marL="4114800" marR="0" lvl="8" indent="-342900" algn="l" rtl="0">
              <a:lnSpc>
                <a:spcPct val="90000"/>
              </a:lnSpc>
              <a:spcBef>
                <a:spcPts val="400"/>
              </a:spcBef>
              <a:spcAft>
                <a:spcPts val="400"/>
              </a:spcAft>
              <a:buClr>
                <a:srgbClr val="000000"/>
              </a:buClr>
              <a:buSzPts val="1800"/>
              <a:buFont typeface="Arial"/>
              <a:buChar char="?"/>
              <a:defRPr sz="1400" b="0" i="0" u="none" strike="noStrike" cap="none">
                <a:solidFill>
                  <a:srgbClr val="000000"/>
                </a:solidFill>
                <a:latin typeface="Arial"/>
                <a:ea typeface="Arial"/>
                <a:cs typeface="Arial"/>
                <a:sym typeface="Arial"/>
              </a:defRPr>
            </a:lvl9pPr>
          </a:lstStyle>
          <a:p>
            <a:endParaRPr/>
          </a:p>
        </p:txBody>
      </p:sp>
      <p:sp>
        <p:nvSpPr>
          <p:cNvPr id="194" name="Google Shape;194;p7"/>
          <p:cNvSpPr txBox="1">
            <a:spLocks noGrp="1"/>
          </p:cNvSpPr>
          <p:nvPr>
            <p:ph type="dt" idx="10"/>
          </p:nvPr>
        </p:nvSpPr>
        <p:spPr>
          <a:xfrm>
            <a:off x="1024129" y="6200027"/>
            <a:ext cx="2154000" cy="2742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95" name="Google Shape;195;p7"/>
          <p:cNvSpPr txBox="1">
            <a:spLocks noGrp="1"/>
          </p:cNvSpPr>
          <p:nvPr>
            <p:ph type="ftr" idx="11"/>
          </p:nvPr>
        </p:nvSpPr>
        <p:spPr>
          <a:xfrm>
            <a:off x="3659072" y="6196384"/>
            <a:ext cx="5901600" cy="274200"/>
          </a:xfrm>
          <a:prstGeom prst="rect">
            <a:avLst/>
          </a:prstGeom>
          <a:noFill/>
          <a:ln>
            <a:noFill/>
          </a:ln>
        </p:spPr>
        <p:txBody>
          <a:bodyPr spcFirstLastPara="1" wrap="square" lIns="91425" tIns="45700" rIns="91425" bIns="45700" anchor="ctr" anchorCtr="0">
            <a:noAutofit/>
          </a:bodyPr>
          <a:lstStyle>
            <a:lvl1pPr lvl="0" algn="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96" name="Google Shape;196;p7"/>
          <p:cNvSpPr txBox="1">
            <a:spLocks noGrp="1"/>
          </p:cNvSpPr>
          <p:nvPr>
            <p:ph type="sldNum" idx="12"/>
          </p:nvPr>
        </p:nvSpPr>
        <p:spPr>
          <a:xfrm>
            <a:off x="10536952" y="6334540"/>
            <a:ext cx="630300" cy="273300"/>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a:ea typeface="Comic Sans MS"/>
                <a:cs typeface="Comic Sans MS"/>
                <a:sym typeface="Comic Sans MS"/>
              </a:defRPr>
            </a:lvl1pPr>
            <a:lvl2pPr marL="0" marR="0" lvl="1"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a:ea typeface="Comic Sans MS"/>
                <a:cs typeface="Comic Sans MS"/>
                <a:sym typeface="Comic Sans MS"/>
              </a:defRPr>
            </a:lvl2pPr>
            <a:lvl3pPr marL="0" marR="0" lvl="2"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a:ea typeface="Comic Sans MS"/>
                <a:cs typeface="Comic Sans MS"/>
                <a:sym typeface="Comic Sans MS"/>
              </a:defRPr>
            </a:lvl3pPr>
            <a:lvl4pPr marL="0" marR="0" lvl="3"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a:ea typeface="Comic Sans MS"/>
                <a:cs typeface="Comic Sans MS"/>
                <a:sym typeface="Comic Sans MS"/>
              </a:defRPr>
            </a:lvl4pPr>
            <a:lvl5pPr marL="0" marR="0" lvl="4"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a:ea typeface="Comic Sans MS"/>
                <a:cs typeface="Comic Sans MS"/>
                <a:sym typeface="Comic Sans MS"/>
              </a:defRPr>
            </a:lvl5pPr>
            <a:lvl6pPr marL="0" marR="0" lvl="5"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a:ea typeface="Comic Sans MS"/>
                <a:cs typeface="Comic Sans MS"/>
                <a:sym typeface="Comic Sans MS"/>
              </a:defRPr>
            </a:lvl6pPr>
            <a:lvl7pPr marL="0" marR="0" lvl="6"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a:ea typeface="Comic Sans MS"/>
                <a:cs typeface="Comic Sans MS"/>
                <a:sym typeface="Comic Sans MS"/>
              </a:defRPr>
            </a:lvl7pPr>
            <a:lvl8pPr marL="0" marR="0" lvl="7"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a:ea typeface="Comic Sans MS"/>
                <a:cs typeface="Comic Sans MS"/>
                <a:sym typeface="Comic Sans MS"/>
              </a:defRPr>
            </a:lvl8pPr>
            <a:lvl9pPr marL="0" marR="0" lvl="8"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a:ea typeface="Comic Sans MS"/>
                <a:cs typeface="Comic Sans MS"/>
                <a:sym typeface="Comic Sans MS"/>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ntent with Caption">
  <p:cSld name="Content with Caption">
    <p:spTree>
      <p:nvGrpSpPr>
        <p:cNvPr id="1" name="Shape 197"/>
        <p:cNvGrpSpPr/>
        <p:nvPr/>
      </p:nvGrpSpPr>
      <p:grpSpPr>
        <a:xfrm>
          <a:off x="0" y="0"/>
          <a:ext cx="0" cy="0"/>
          <a:chOff x="0" y="0"/>
          <a:chExt cx="0" cy="0"/>
        </a:xfrm>
      </p:grpSpPr>
      <p:sp>
        <p:nvSpPr>
          <p:cNvPr id="198" name="Google Shape;198;p8"/>
          <p:cNvSpPr txBox="1">
            <a:spLocks noGrp="1"/>
          </p:cNvSpPr>
          <p:nvPr>
            <p:ph type="title"/>
          </p:nvPr>
        </p:nvSpPr>
        <p:spPr>
          <a:xfrm>
            <a:off x="1024128" y="1139688"/>
            <a:ext cx="4389000" cy="1069200"/>
          </a:xfrm>
          <a:prstGeom prst="rect">
            <a:avLst/>
          </a:prstGeom>
          <a:noFill/>
          <a:ln>
            <a:noFill/>
          </a:ln>
        </p:spPr>
        <p:txBody>
          <a:bodyPr spcFirstLastPara="1" wrap="square" lIns="91425" tIns="45700" rIns="91425" bIns="45700" anchor="ctr" anchorCtr="0">
            <a:noAutofit/>
          </a:bodyPr>
          <a:lstStyle>
            <a:lvl1pPr marR="0" lvl="0" algn="l" rtl="0">
              <a:lnSpc>
                <a:spcPct val="80000"/>
              </a:lnSpc>
              <a:spcBef>
                <a:spcPts val="0"/>
              </a:spcBef>
              <a:spcAft>
                <a:spcPts val="0"/>
              </a:spcAft>
              <a:buClr>
                <a:srgbClr val="0C0C0C"/>
              </a:buClr>
              <a:buSzPts val="2800"/>
              <a:buFont typeface="Calibri"/>
              <a:buNone/>
              <a:defRPr sz="2800" b="0" i="0" u="none" strike="noStrike" cap="none">
                <a:solidFill>
                  <a:srgbClr val="000000"/>
                </a:solidFill>
                <a:latin typeface="Comic Sans MS"/>
                <a:ea typeface="Comic Sans MS"/>
                <a:cs typeface="Comic Sans MS"/>
                <a:sym typeface="Comic Sans MS"/>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199" name="Google Shape;199;p8"/>
          <p:cNvSpPr txBox="1">
            <a:spLocks noGrp="1"/>
          </p:cNvSpPr>
          <p:nvPr>
            <p:ph type="body" idx="1"/>
          </p:nvPr>
        </p:nvSpPr>
        <p:spPr>
          <a:xfrm>
            <a:off x="5715000" y="1139687"/>
            <a:ext cx="5469900" cy="4867800"/>
          </a:xfrm>
          <a:prstGeom prst="rect">
            <a:avLst/>
          </a:prstGeom>
          <a:noFill/>
          <a:ln>
            <a:noFill/>
          </a:ln>
        </p:spPr>
        <p:txBody>
          <a:bodyPr spcFirstLastPara="1" wrap="square" lIns="45700" tIns="45700" rIns="45700" bIns="45700" anchor="t" anchorCtr="0">
            <a:normAutofit/>
          </a:bodyPr>
          <a:lstStyle>
            <a:lvl1pPr marL="457200" marR="0" lvl="0" indent="-355600" algn="l" rtl="0">
              <a:lnSpc>
                <a:spcPct val="90000"/>
              </a:lnSpc>
              <a:spcBef>
                <a:spcPts val="1200"/>
              </a:spcBef>
              <a:spcAft>
                <a:spcPts val="0"/>
              </a:spcAft>
              <a:buClr>
                <a:srgbClr val="000000"/>
              </a:buClr>
              <a:buSzPts val="2000"/>
              <a:buFont typeface="Arial"/>
              <a:buChar char=" "/>
              <a:defRPr sz="1400" b="0" i="0" u="none" strike="noStrike" cap="none">
                <a:solidFill>
                  <a:srgbClr val="253356"/>
                </a:solidFill>
                <a:latin typeface="Comic Sans MS"/>
                <a:ea typeface="Comic Sans MS"/>
                <a:cs typeface="Comic Sans MS"/>
                <a:sym typeface="Comic Sans MS"/>
              </a:defRPr>
            </a:lvl1pPr>
            <a:lvl2pPr marL="914400" marR="0" lvl="1" indent="-330200" algn="l" rtl="0">
              <a:lnSpc>
                <a:spcPct val="90000"/>
              </a:lnSpc>
              <a:spcBef>
                <a:spcPts val="200"/>
              </a:spcBef>
              <a:spcAft>
                <a:spcPts val="0"/>
              </a:spcAft>
              <a:buClr>
                <a:srgbClr val="000000"/>
              </a:buClr>
              <a:buSzPts val="1600"/>
              <a:buFont typeface="Arial"/>
              <a:buChar char="?"/>
              <a:defRPr sz="1400" b="0" i="0" u="none" strike="noStrike" cap="none">
                <a:solidFill>
                  <a:srgbClr val="374C81"/>
                </a:solidFill>
                <a:latin typeface="Arial"/>
                <a:ea typeface="Arial"/>
                <a:cs typeface="Arial"/>
                <a:sym typeface="Arial"/>
              </a:defRPr>
            </a:lvl2pPr>
            <a:lvl3pPr marL="1371600" marR="0" lvl="2" indent="-304800" algn="l" rtl="0">
              <a:lnSpc>
                <a:spcPct val="90000"/>
              </a:lnSpc>
              <a:spcBef>
                <a:spcPts val="400"/>
              </a:spcBef>
              <a:spcAft>
                <a:spcPts val="0"/>
              </a:spcAft>
              <a:buClr>
                <a:srgbClr val="000000"/>
              </a:buClr>
              <a:buSzPts val="1200"/>
              <a:buFont typeface="Arial"/>
              <a:buChar char="?"/>
              <a:defRPr sz="1400" b="0" i="0" u="none" strike="noStrike" cap="none">
                <a:solidFill>
                  <a:srgbClr val="3477B2"/>
                </a:solidFill>
                <a:latin typeface="Arial"/>
                <a:ea typeface="Arial"/>
                <a:cs typeface="Arial"/>
                <a:sym typeface="Arial"/>
              </a:defRPr>
            </a:lvl3pPr>
            <a:lvl4pPr marL="1828800" marR="0" lvl="3" indent="-304800" algn="l" rtl="0">
              <a:lnSpc>
                <a:spcPct val="90000"/>
              </a:lnSpc>
              <a:spcBef>
                <a:spcPts val="400"/>
              </a:spcBef>
              <a:spcAft>
                <a:spcPts val="0"/>
              </a:spcAft>
              <a:buClr>
                <a:srgbClr val="000000"/>
              </a:buClr>
              <a:buSzPts val="1200"/>
              <a:buFont typeface="Arial"/>
              <a:buChar char="?"/>
              <a:defRPr sz="1400" b="0" i="0" u="none" strike="noStrike" cap="none">
                <a:solidFill>
                  <a:srgbClr val="1E5F9F"/>
                </a:solidFill>
                <a:latin typeface="Arial"/>
                <a:ea typeface="Arial"/>
                <a:cs typeface="Arial"/>
                <a:sym typeface="Arial"/>
              </a:defRPr>
            </a:lvl4pPr>
            <a:lvl5pPr marL="2286000" marR="0" lvl="4" indent="-304800" algn="l" rtl="0">
              <a:lnSpc>
                <a:spcPct val="90000"/>
              </a:lnSpc>
              <a:spcBef>
                <a:spcPts val="400"/>
              </a:spcBef>
              <a:spcAft>
                <a:spcPts val="0"/>
              </a:spcAft>
              <a:buClr>
                <a:srgbClr val="000000"/>
              </a:buClr>
              <a:buSzPts val="1200"/>
              <a:buFont typeface="Arial"/>
              <a:buChar char="?"/>
              <a:defRPr sz="1400" b="0" i="0" u="none" strike="noStrike" cap="none">
                <a:solidFill>
                  <a:srgbClr val="417B84"/>
                </a:solidFill>
                <a:latin typeface="Arial"/>
                <a:ea typeface="Arial"/>
                <a:cs typeface="Arial"/>
                <a:sym typeface="Arial"/>
              </a:defRPr>
            </a:lvl5pPr>
            <a:lvl6pPr marL="2743200" marR="0" lvl="5" indent="-342900" algn="l" rtl="0">
              <a:lnSpc>
                <a:spcPct val="90000"/>
              </a:lnSpc>
              <a:spcBef>
                <a:spcPts val="400"/>
              </a:spcBef>
              <a:spcAft>
                <a:spcPts val="0"/>
              </a:spcAft>
              <a:buClr>
                <a:srgbClr val="000000"/>
              </a:buClr>
              <a:buSzPts val="1800"/>
              <a:buFont typeface="Arial"/>
              <a:buChar char="?"/>
              <a:defRPr sz="1400" b="0" i="0" u="none" strike="noStrike" cap="none">
                <a:solidFill>
                  <a:srgbClr val="000000"/>
                </a:solidFill>
                <a:latin typeface="Arial"/>
                <a:ea typeface="Arial"/>
                <a:cs typeface="Arial"/>
                <a:sym typeface="Arial"/>
              </a:defRPr>
            </a:lvl6pPr>
            <a:lvl7pPr marL="3200400" marR="0" lvl="6" indent="-342900" algn="l" rtl="0">
              <a:lnSpc>
                <a:spcPct val="90000"/>
              </a:lnSpc>
              <a:spcBef>
                <a:spcPts val="400"/>
              </a:spcBef>
              <a:spcAft>
                <a:spcPts val="0"/>
              </a:spcAft>
              <a:buClr>
                <a:srgbClr val="000000"/>
              </a:buClr>
              <a:buSzPts val="1800"/>
              <a:buFont typeface="Arial"/>
              <a:buChar char="?"/>
              <a:defRPr sz="1400" b="0" i="0" u="none" strike="noStrike" cap="none">
                <a:solidFill>
                  <a:srgbClr val="000000"/>
                </a:solidFill>
                <a:latin typeface="Arial"/>
                <a:ea typeface="Arial"/>
                <a:cs typeface="Arial"/>
                <a:sym typeface="Arial"/>
              </a:defRPr>
            </a:lvl7pPr>
            <a:lvl8pPr marL="3657600" marR="0" lvl="7" indent="-342900" algn="l" rtl="0">
              <a:lnSpc>
                <a:spcPct val="90000"/>
              </a:lnSpc>
              <a:spcBef>
                <a:spcPts val="400"/>
              </a:spcBef>
              <a:spcAft>
                <a:spcPts val="0"/>
              </a:spcAft>
              <a:buClr>
                <a:srgbClr val="000000"/>
              </a:buClr>
              <a:buSzPts val="1800"/>
              <a:buFont typeface="Arial"/>
              <a:buChar char="?"/>
              <a:defRPr sz="1400" b="0" i="0" u="none" strike="noStrike" cap="none">
                <a:solidFill>
                  <a:srgbClr val="000000"/>
                </a:solidFill>
                <a:latin typeface="Arial"/>
                <a:ea typeface="Arial"/>
                <a:cs typeface="Arial"/>
                <a:sym typeface="Arial"/>
              </a:defRPr>
            </a:lvl8pPr>
            <a:lvl9pPr marL="4114800" marR="0" lvl="8" indent="-342900" algn="l" rtl="0">
              <a:lnSpc>
                <a:spcPct val="90000"/>
              </a:lnSpc>
              <a:spcBef>
                <a:spcPts val="400"/>
              </a:spcBef>
              <a:spcAft>
                <a:spcPts val="400"/>
              </a:spcAft>
              <a:buClr>
                <a:srgbClr val="000000"/>
              </a:buClr>
              <a:buSzPts val="1800"/>
              <a:buFont typeface="Arial"/>
              <a:buChar char="?"/>
              <a:defRPr sz="1400" b="0" i="0" u="none" strike="noStrike" cap="none">
                <a:solidFill>
                  <a:srgbClr val="000000"/>
                </a:solidFill>
                <a:latin typeface="Arial"/>
                <a:ea typeface="Arial"/>
                <a:cs typeface="Arial"/>
                <a:sym typeface="Arial"/>
              </a:defRPr>
            </a:lvl9pPr>
          </a:lstStyle>
          <a:p>
            <a:endParaRPr/>
          </a:p>
        </p:txBody>
      </p:sp>
      <p:sp>
        <p:nvSpPr>
          <p:cNvPr id="200" name="Google Shape;200;p8"/>
          <p:cNvSpPr txBox="1">
            <a:spLocks noGrp="1"/>
          </p:cNvSpPr>
          <p:nvPr>
            <p:ph type="body" idx="2"/>
          </p:nvPr>
        </p:nvSpPr>
        <p:spPr>
          <a:xfrm>
            <a:off x="1024467" y="2505076"/>
            <a:ext cx="4387800" cy="3501900"/>
          </a:xfrm>
          <a:prstGeom prst="rect">
            <a:avLst/>
          </a:prstGeom>
          <a:noFill/>
          <a:ln>
            <a:noFill/>
          </a:ln>
        </p:spPr>
        <p:txBody>
          <a:bodyPr spcFirstLastPara="1" wrap="square" lIns="45700" tIns="45700" rIns="45700" bIns="45700" anchor="t" anchorCtr="0">
            <a:normAutofit/>
          </a:bodyPr>
          <a:lstStyle>
            <a:lvl1pPr marL="457200" marR="0" lvl="0" indent="-355600" algn="l" rtl="0">
              <a:lnSpc>
                <a:spcPct val="90000"/>
              </a:lnSpc>
              <a:spcBef>
                <a:spcPts val="1200"/>
              </a:spcBef>
              <a:spcAft>
                <a:spcPts val="0"/>
              </a:spcAft>
              <a:buClr>
                <a:srgbClr val="000000"/>
              </a:buClr>
              <a:buSzPts val="2000"/>
              <a:buFont typeface="Arial"/>
              <a:buChar char=" "/>
              <a:defRPr sz="1400" b="0" i="0" u="none" strike="noStrike" cap="none">
                <a:solidFill>
                  <a:srgbClr val="374C81"/>
                </a:solidFill>
                <a:latin typeface="Comic Sans MS"/>
                <a:ea typeface="Comic Sans MS"/>
                <a:cs typeface="Comic Sans MS"/>
                <a:sym typeface="Comic Sans MS"/>
              </a:defRPr>
            </a:lvl1pPr>
            <a:lvl2pPr marL="914400" marR="0" lvl="1" indent="-228600" algn="l" rtl="0">
              <a:lnSpc>
                <a:spcPct val="90000"/>
              </a:lnSpc>
              <a:spcBef>
                <a:spcPts val="2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2pPr>
            <a:lvl3pPr marL="1371600" marR="0" lvl="2" indent="-342900" algn="l" rtl="0">
              <a:lnSpc>
                <a:spcPct val="90000"/>
              </a:lnSpc>
              <a:spcBef>
                <a:spcPts val="400"/>
              </a:spcBef>
              <a:spcAft>
                <a:spcPts val="0"/>
              </a:spcAft>
              <a:buClr>
                <a:srgbClr val="000000"/>
              </a:buClr>
              <a:buSzPts val="1800"/>
              <a:buFont typeface="Arial"/>
              <a:buChar char="?"/>
              <a:defRPr sz="1400" b="0" i="0" u="none" strike="noStrike" cap="none">
                <a:solidFill>
                  <a:srgbClr val="000000"/>
                </a:solidFill>
                <a:latin typeface="Arial"/>
                <a:ea typeface="Arial"/>
                <a:cs typeface="Arial"/>
                <a:sym typeface="Arial"/>
              </a:defRPr>
            </a:lvl3pPr>
            <a:lvl4pPr marL="1828800" marR="0" lvl="3" indent="-342900" algn="l" rtl="0">
              <a:lnSpc>
                <a:spcPct val="90000"/>
              </a:lnSpc>
              <a:spcBef>
                <a:spcPts val="400"/>
              </a:spcBef>
              <a:spcAft>
                <a:spcPts val="0"/>
              </a:spcAft>
              <a:buClr>
                <a:srgbClr val="000000"/>
              </a:buClr>
              <a:buSzPts val="1800"/>
              <a:buFont typeface="Arial"/>
              <a:buChar char="?"/>
              <a:defRPr sz="1400" b="0" i="0" u="none" strike="noStrike" cap="none">
                <a:solidFill>
                  <a:srgbClr val="000000"/>
                </a:solidFill>
                <a:latin typeface="Arial"/>
                <a:ea typeface="Arial"/>
                <a:cs typeface="Arial"/>
                <a:sym typeface="Arial"/>
              </a:defRPr>
            </a:lvl4pPr>
            <a:lvl5pPr marL="2286000" marR="0" lvl="4" indent="-342900" algn="l" rtl="0">
              <a:lnSpc>
                <a:spcPct val="90000"/>
              </a:lnSpc>
              <a:spcBef>
                <a:spcPts val="400"/>
              </a:spcBef>
              <a:spcAft>
                <a:spcPts val="0"/>
              </a:spcAft>
              <a:buClr>
                <a:srgbClr val="000000"/>
              </a:buClr>
              <a:buSzPts val="1800"/>
              <a:buFont typeface="Arial"/>
              <a:buChar char="?"/>
              <a:defRPr sz="1400" b="0" i="0" u="none" strike="noStrike" cap="none">
                <a:solidFill>
                  <a:srgbClr val="000000"/>
                </a:solidFill>
                <a:latin typeface="Arial"/>
                <a:ea typeface="Arial"/>
                <a:cs typeface="Arial"/>
                <a:sym typeface="Arial"/>
              </a:defRPr>
            </a:lvl5pPr>
            <a:lvl6pPr marL="2743200" marR="0" lvl="5" indent="-342900" algn="l" rtl="0">
              <a:lnSpc>
                <a:spcPct val="90000"/>
              </a:lnSpc>
              <a:spcBef>
                <a:spcPts val="400"/>
              </a:spcBef>
              <a:spcAft>
                <a:spcPts val="0"/>
              </a:spcAft>
              <a:buClr>
                <a:srgbClr val="000000"/>
              </a:buClr>
              <a:buSzPts val="1800"/>
              <a:buFont typeface="Arial"/>
              <a:buChar char="?"/>
              <a:defRPr sz="1400" b="0" i="0" u="none" strike="noStrike" cap="none">
                <a:solidFill>
                  <a:srgbClr val="000000"/>
                </a:solidFill>
                <a:latin typeface="Arial"/>
                <a:ea typeface="Arial"/>
                <a:cs typeface="Arial"/>
                <a:sym typeface="Arial"/>
              </a:defRPr>
            </a:lvl6pPr>
            <a:lvl7pPr marL="3200400" marR="0" lvl="6" indent="-342900" algn="l" rtl="0">
              <a:lnSpc>
                <a:spcPct val="90000"/>
              </a:lnSpc>
              <a:spcBef>
                <a:spcPts val="400"/>
              </a:spcBef>
              <a:spcAft>
                <a:spcPts val="0"/>
              </a:spcAft>
              <a:buClr>
                <a:srgbClr val="000000"/>
              </a:buClr>
              <a:buSzPts val="1800"/>
              <a:buFont typeface="Arial"/>
              <a:buChar char="?"/>
              <a:defRPr sz="1400" b="0" i="0" u="none" strike="noStrike" cap="none">
                <a:solidFill>
                  <a:srgbClr val="000000"/>
                </a:solidFill>
                <a:latin typeface="Arial"/>
                <a:ea typeface="Arial"/>
                <a:cs typeface="Arial"/>
                <a:sym typeface="Arial"/>
              </a:defRPr>
            </a:lvl7pPr>
            <a:lvl8pPr marL="3657600" marR="0" lvl="7" indent="-342900" algn="l" rtl="0">
              <a:lnSpc>
                <a:spcPct val="90000"/>
              </a:lnSpc>
              <a:spcBef>
                <a:spcPts val="400"/>
              </a:spcBef>
              <a:spcAft>
                <a:spcPts val="0"/>
              </a:spcAft>
              <a:buClr>
                <a:srgbClr val="000000"/>
              </a:buClr>
              <a:buSzPts val="1800"/>
              <a:buFont typeface="Arial"/>
              <a:buChar char="?"/>
              <a:defRPr sz="1400" b="0" i="0" u="none" strike="noStrike" cap="none">
                <a:solidFill>
                  <a:srgbClr val="000000"/>
                </a:solidFill>
                <a:latin typeface="Arial"/>
                <a:ea typeface="Arial"/>
                <a:cs typeface="Arial"/>
                <a:sym typeface="Arial"/>
              </a:defRPr>
            </a:lvl8pPr>
            <a:lvl9pPr marL="4114800" marR="0" lvl="8" indent="-342900" algn="l" rtl="0">
              <a:lnSpc>
                <a:spcPct val="90000"/>
              </a:lnSpc>
              <a:spcBef>
                <a:spcPts val="400"/>
              </a:spcBef>
              <a:spcAft>
                <a:spcPts val="400"/>
              </a:spcAft>
              <a:buClr>
                <a:srgbClr val="000000"/>
              </a:buClr>
              <a:buSzPts val="1800"/>
              <a:buFont typeface="Arial"/>
              <a:buChar char="?"/>
              <a:defRPr sz="1400" b="0" i="0" u="none" strike="noStrike" cap="none">
                <a:solidFill>
                  <a:srgbClr val="000000"/>
                </a:solidFill>
                <a:latin typeface="Arial"/>
                <a:ea typeface="Arial"/>
                <a:cs typeface="Arial"/>
                <a:sym typeface="Arial"/>
              </a:defRPr>
            </a:lvl9pPr>
          </a:lstStyle>
          <a:p>
            <a:endParaRPr/>
          </a:p>
        </p:txBody>
      </p:sp>
      <p:sp>
        <p:nvSpPr>
          <p:cNvPr id="201" name="Google Shape;201;p8"/>
          <p:cNvSpPr txBox="1">
            <a:spLocks noGrp="1"/>
          </p:cNvSpPr>
          <p:nvPr>
            <p:ph type="dt" idx="10"/>
          </p:nvPr>
        </p:nvSpPr>
        <p:spPr>
          <a:xfrm>
            <a:off x="1024129" y="6200027"/>
            <a:ext cx="2154000" cy="2742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202" name="Google Shape;202;p8"/>
          <p:cNvSpPr txBox="1">
            <a:spLocks noGrp="1"/>
          </p:cNvSpPr>
          <p:nvPr>
            <p:ph type="ftr" idx="11"/>
          </p:nvPr>
        </p:nvSpPr>
        <p:spPr>
          <a:xfrm>
            <a:off x="3659072" y="6196384"/>
            <a:ext cx="5901600" cy="274200"/>
          </a:xfrm>
          <a:prstGeom prst="rect">
            <a:avLst/>
          </a:prstGeom>
          <a:noFill/>
          <a:ln>
            <a:noFill/>
          </a:ln>
        </p:spPr>
        <p:txBody>
          <a:bodyPr spcFirstLastPara="1" wrap="square" lIns="91425" tIns="45700" rIns="91425" bIns="45700" anchor="ctr" anchorCtr="0">
            <a:noAutofit/>
          </a:bodyPr>
          <a:lstStyle>
            <a:lvl1pPr lvl="0" algn="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203" name="Google Shape;203;p8"/>
          <p:cNvSpPr txBox="1">
            <a:spLocks noGrp="1"/>
          </p:cNvSpPr>
          <p:nvPr>
            <p:ph type="sldNum" idx="12"/>
          </p:nvPr>
        </p:nvSpPr>
        <p:spPr>
          <a:xfrm>
            <a:off x="10536952" y="6334540"/>
            <a:ext cx="630300" cy="273300"/>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a:ea typeface="Comic Sans MS"/>
                <a:cs typeface="Comic Sans MS"/>
                <a:sym typeface="Comic Sans MS"/>
              </a:defRPr>
            </a:lvl1pPr>
            <a:lvl2pPr marL="0" marR="0" lvl="1"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a:ea typeface="Comic Sans MS"/>
                <a:cs typeface="Comic Sans MS"/>
                <a:sym typeface="Comic Sans MS"/>
              </a:defRPr>
            </a:lvl2pPr>
            <a:lvl3pPr marL="0" marR="0" lvl="2"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a:ea typeface="Comic Sans MS"/>
                <a:cs typeface="Comic Sans MS"/>
                <a:sym typeface="Comic Sans MS"/>
              </a:defRPr>
            </a:lvl3pPr>
            <a:lvl4pPr marL="0" marR="0" lvl="3"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a:ea typeface="Comic Sans MS"/>
                <a:cs typeface="Comic Sans MS"/>
                <a:sym typeface="Comic Sans MS"/>
              </a:defRPr>
            </a:lvl4pPr>
            <a:lvl5pPr marL="0" marR="0" lvl="4"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a:ea typeface="Comic Sans MS"/>
                <a:cs typeface="Comic Sans MS"/>
                <a:sym typeface="Comic Sans MS"/>
              </a:defRPr>
            </a:lvl5pPr>
            <a:lvl6pPr marL="0" marR="0" lvl="5"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a:ea typeface="Comic Sans MS"/>
                <a:cs typeface="Comic Sans MS"/>
                <a:sym typeface="Comic Sans MS"/>
              </a:defRPr>
            </a:lvl6pPr>
            <a:lvl7pPr marL="0" marR="0" lvl="6"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a:ea typeface="Comic Sans MS"/>
                <a:cs typeface="Comic Sans MS"/>
                <a:sym typeface="Comic Sans MS"/>
              </a:defRPr>
            </a:lvl7pPr>
            <a:lvl8pPr marL="0" marR="0" lvl="7"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a:ea typeface="Comic Sans MS"/>
                <a:cs typeface="Comic Sans MS"/>
                <a:sym typeface="Comic Sans MS"/>
              </a:defRPr>
            </a:lvl8pPr>
            <a:lvl9pPr marL="0" marR="0" lvl="8"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a:ea typeface="Comic Sans MS"/>
                <a:cs typeface="Comic Sans MS"/>
                <a:sym typeface="Comic Sans MS"/>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204"/>
        <p:cNvGrpSpPr/>
        <p:nvPr/>
      </p:nvGrpSpPr>
      <p:grpSpPr>
        <a:xfrm>
          <a:off x="0" y="0"/>
          <a:ext cx="0" cy="0"/>
          <a:chOff x="0" y="0"/>
          <a:chExt cx="0" cy="0"/>
        </a:xfrm>
      </p:grpSpPr>
      <p:sp>
        <p:nvSpPr>
          <p:cNvPr id="205" name="Google Shape;205;p9"/>
          <p:cNvSpPr txBox="1">
            <a:spLocks noGrp="1"/>
          </p:cNvSpPr>
          <p:nvPr>
            <p:ph type="title"/>
          </p:nvPr>
        </p:nvSpPr>
        <p:spPr>
          <a:xfrm>
            <a:off x="1024128" y="1139687"/>
            <a:ext cx="10143000" cy="945000"/>
          </a:xfrm>
          <a:prstGeom prst="rect">
            <a:avLst/>
          </a:prstGeom>
          <a:noFill/>
          <a:ln>
            <a:noFill/>
          </a:ln>
        </p:spPr>
        <p:txBody>
          <a:bodyPr spcFirstLastPara="1" wrap="square" lIns="91425" tIns="45700" rIns="91425" bIns="45700" anchor="ctr" anchorCtr="0">
            <a:noAutofit/>
          </a:bodyPr>
          <a:lstStyle>
            <a:lvl1pPr marR="0" lvl="0" algn="l" rtl="0">
              <a:lnSpc>
                <a:spcPct val="80000"/>
              </a:lnSpc>
              <a:spcBef>
                <a:spcPts val="0"/>
              </a:spcBef>
              <a:spcAft>
                <a:spcPts val="0"/>
              </a:spcAft>
              <a:buClr>
                <a:srgbClr val="253356"/>
              </a:buClr>
              <a:buSzPts val="4000"/>
              <a:buFont typeface="Calibri"/>
              <a:buNone/>
              <a:defRPr sz="4000" b="0" i="0" u="none" strike="noStrike" cap="none">
                <a:solidFill>
                  <a:srgbClr val="253356"/>
                </a:solidFill>
                <a:latin typeface="Comic Sans MS"/>
                <a:ea typeface="Comic Sans MS"/>
                <a:cs typeface="Comic Sans MS"/>
                <a:sym typeface="Comic Sans MS"/>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206" name="Google Shape;206;p9"/>
          <p:cNvSpPr txBox="1">
            <a:spLocks noGrp="1"/>
          </p:cNvSpPr>
          <p:nvPr>
            <p:ph type="dt" idx="10"/>
          </p:nvPr>
        </p:nvSpPr>
        <p:spPr>
          <a:xfrm>
            <a:off x="1024129" y="6200027"/>
            <a:ext cx="2154000" cy="2742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207" name="Google Shape;207;p9"/>
          <p:cNvSpPr txBox="1">
            <a:spLocks noGrp="1"/>
          </p:cNvSpPr>
          <p:nvPr>
            <p:ph type="ftr" idx="11"/>
          </p:nvPr>
        </p:nvSpPr>
        <p:spPr>
          <a:xfrm>
            <a:off x="3659072" y="6196384"/>
            <a:ext cx="5901600" cy="274200"/>
          </a:xfrm>
          <a:prstGeom prst="rect">
            <a:avLst/>
          </a:prstGeom>
          <a:noFill/>
          <a:ln>
            <a:noFill/>
          </a:ln>
        </p:spPr>
        <p:txBody>
          <a:bodyPr spcFirstLastPara="1" wrap="square" lIns="91425" tIns="45700" rIns="91425" bIns="45700" anchor="ctr" anchorCtr="0">
            <a:noAutofit/>
          </a:bodyPr>
          <a:lstStyle>
            <a:lvl1pPr lvl="0" algn="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208" name="Google Shape;208;p9"/>
          <p:cNvSpPr txBox="1">
            <a:spLocks noGrp="1"/>
          </p:cNvSpPr>
          <p:nvPr>
            <p:ph type="sldNum" idx="12"/>
          </p:nvPr>
        </p:nvSpPr>
        <p:spPr>
          <a:xfrm>
            <a:off x="10536952" y="6334540"/>
            <a:ext cx="630300" cy="273300"/>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a:ea typeface="Comic Sans MS"/>
                <a:cs typeface="Comic Sans MS"/>
                <a:sym typeface="Comic Sans MS"/>
              </a:defRPr>
            </a:lvl1pPr>
            <a:lvl2pPr marL="0" marR="0" lvl="1"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a:ea typeface="Comic Sans MS"/>
                <a:cs typeface="Comic Sans MS"/>
                <a:sym typeface="Comic Sans MS"/>
              </a:defRPr>
            </a:lvl2pPr>
            <a:lvl3pPr marL="0" marR="0" lvl="2"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a:ea typeface="Comic Sans MS"/>
                <a:cs typeface="Comic Sans MS"/>
                <a:sym typeface="Comic Sans MS"/>
              </a:defRPr>
            </a:lvl3pPr>
            <a:lvl4pPr marL="0" marR="0" lvl="3"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a:ea typeface="Comic Sans MS"/>
                <a:cs typeface="Comic Sans MS"/>
                <a:sym typeface="Comic Sans MS"/>
              </a:defRPr>
            </a:lvl4pPr>
            <a:lvl5pPr marL="0" marR="0" lvl="4"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a:ea typeface="Comic Sans MS"/>
                <a:cs typeface="Comic Sans MS"/>
                <a:sym typeface="Comic Sans MS"/>
              </a:defRPr>
            </a:lvl5pPr>
            <a:lvl6pPr marL="0" marR="0" lvl="5"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a:ea typeface="Comic Sans MS"/>
                <a:cs typeface="Comic Sans MS"/>
                <a:sym typeface="Comic Sans MS"/>
              </a:defRPr>
            </a:lvl6pPr>
            <a:lvl7pPr marL="0" marR="0" lvl="6"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a:ea typeface="Comic Sans MS"/>
                <a:cs typeface="Comic Sans MS"/>
                <a:sym typeface="Comic Sans MS"/>
              </a:defRPr>
            </a:lvl7pPr>
            <a:lvl8pPr marL="0" marR="0" lvl="7"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a:ea typeface="Comic Sans MS"/>
                <a:cs typeface="Comic Sans MS"/>
                <a:sym typeface="Comic Sans MS"/>
              </a:defRPr>
            </a:lvl8pPr>
            <a:lvl9pPr marL="0" marR="0" lvl="8"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a:ea typeface="Comic Sans MS"/>
                <a:cs typeface="Comic Sans MS"/>
                <a:sym typeface="Comic Sans MS"/>
              </a:defRPr>
            </a:lvl9pPr>
          </a:lstStyle>
          <a:p>
            <a:pPr marL="0" lvl="0" indent="0" algn="l" rtl="0">
              <a:spcBef>
                <a:spcPts val="0"/>
              </a:spcBef>
              <a:spcAft>
                <a:spcPts val="0"/>
              </a:spcAft>
              <a:buNone/>
            </a:pPr>
            <a:fld id="{00000000-1234-1234-1234-123412341234}" type="slidenum">
              <a:rPr lang="en-US"/>
              <a:t>‹#›</a:t>
            </a:fld>
            <a:endParaRPr/>
          </a:p>
        </p:txBody>
      </p:sp>
      <p:sp>
        <p:nvSpPr>
          <p:cNvPr id="209" name="Google Shape;209;p9"/>
          <p:cNvSpPr>
            <a:spLocks noGrp="1"/>
          </p:cNvSpPr>
          <p:nvPr>
            <p:ph type="pic" idx="2"/>
          </p:nvPr>
        </p:nvSpPr>
        <p:spPr>
          <a:xfrm>
            <a:off x="7315200" y="2239964"/>
            <a:ext cx="3852300" cy="3737100"/>
          </a:xfrm>
          <a:prstGeom prst="rect">
            <a:avLst/>
          </a:prstGeom>
          <a:noFill/>
          <a:ln>
            <a:noFill/>
          </a:ln>
        </p:spPr>
      </p:sp>
      <p:sp>
        <p:nvSpPr>
          <p:cNvPr id="210" name="Google Shape;210;p9"/>
          <p:cNvSpPr txBox="1">
            <a:spLocks noGrp="1"/>
          </p:cNvSpPr>
          <p:nvPr>
            <p:ph type="body" idx="1"/>
          </p:nvPr>
        </p:nvSpPr>
        <p:spPr>
          <a:xfrm>
            <a:off x="1024128" y="2239964"/>
            <a:ext cx="6043800" cy="3737100"/>
          </a:xfrm>
          <a:prstGeom prst="rect">
            <a:avLst/>
          </a:prstGeom>
          <a:noFill/>
          <a:ln>
            <a:noFill/>
          </a:ln>
        </p:spPr>
        <p:txBody>
          <a:bodyPr spcFirstLastPara="1" wrap="square" lIns="45700" tIns="45700" rIns="45700" bIns="45700" anchor="t" anchorCtr="0">
            <a:normAutofit/>
          </a:bodyPr>
          <a:lstStyle>
            <a:lvl1pPr marL="457200" marR="0" lvl="0" indent="-355600" algn="l" rtl="0">
              <a:lnSpc>
                <a:spcPct val="90000"/>
              </a:lnSpc>
              <a:spcBef>
                <a:spcPts val="1200"/>
              </a:spcBef>
              <a:spcAft>
                <a:spcPts val="0"/>
              </a:spcAft>
              <a:buClr>
                <a:srgbClr val="000000"/>
              </a:buClr>
              <a:buSzPts val="2000"/>
              <a:buFont typeface="Arial"/>
              <a:buChar char=" "/>
              <a:defRPr sz="1400" b="0" i="0" u="none" strike="noStrike" cap="none">
                <a:solidFill>
                  <a:srgbClr val="253356"/>
                </a:solidFill>
                <a:latin typeface="Comic Sans MS"/>
                <a:ea typeface="Comic Sans MS"/>
                <a:cs typeface="Comic Sans MS"/>
                <a:sym typeface="Comic Sans MS"/>
              </a:defRPr>
            </a:lvl1pPr>
            <a:lvl2pPr marL="914400" marR="0" lvl="1" indent="-330200" algn="l" rtl="0">
              <a:lnSpc>
                <a:spcPct val="90000"/>
              </a:lnSpc>
              <a:spcBef>
                <a:spcPts val="200"/>
              </a:spcBef>
              <a:spcAft>
                <a:spcPts val="0"/>
              </a:spcAft>
              <a:buClr>
                <a:srgbClr val="000000"/>
              </a:buClr>
              <a:buSzPts val="1600"/>
              <a:buFont typeface="Arial"/>
              <a:buChar char="?"/>
              <a:defRPr sz="1400" b="0" i="0" u="none" strike="noStrike" cap="none">
                <a:solidFill>
                  <a:srgbClr val="374C81"/>
                </a:solidFill>
                <a:latin typeface="Arial"/>
                <a:ea typeface="Arial"/>
                <a:cs typeface="Arial"/>
                <a:sym typeface="Arial"/>
              </a:defRPr>
            </a:lvl2pPr>
            <a:lvl3pPr marL="1371600" marR="0" lvl="2" indent="-304800" algn="l" rtl="0">
              <a:lnSpc>
                <a:spcPct val="90000"/>
              </a:lnSpc>
              <a:spcBef>
                <a:spcPts val="400"/>
              </a:spcBef>
              <a:spcAft>
                <a:spcPts val="0"/>
              </a:spcAft>
              <a:buClr>
                <a:srgbClr val="000000"/>
              </a:buClr>
              <a:buSzPts val="1200"/>
              <a:buFont typeface="Arial"/>
              <a:buChar char="?"/>
              <a:defRPr sz="1400" b="0" i="0" u="none" strike="noStrike" cap="none">
                <a:solidFill>
                  <a:srgbClr val="3477B2"/>
                </a:solidFill>
                <a:latin typeface="Arial"/>
                <a:ea typeface="Arial"/>
                <a:cs typeface="Arial"/>
                <a:sym typeface="Arial"/>
              </a:defRPr>
            </a:lvl3pPr>
            <a:lvl4pPr marL="1828800" marR="0" lvl="3" indent="-304800" algn="l" rtl="0">
              <a:lnSpc>
                <a:spcPct val="90000"/>
              </a:lnSpc>
              <a:spcBef>
                <a:spcPts val="400"/>
              </a:spcBef>
              <a:spcAft>
                <a:spcPts val="0"/>
              </a:spcAft>
              <a:buClr>
                <a:srgbClr val="000000"/>
              </a:buClr>
              <a:buSzPts val="1200"/>
              <a:buFont typeface="Arial"/>
              <a:buChar char="?"/>
              <a:defRPr sz="1400" b="0" i="0" u="none" strike="noStrike" cap="none">
                <a:solidFill>
                  <a:srgbClr val="1E5F9F"/>
                </a:solidFill>
                <a:latin typeface="Arial"/>
                <a:ea typeface="Arial"/>
                <a:cs typeface="Arial"/>
                <a:sym typeface="Arial"/>
              </a:defRPr>
            </a:lvl4pPr>
            <a:lvl5pPr marL="2286000" marR="0" lvl="4" indent="-304800" algn="l" rtl="0">
              <a:lnSpc>
                <a:spcPct val="90000"/>
              </a:lnSpc>
              <a:spcBef>
                <a:spcPts val="400"/>
              </a:spcBef>
              <a:spcAft>
                <a:spcPts val="0"/>
              </a:spcAft>
              <a:buClr>
                <a:srgbClr val="000000"/>
              </a:buClr>
              <a:buSzPts val="1200"/>
              <a:buFont typeface="Arial"/>
              <a:buChar char="?"/>
              <a:defRPr sz="1400" b="0" i="0" u="none" strike="noStrike" cap="none">
                <a:solidFill>
                  <a:srgbClr val="417B84"/>
                </a:solidFill>
                <a:latin typeface="Arial"/>
                <a:ea typeface="Arial"/>
                <a:cs typeface="Arial"/>
                <a:sym typeface="Arial"/>
              </a:defRPr>
            </a:lvl5pPr>
            <a:lvl6pPr marL="2743200" marR="0" lvl="5" indent="-342900" algn="l" rtl="0">
              <a:lnSpc>
                <a:spcPct val="90000"/>
              </a:lnSpc>
              <a:spcBef>
                <a:spcPts val="400"/>
              </a:spcBef>
              <a:spcAft>
                <a:spcPts val="0"/>
              </a:spcAft>
              <a:buClr>
                <a:srgbClr val="000000"/>
              </a:buClr>
              <a:buSzPts val="1800"/>
              <a:buFont typeface="Arial"/>
              <a:buChar char="?"/>
              <a:defRPr sz="1400" b="0" i="0" u="none" strike="noStrike" cap="none">
                <a:solidFill>
                  <a:srgbClr val="000000"/>
                </a:solidFill>
                <a:latin typeface="Arial"/>
                <a:ea typeface="Arial"/>
                <a:cs typeface="Arial"/>
                <a:sym typeface="Arial"/>
              </a:defRPr>
            </a:lvl6pPr>
            <a:lvl7pPr marL="3200400" marR="0" lvl="6" indent="-342900" algn="l" rtl="0">
              <a:lnSpc>
                <a:spcPct val="90000"/>
              </a:lnSpc>
              <a:spcBef>
                <a:spcPts val="400"/>
              </a:spcBef>
              <a:spcAft>
                <a:spcPts val="0"/>
              </a:spcAft>
              <a:buClr>
                <a:srgbClr val="000000"/>
              </a:buClr>
              <a:buSzPts val="1800"/>
              <a:buFont typeface="Arial"/>
              <a:buChar char="?"/>
              <a:defRPr sz="1400" b="0" i="0" u="none" strike="noStrike" cap="none">
                <a:solidFill>
                  <a:srgbClr val="000000"/>
                </a:solidFill>
                <a:latin typeface="Arial"/>
                <a:ea typeface="Arial"/>
                <a:cs typeface="Arial"/>
                <a:sym typeface="Arial"/>
              </a:defRPr>
            </a:lvl7pPr>
            <a:lvl8pPr marL="3657600" marR="0" lvl="7" indent="-342900" algn="l" rtl="0">
              <a:lnSpc>
                <a:spcPct val="90000"/>
              </a:lnSpc>
              <a:spcBef>
                <a:spcPts val="400"/>
              </a:spcBef>
              <a:spcAft>
                <a:spcPts val="0"/>
              </a:spcAft>
              <a:buClr>
                <a:srgbClr val="000000"/>
              </a:buClr>
              <a:buSzPts val="1800"/>
              <a:buFont typeface="Arial"/>
              <a:buChar char="?"/>
              <a:defRPr sz="1400" b="0" i="0" u="none" strike="noStrike" cap="none">
                <a:solidFill>
                  <a:srgbClr val="000000"/>
                </a:solidFill>
                <a:latin typeface="Arial"/>
                <a:ea typeface="Arial"/>
                <a:cs typeface="Arial"/>
                <a:sym typeface="Arial"/>
              </a:defRPr>
            </a:lvl8pPr>
            <a:lvl9pPr marL="4114800" marR="0" lvl="8" indent="-342900" algn="l" rtl="0">
              <a:lnSpc>
                <a:spcPct val="90000"/>
              </a:lnSpc>
              <a:spcBef>
                <a:spcPts val="400"/>
              </a:spcBef>
              <a:spcAft>
                <a:spcPts val="400"/>
              </a:spcAft>
              <a:buClr>
                <a:srgbClr val="000000"/>
              </a:buClr>
              <a:buSzPts val="1800"/>
              <a:buFont typeface="Arial"/>
              <a:buChar char="?"/>
              <a:defRPr sz="1400" b="0" i="0" u="none" strike="noStrike" cap="none">
                <a:solidFill>
                  <a:srgbClr val="000000"/>
                </a:solidFill>
                <a:latin typeface="Arial"/>
                <a:ea typeface="Arial"/>
                <a:cs typeface="Arial"/>
                <a:sym typeface="Arial"/>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3_Title Slide">
  <p:cSld name="3_Title Slide">
    <p:spTree>
      <p:nvGrpSpPr>
        <p:cNvPr id="1" name="Shape 211"/>
        <p:cNvGrpSpPr/>
        <p:nvPr/>
      </p:nvGrpSpPr>
      <p:grpSpPr>
        <a:xfrm>
          <a:off x="0" y="0"/>
          <a:ext cx="0" cy="0"/>
          <a:chOff x="0" y="0"/>
          <a:chExt cx="0" cy="0"/>
        </a:xfrm>
      </p:grpSpPr>
      <p:sp>
        <p:nvSpPr>
          <p:cNvPr id="212" name="Google Shape;212;p10"/>
          <p:cNvSpPr txBox="1">
            <a:spLocks noGrp="1"/>
          </p:cNvSpPr>
          <p:nvPr>
            <p:ph type="subTitle" idx="1"/>
          </p:nvPr>
        </p:nvSpPr>
        <p:spPr>
          <a:xfrm>
            <a:off x="1024128" y="2240170"/>
            <a:ext cx="10143000" cy="411300"/>
          </a:xfrm>
          <a:prstGeom prst="rect">
            <a:avLst/>
          </a:prstGeom>
          <a:noFill/>
          <a:ln>
            <a:noFill/>
          </a:ln>
        </p:spPr>
        <p:txBody>
          <a:bodyPr spcFirstLastPara="1" wrap="square" lIns="45700" tIns="45700" rIns="45700" bIns="45700" anchor="t" anchorCtr="0">
            <a:normAutofit/>
          </a:bodyPr>
          <a:lstStyle>
            <a:lvl1pPr marR="0" lvl="0" algn="ctr" rtl="0">
              <a:lnSpc>
                <a:spcPct val="90000"/>
              </a:lnSpc>
              <a:spcBef>
                <a:spcPts val="1200"/>
              </a:spcBef>
              <a:spcAft>
                <a:spcPts val="0"/>
              </a:spcAft>
              <a:buClr>
                <a:srgbClr val="000000"/>
              </a:buClr>
              <a:buSzPts val="2000"/>
              <a:buFont typeface="Arial"/>
              <a:buNone/>
              <a:defRPr sz="2000" b="0" i="0" u="none" strike="noStrike" cap="none">
                <a:solidFill>
                  <a:srgbClr val="18428F"/>
                </a:solidFill>
                <a:latin typeface="Comic Sans MS"/>
                <a:ea typeface="Comic Sans MS"/>
                <a:cs typeface="Comic Sans MS"/>
                <a:sym typeface="Comic Sans MS"/>
              </a:defRPr>
            </a:lvl1pPr>
            <a:lvl2pPr marR="0" lvl="1" algn="ctr" rtl="0">
              <a:lnSpc>
                <a:spcPct val="90000"/>
              </a:lnSpc>
              <a:spcBef>
                <a:spcPts val="200"/>
              </a:spcBef>
              <a:spcAft>
                <a:spcPts val="0"/>
              </a:spcAft>
              <a:buClr>
                <a:srgbClr val="000000"/>
              </a:buClr>
              <a:buSzPts val="2000"/>
              <a:buFont typeface="Arial"/>
              <a:buNone/>
              <a:defRPr sz="2000" b="0" i="0" u="none" strike="noStrike" cap="none">
                <a:solidFill>
                  <a:srgbClr val="000000"/>
                </a:solidFill>
                <a:latin typeface="Arial"/>
                <a:ea typeface="Arial"/>
                <a:cs typeface="Arial"/>
                <a:sym typeface="Arial"/>
              </a:defRPr>
            </a:lvl2pPr>
            <a:lvl3pPr marR="0" lvl="2" algn="ctr" rtl="0">
              <a:lnSpc>
                <a:spcPct val="90000"/>
              </a:lnSpc>
              <a:spcBef>
                <a:spcPts val="400"/>
              </a:spcBef>
              <a:spcAft>
                <a:spcPts val="0"/>
              </a:spcAft>
              <a:buClr>
                <a:srgbClr val="000000"/>
              </a:buClr>
              <a:buSzPts val="1800"/>
              <a:buFont typeface="Arial"/>
              <a:buNone/>
              <a:defRPr sz="1800" b="0" i="0" u="none" strike="noStrike" cap="none">
                <a:solidFill>
                  <a:srgbClr val="000000"/>
                </a:solidFill>
                <a:latin typeface="Arial"/>
                <a:ea typeface="Arial"/>
                <a:cs typeface="Arial"/>
                <a:sym typeface="Arial"/>
              </a:defRPr>
            </a:lvl3pPr>
            <a:lvl4pPr marR="0" lvl="3" algn="ctr" rtl="0">
              <a:lnSpc>
                <a:spcPct val="90000"/>
              </a:lnSpc>
              <a:spcBef>
                <a:spcPts val="400"/>
              </a:spcBef>
              <a:spcAft>
                <a:spcPts val="0"/>
              </a:spcAft>
              <a:buClr>
                <a:srgbClr val="000000"/>
              </a:buClr>
              <a:buSzPts val="1600"/>
              <a:buFont typeface="Arial"/>
              <a:buNone/>
              <a:defRPr sz="1600" b="0" i="0" u="none" strike="noStrike" cap="none">
                <a:solidFill>
                  <a:srgbClr val="000000"/>
                </a:solidFill>
                <a:latin typeface="Arial"/>
                <a:ea typeface="Arial"/>
                <a:cs typeface="Arial"/>
                <a:sym typeface="Arial"/>
              </a:defRPr>
            </a:lvl4pPr>
            <a:lvl5pPr marR="0" lvl="4" algn="ctr" rtl="0">
              <a:lnSpc>
                <a:spcPct val="90000"/>
              </a:lnSpc>
              <a:spcBef>
                <a:spcPts val="400"/>
              </a:spcBef>
              <a:spcAft>
                <a:spcPts val="0"/>
              </a:spcAft>
              <a:buClr>
                <a:srgbClr val="000000"/>
              </a:buClr>
              <a:buSzPts val="1600"/>
              <a:buFont typeface="Arial"/>
              <a:buNone/>
              <a:defRPr sz="1600" b="0" i="0" u="none" strike="noStrike" cap="none">
                <a:solidFill>
                  <a:srgbClr val="000000"/>
                </a:solidFill>
                <a:latin typeface="Arial"/>
                <a:ea typeface="Arial"/>
                <a:cs typeface="Arial"/>
                <a:sym typeface="Arial"/>
              </a:defRPr>
            </a:lvl5pPr>
            <a:lvl6pPr marR="0" lvl="5" algn="ctr" rtl="0">
              <a:lnSpc>
                <a:spcPct val="90000"/>
              </a:lnSpc>
              <a:spcBef>
                <a:spcPts val="400"/>
              </a:spcBef>
              <a:spcAft>
                <a:spcPts val="0"/>
              </a:spcAft>
              <a:buClr>
                <a:srgbClr val="000000"/>
              </a:buClr>
              <a:buSzPts val="1600"/>
              <a:buFont typeface="Arial"/>
              <a:buNone/>
              <a:defRPr sz="1600" b="0" i="0" u="none" strike="noStrike" cap="none">
                <a:solidFill>
                  <a:srgbClr val="000000"/>
                </a:solidFill>
                <a:latin typeface="Arial"/>
                <a:ea typeface="Arial"/>
                <a:cs typeface="Arial"/>
                <a:sym typeface="Arial"/>
              </a:defRPr>
            </a:lvl6pPr>
            <a:lvl7pPr marR="0" lvl="6" algn="ctr" rtl="0">
              <a:lnSpc>
                <a:spcPct val="90000"/>
              </a:lnSpc>
              <a:spcBef>
                <a:spcPts val="400"/>
              </a:spcBef>
              <a:spcAft>
                <a:spcPts val="0"/>
              </a:spcAft>
              <a:buClr>
                <a:srgbClr val="000000"/>
              </a:buClr>
              <a:buSzPts val="1600"/>
              <a:buFont typeface="Arial"/>
              <a:buNone/>
              <a:defRPr sz="1600" b="0" i="0" u="none" strike="noStrike" cap="none">
                <a:solidFill>
                  <a:srgbClr val="000000"/>
                </a:solidFill>
                <a:latin typeface="Arial"/>
                <a:ea typeface="Arial"/>
                <a:cs typeface="Arial"/>
                <a:sym typeface="Arial"/>
              </a:defRPr>
            </a:lvl7pPr>
            <a:lvl8pPr marR="0" lvl="7" algn="ctr" rtl="0">
              <a:lnSpc>
                <a:spcPct val="90000"/>
              </a:lnSpc>
              <a:spcBef>
                <a:spcPts val="400"/>
              </a:spcBef>
              <a:spcAft>
                <a:spcPts val="0"/>
              </a:spcAft>
              <a:buClr>
                <a:srgbClr val="000000"/>
              </a:buClr>
              <a:buSzPts val="1600"/>
              <a:buFont typeface="Arial"/>
              <a:buNone/>
              <a:defRPr sz="1600" b="0" i="0" u="none" strike="noStrike" cap="none">
                <a:solidFill>
                  <a:srgbClr val="000000"/>
                </a:solidFill>
                <a:latin typeface="Arial"/>
                <a:ea typeface="Arial"/>
                <a:cs typeface="Arial"/>
                <a:sym typeface="Arial"/>
              </a:defRPr>
            </a:lvl8pPr>
            <a:lvl9pPr marR="0" lvl="8" algn="ctr" rtl="0">
              <a:lnSpc>
                <a:spcPct val="90000"/>
              </a:lnSpc>
              <a:spcBef>
                <a:spcPts val="400"/>
              </a:spcBef>
              <a:spcAft>
                <a:spcPts val="400"/>
              </a:spcAft>
              <a:buClr>
                <a:srgbClr val="000000"/>
              </a:buClr>
              <a:buSzPts val="1600"/>
              <a:buFont typeface="Arial"/>
              <a:buNone/>
              <a:defRPr sz="1600" b="0" i="0" u="none" strike="noStrike" cap="none">
                <a:solidFill>
                  <a:srgbClr val="000000"/>
                </a:solidFill>
                <a:latin typeface="Arial"/>
                <a:ea typeface="Arial"/>
                <a:cs typeface="Arial"/>
                <a:sym typeface="Arial"/>
              </a:defRPr>
            </a:lvl9pPr>
          </a:lstStyle>
          <a:p>
            <a:endParaRPr/>
          </a:p>
        </p:txBody>
      </p:sp>
      <p:sp>
        <p:nvSpPr>
          <p:cNvPr id="213" name="Google Shape;213;p10"/>
          <p:cNvSpPr txBox="1">
            <a:spLocks noGrp="1"/>
          </p:cNvSpPr>
          <p:nvPr>
            <p:ph type="body" idx="2"/>
          </p:nvPr>
        </p:nvSpPr>
        <p:spPr>
          <a:xfrm>
            <a:off x="1024128" y="2806671"/>
            <a:ext cx="10143000" cy="3063900"/>
          </a:xfrm>
          <a:prstGeom prst="rect">
            <a:avLst/>
          </a:prstGeom>
          <a:noFill/>
          <a:ln>
            <a:noFill/>
          </a:ln>
        </p:spPr>
        <p:txBody>
          <a:bodyPr spcFirstLastPara="1" wrap="square" lIns="45700" tIns="45700" rIns="45700" bIns="45700" anchor="t" anchorCtr="0">
            <a:normAutofit/>
          </a:bodyPr>
          <a:lstStyle>
            <a:lvl1pPr marL="457200" marR="0" lvl="0" indent="-228600" algn="l" rtl="0">
              <a:lnSpc>
                <a:spcPct val="90000"/>
              </a:lnSpc>
              <a:spcBef>
                <a:spcPts val="1200"/>
              </a:spcBef>
              <a:spcAft>
                <a:spcPts val="0"/>
              </a:spcAft>
              <a:buClr>
                <a:srgbClr val="000000"/>
              </a:buClr>
              <a:buSzPts val="1600"/>
              <a:buFont typeface="Arial"/>
              <a:buNone/>
              <a:defRPr sz="1600" b="0" i="0" u="none" strike="noStrike" cap="none">
                <a:solidFill>
                  <a:srgbClr val="303030"/>
                </a:solidFill>
                <a:latin typeface="Comic Sans MS"/>
                <a:ea typeface="Comic Sans MS"/>
                <a:cs typeface="Comic Sans MS"/>
                <a:sym typeface="Comic Sans MS"/>
              </a:defRPr>
            </a:lvl1pPr>
            <a:lvl2pPr marL="914400" marR="0" lvl="1" indent="-342900" algn="l" rtl="0">
              <a:lnSpc>
                <a:spcPct val="90000"/>
              </a:lnSpc>
              <a:spcBef>
                <a:spcPts val="200"/>
              </a:spcBef>
              <a:spcAft>
                <a:spcPts val="0"/>
              </a:spcAft>
              <a:buClr>
                <a:srgbClr val="000000"/>
              </a:buClr>
              <a:buSzPts val="1800"/>
              <a:buFont typeface="Arial"/>
              <a:buChar char="?"/>
              <a:defRPr sz="1400" b="0" i="0" u="none" strike="noStrike" cap="none">
                <a:solidFill>
                  <a:srgbClr val="000000"/>
                </a:solidFill>
                <a:latin typeface="Arial"/>
                <a:ea typeface="Arial"/>
                <a:cs typeface="Arial"/>
                <a:sym typeface="Arial"/>
              </a:defRPr>
            </a:lvl2pPr>
            <a:lvl3pPr marL="1371600" marR="0" lvl="2" indent="-342900" algn="l" rtl="0">
              <a:lnSpc>
                <a:spcPct val="90000"/>
              </a:lnSpc>
              <a:spcBef>
                <a:spcPts val="400"/>
              </a:spcBef>
              <a:spcAft>
                <a:spcPts val="0"/>
              </a:spcAft>
              <a:buClr>
                <a:srgbClr val="000000"/>
              </a:buClr>
              <a:buSzPts val="1800"/>
              <a:buFont typeface="Arial"/>
              <a:buChar char="?"/>
              <a:defRPr sz="1400" b="0" i="0" u="none" strike="noStrike" cap="none">
                <a:solidFill>
                  <a:srgbClr val="000000"/>
                </a:solidFill>
                <a:latin typeface="Arial"/>
                <a:ea typeface="Arial"/>
                <a:cs typeface="Arial"/>
                <a:sym typeface="Arial"/>
              </a:defRPr>
            </a:lvl3pPr>
            <a:lvl4pPr marL="1828800" marR="0" lvl="3" indent="-342900" algn="l" rtl="0">
              <a:lnSpc>
                <a:spcPct val="90000"/>
              </a:lnSpc>
              <a:spcBef>
                <a:spcPts val="400"/>
              </a:spcBef>
              <a:spcAft>
                <a:spcPts val="0"/>
              </a:spcAft>
              <a:buClr>
                <a:srgbClr val="000000"/>
              </a:buClr>
              <a:buSzPts val="1800"/>
              <a:buFont typeface="Arial"/>
              <a:buChar char="?"/>
              <a:defRPr sz="1400" b="0" i="0" u="none" strike="noStrike" cap="none">
                <a:solidFill>
                  <a:srgbClr val="000000"/>
                </a:solidFill>
                <a:latin typeface="Arial"/>
                <a:ea typeface="Arial"/>
                <a:cs typeface="Arial"/>
                <a:sym typeface="Arial"/>
              </a:defRPr>
            </a:lvl4pPr>
            <a:lvl5pPr marL="2286000" marR="0" lvl="4" indent="-342900" algn="l" rtl="0">
              <a:lnSpc>
                <a:spcPct val="90000"/>
              </a:lnSpc>
              <a:spcBef>
                <a:spcPts val="400"/>
              </a:spcBef>
              <a:spcAft>
                <a:spcPts val="0"/>
              </a:spcAft>
              <a:buClr>
                <a:srgbClr val="000000"/>
              </a:buClr>
              <a:buSzPts val="1800"/>
              <a:buFont typeface="Arial"/>
              <a:buChar char="?"/>
              <a:defRPr sz="1400" b="0" i="0" u="none" strike="noStrike" cap="none">
                <a:solidFill>
                  <a:srgbClr val="000000"/>
                </a:solidFill>
                <a:latin typeface="Arial"/>
                <a:ea typeface="Arial"/>
                <a:cs typeface="Arial"/>
                <a:sym typeface="Arial"/>
              </a:defRPr>
            </a:lvl5pPr>
            <a:lvl6pPr marL="2743200" marR="0" lvl="5" indent="-342900" algn="l" rtl="0">
              <a:lnSpc>
                <a:spcPct val="90000"/>
              </a:lnSpc>
              <a:spcBef>
                <a:spcPts val="400"/>
              </a:spcBef>
              <a:spcAft>
                <a:spcPts val="0"/>
              </a:spcAft>
              <a:buClr>
                <a:srgbClr val="000000"/>
              </a:buClr>
              <a:buSzPts val="1800"/>
              <a:buFont typeface="Arial"/>
              <a:buChar char="?"/>
              <a:defRPr sz="1400" b="0" i="0" u="none" strike="noStrike" cap="none">
                <a:solidFill>
                  <a:srgbClr val="000000"/>
                </a:solidFill>
                <a:latin typeface="Arial"/>
                <a:ea typeface="Arial"/>
                <a:cs typeface="Arial"/>
                <a:sym typeface="Arial"/>
              </a:defRPr>
            </a:lvl6pPr>
            <a:lvl7pPr marL="3200400" marR="0" lvl="6" indent="-342900" algn="l" rtl="0">
              <a:lnSpc>
                <a:spcPct val="90000"/>
              </a:lnSpc>
              <a:spcBef>
                <a:spcPts val="400"/>
              </a:spcBef>
              <a:spcAft>
                <a:spcPts val="0"/>
              </a:spcAft>
              <a:buClr>
                <a:srgbClr val="000000"/>
              </a:buClr>
              <a:buSzPts val="1800"/>
              <a:buFont typeface="Arial"/>
              <a:buChar char="?"/>
              <a:defRPr sz="1400" b="0" i="0" u="none" strike="noStrike" cap="none">
                <a:solidFill>
                  <a:srgbClr val="000000"/>
                </a:solidFill>
                <a:latin typeface="Arial"/>
                <a:ea typeface="Arial"/>
                <a:cs typeface="Arial"/>
                <a:sym typeface="Arial"/>
              </a:defRPr>
            </a:lvl7pPr>
            <a:lvl8pPr marL="3657600" marR="0" lvl="7" indent="-342900" algn="l" rtl="0">
              <a:lnSpc>
                <a:spcPct val="90000"/>
              </a:lnSpc>
              <a:spcBef>
                <a:spcPts val="400"/>
              </a:spcBef>
              <a:spcAft>
                <a:spcPts val="0"/>
              </a:spcAft>
              <a:buClr>
                <a:srgbClr val="000000"/>
              </a:buClr>
              <a:buSzPts val="1800"/>
              <a:buFont typeface="Arial"/>
              <a:buChar char="?"/>
              <a:defRPr sz="1400" b="0" i="0" u="none" strike="noStrike" cap="none">
                <a:solidFill>
                  <a:srgbClr val="000000"/>
                </a:solidFill>
                <a:latin typeface="Arial"/>
                <a:ea typeface="Arial"/>
                <a:cs typeface="Arial"/>
                <a:sym typeface="Arial"/>
              </a:defRPr>
            </a:lvl8pPr>
            <a:lvl9pPr marL="4114800" marR="0" lvl="8" indent="-342900" algn="l" rtl="0">
              <a:lnSpc>
                <a:spcPct val="90000"/>
              </a:lnSpc>
              <a:spcBef>
                <a:spcPts val="400"/>
              </a:spcBef>
              <a:spcAft>
                <a:spcPts val="400"/>
              </a:spcAft>
              <a:buClr>
                <a:srgbClr val="000000"/>
              </a:buClr>
              <a:buSzPts val="1800"/>
              <a:buFont typeface="Arial"/>
              <a:buChar char="?"/>
              <a:defRPr sz="1400" b="0" i="0" u="none" strike="noStrike" cap="none">
                <a:solidFill>
                  <a:srgbClr val="000000"/>
                </a:solidFill>
                <a:latin typeface="Arial"/>
                <a:ea typeface="Arial"/>
                <a:cs typeface="Arial"/>
                <a:sym typeface="Arial"/>
              </a:defRPr>
            </a:lvl9pPr>
          </a:lstStyle>
          <a:p>
            <a:endParaRPr/>
          </a:p>
        </p:txBody>
      </p:sp>
      <p:sp>
        <p:nvSpPr>
          <p:cNvPr id="214" name="Google Shape;214;p10"/>
          <p:cNvSpPr txBox="1">
            <a:spLocks noGrp="1"/>
          </p:cNvSpPr>
          <p:nvPr>
            <p:ph type="title"/>
          </p:nvPr>
        </p:nvSpPr>
        <p:spPr>
          <a:xfrm>
            <a:off x="1024128" y="1139687"/>
            <a:ext cx="10143000" cy="945000"/>
          </a:xfrm>
          <a:prstGeom prst="rect">
            <a:avLst/>
          </a:prstGeom>
          <a:noFill/>
          <a:ln>
            <a:noFill/>
          </a:ln>
        </p:spPr>
        <p:txBody>
          <a:bodyPr spcFirstLastPara="1" wrap="square" lIns="91425" tIns="45700" rIns="91425" bIns="45700" anchor="ctr" anchorCtr="0">
            <a:noAutofit/>
          </a:bodyPr>
          <a:lstStyle>
            <a:lvl1pPr marR="0" lvl="0" algn="l" rtl="0">
              <a:lnSpc>
                <a:spcPct val="80000"/>
              </a:lnSpc>
              <a:spcBef>
                <a:spcPts val="0"/>
              </a:spcBef>
              <a:spcAft>
                <a:spcPts val="0"/>
              </a:spcAft>
              <a:buClr>
                <a:srgbClr val="253356"/>
              </a:buClr>
              <a:buSzPts val="3600"/>
              <a:buFont typeface="Calibri"/>
              <a:buNone/>
              <a:defRPr sz="3600" b="0" i="0" u="none" strike="noStrike" cap="none">
                <a:solidFill>
                  <a:srgbClr val="253356"/>
                </a:solidFill>
                <a:latin typeface="Comic Sans MS"/>
                <a:ea typeface="Comic Sans MS"/>
                <a:cs typeface="Comic Sans MS"/>
                <a:sym typeface="Comic Sans MS"/>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215" name="Google Shape;215;p10"/>
          <p:cNvSpPr txBox="1">
            <a:spLocks noGrp="1"/>
          </p:cNvSpPr>
          <p:nvPr>
            <p:ph type="dt" idx="10"/>
          </p:nvPr>
        </p:nvSpPr>
        <p:spPr>
          <a:xfrm>
            <a:off x="1024129" y="6200027"/>
            <a:ext cx="2154000" cy="2742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216" name="Google Shape;216;p10"/>
          <p:cNvSpPr txBox="1">
            <a:spLocks noGrp="1"/>
          </p:cNvSpPr>
          <p:nvPr>
            <p:ph type="ftr" idx="11"/>
          </p:nvPr>
        </p:nvSpPr>
        <p:spPr>
          <a:xfrm>
            <a:off x="3659072" y="6196384"/>
            <a:ext cx="5901600" cy="274200"/>
          </a:xfrm>
          <a:prstGeom prst="rect">
            <a:avLst/>
          </a:prstGeom>
          <a:noFill/>
          <a:ln>
            <a:noFill/>
          </a:ln>
        </p:spPr>
        <p:txBody>
          <a:bodyPr spcFirstLastPara="1" wrap="square" lIns="91425" tIns="45700" rIns="91425" bIns="45700" anchor="ctr" anchorCtr="0">
            <a:noAutofit/>
          </a:bodyPr>
          <a:lstStyle>
            <a:lvl1pPr lvl="0" algn="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217" name="Google Shape;217;p10"/>
          <p:cNvSpPr txBox="1">
            <a:spLocks noGrp="1"/>
          </p:cNvSpPr>
          <p:nvPr>
            <p:ph type="sldNum" idx="12"/>
          </p:nvPr>
        </p:nvSpPr>
        <p:spPr>
          <a:xfrm>
            <a:off x="10536952" y="6334540"/>
            <a:ext cx="630300" cy="273300"/>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a:ea typeface="Comic Sans MS"/>
                <a:cs typeface="Comic Sans MS"/>
                <a:sym typeface="Comic Sans MS"/>
              </a:defRPr>
            </a:lvl1pPr>
            <a:lvl2pPr marL="0" marR="0" lvl="1"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a:ea typeface="Comic Sans MS"/>
                <a:cs typeface="Comic Sans MS"/>
                <a:sym typeface="Comic Sans MS"/>
              </a:defRPr>
            </a:lvl2pPr>
            <a:lvl3pPr marL="0" marR="0" lvl="2"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a:ea typeface="Comic Sans MS"/>
                <a:cs typeface="Comic Sans MS"/>
                <a:sym typeface="Comic Sans MS"/>
              </a:defRPr>
            </a:lvl3pPr>
            <a:lvl4pPr marL="0" marR="0" lvl="3"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a:ea typeface="Comic Sans MS"/>
                <a:cs typeface="Comic Sans MS"/>
                <a:sym typeface="Comic Sans MS"/>
              </a:defRPr>
            </a:lvl4pPr>
            <a:lvl5pPr marL="0" marR="0" lvl="4"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a:ea typeface="Comic Sans MS"/>
                <a:cs typeface="Comic Sans MS"/>
                <a:sym typeface="Comic Sans MS"/>
              </a:defRPr>
            </a:lvl5pPr>
            <a:lvl6pPr marL="0" marR="0" lvl="5"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a:ea typeface="Comic Sans MS"/>
                <a:cs typeface="Comic Sans MS"/>
                <a:sym typeface="Comic Sans MS"/>
              </a:defRPr>
            </a:lvl6pPr>
            <a:lvl7pPr marL="0" marR="0" lvl="6"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a:ea typeface="Comic Sans MS"/>
                <a:cs typeface="Comic Sans MS"/>
                <a:sym typeface="Comic Sans MS"/>
              </a:defRPr>
            </a:lvl7pPr>
            <a:lvl8pPr marL="0" marR="0" lvl="7"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a:ea typeface="Comic Sans MS"/>
                <a:cs typeface="Comic Sans MS"/>
                <a:sym typeface="Comic Sans MS"/>
              </a:defRPr>
            </a:lvl8pPr>
            <a:lvl9pPr marL="0" marR="0" lvl="8"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a:ea typeface="Comic Sans MS"/>
                <a:cs typeface="Comic Sans MS"/>
                <a:sym typeface="Comic Sans MS"/>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5.jp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59"/>
        <p:cNvGrpSpPr/>
        <p:nvPr/>
      </p:nvGrpSpPr>
      <p:grpSpPr>
        <a:xfrm>
          <a:off x="0" y="0"/>
          <a:ext cx="0" cy="0"/>
          <a:chOff x="0" y="0"/>
          <a:chExt cx="0" cy="0"/>
        </a:xfrm>
      </p:grpSpPr>
      <p:sp>
        <p:nvSpPr>
          <p:cNvPr id="160" name="Google Shape;160;p1"/>
          <p:cNvSpPr txBox="1">
            <a:spLocks noGrp="1"/>
          </p:cNvSpPr>
          <p:nvPr>
            <p:ph type="dt" idx="10"/>
          </p:nvPr>
        </p:nvSpPr>
        <p:spPr>
          <a:xfrm>
            <a:off x="1024130" y="6470704"/>
            <a:ext cx="2154000" cy="274200"/>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000" b="0" i="0" u="none" strike="noStrike" cap="none">
                <a:solidFill>
                  <a:srgbClr val="0C0C0C"/>
                </a:solidFill>
                <a:latin typeface="Comic Sans MS"/>
                <a:ea typeface="Comic Sans MS"/>
                <a:cs typeface="Comic Sans MS"/>
                <a:sym typeface="Comic Sans MS"/>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61" name="Google Shape;161;p1"/>
          <p:cNvSpPr txBox="1">
            <a:spLocks noGrp="1"/>
          </p:cNvSpPr>
          <p:nvPr>
            <p:ph type="ftr" idx="11"/>
          </p:nvPr>
        </p:nvSpPr>
        <p:spPr>
          <a:xfrm>
            <a:off x="4842933" y="6470704"/>
            <a:ext cx="5901600" cy="274200"/>
          </a:xfrm>
          <a:prstGeom prst="rect">
            <a:avLst/>
          </a:prstGeom>
          <a:noFill/>
          <a:ln>
            <a:noFill/>
          </a:ln>
        </p:spPr>
        <p:txBody>
          <a:bodyPr spcFirstLastPara="1" wrap="square" lIns="91425" tIns="45700" rIns="91425" bIns="45700" anchor="ctr" anchorCtr="0">
            <a:noAutofit/>
          </a:bodyPr>
          <a:lstStyle>
            <a:lvl1pPr marR="0" lvl="0" algn="r" rtl="0">
              <a:lnSpc>
                <a:spcPct val="100000"/>
              </a:lnSpc>
              <a:spcBef>
                <a:spcPts val="0"/>
              </a:spcBef>
              <a:spcAft>
                <a:spcPts val="0"/>
              </a:spcAft>
              <a:buClr>
                <a:srgbClr val="000000"/>
              </a:buClr>
              <a:buSzPts val="1400"/>
              <a:buFont typeface="Arial"/>
              <a:buNone/>
              <a:defRPr sz="1000" b="0" i="0" u="none" strike="noStrike" cap="none">
                <a:solidFill>
                  <a:srgbClr val="0C0C0C"/>
                </a:solidFill>
                <a:latin typeface="Comic Sans MS"/>
                <a:ea typeface="Comic Sans MS"/>
                <a:cs typeface="Comic Sans MS"/>
                <a:sym typeface="Comic Sans MS"/>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62" name="Google Shape;162;p1"/>
          <p:cNvSpPr txBox="1">
            <a:spLocks noGrp="1"/>
          </p:cNvSpPr>
          <p:nvPr>
            <p:ph type="sldNum" idx="12"/>
          </p:nvPr>
        </p:nvSpPr>
        <p:spPr>
          <a:xfrm>
            <a:off x="10837333" y="6470704"/>
            <a:ext cx="973800" cy="274200"/>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a:ea typeface="Comic Sans MS"/>
                <a:cs typeface="Comic Sans MS"/>
                <a:sym typeface="Comic Sans MS"/>
              </a:defRPr>
            </a:lvl1pPr>
            <a:lvl2pPr marL="0" marR="0" lvl="1"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a:ea typeface="Comic Sans MS"/>
                <a:cs typeface="Comic Sans MS"/>
                <a:sym typeface="Comic Sans MS"/>
              </a:defRPr>
            </a:lvl2pPr>
            <a:lvl3pPr marL="0" marR="0" lvl="2"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a:ea typeface="Comic Sans MS"/>
                <a:cs typeface="Comic Sans MS"/>
                <a:sym typeface="Comic Sans MS"/>
              </a:defRPr>
            </a:lvl3pPr>
            <a:lvl4pPr marL="0" marR="0" lvl="3"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a:ea typeface="Comic Sans MS"/>
                <a:cs typeface="Comic Sans MS"/>
                <a:sym typeface="Comic Sans MS"/>
              </a:defRPr>
            </a:lvl4pPr>
            <a:lvl5pPr marL="0" marR="0" lvl="4"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a:ea typeface="Comic Sans MS"/>
                <a:cs typeface="Comic Sans MS"/>
                <a:sym typeface="Comic Sans MS"/>
              </a:defRPr>
            </a:lvl5pPr>
            <a:lvl6pPr marL="0" marR="0" lvl="5"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a:ea typeface="Comic Sans MS"/>
                <a:cs typeface="Comic Sans MS"/>
                <a:sym typeface="Comic Sans MS"/>
              </a:defRPr>
            </a:lvl6pPr>
            <a:lvl7pPr marL="0" marR="0" lvl="6"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a:ea typeface="Comic Sans MS"/>
                <a:cs typeface="Comic Sans MS"/>
                <a:sym typeface="Comic Sans MS"/>
              </a:defRPr>
            </a:lvl7pPr>
            <a:lvl8pPr marL="0" marR="0" lvl="7"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a:ea typeface="Comic Sans MS"/>
                <a:cs typeface="Comic Sans MS"/>
                <a:sym typeface="Comic Sans MS"/>
              </a:defRPr>
            </a:lvl8pPr>
            <a:lvl9pPr marL="0" marR="0" lvl="8"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a:ea typeface="Comic Sans MS"/>
                <a:cs typeface="Comic Sans MS"/>
                <a:sym typeface="Comic Sans MS"/>
              </a:defRPr>
            </a:lvl9pPr>
          </a:lstStyle>
          <a:p>
            <a:pPr marL="0" lvl="0" indent="0" algn="l"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20"/>
        <p:cNvGrpSpPr/>
        <p:nvPr/>
      </p:nvGrpSpPr>
      <p:grpSpPr>
        <a:xfrm>
          <a:off x="0" y="0"/>
          <a:ext cx="0" cy="0"/>
          <a:chOff x="0" y="0"/>
          <a:chExt cx="0" cy="0"/>
        </a:xfrm>
      </p:grpSpPr>
      <p:sp>
        <p:nvSpPr>
          <p:cNvPr id="221" name="Google Shape;221;p12"/>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a:endParaRPr/>
          </a:p>
        </p:txBody>
      </p:sp>
      <p:sp>
        <p:nvSpPr>
          <p:cNvPr id="222" name="Google Shape;222;p12"/>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23" name="Google Shape;223;p1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SzPts val="1400"/>
              <a:buNone/>
              <a:defRPr sz="1200" b="0" i="0" u="none" strike="noStrike" cap="none">
                <a:solidFill>
                  <a:srgbClr val="888888"/>
                </a:solidFill>
                <a:latin typeface="Arial"/>
                <a:ea typeface="Arial"/>
                <a:cs typeface="Arial"/>
                <a:sym typeface="Arial"/>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224" name="Google Shape;224;p1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SzPts val="1400"/>
              <a:buNone/>
              <a:defRPr sz="1200" b="0" i="0" u="none" strike="noStrike" cap="none">
                <a:solidFill>
                  <a:srgbClr val="888888"/>
                </a:solidFill>
                <a:latin typeface="Arial"/>
                <a:ea typeface="Arial"/>
                <a:cs typeface="Arial"/>
                <a:sym typeface="Arial"/>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225" name="Google Shape;225;p1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None/>
              <a:defRPr sz="1200" b="0" i="0" u="none" strike="noStrike" cap="none">
                <a:solidFill>
                  <a:srgbClr val="888888"/>
                </a:solidFill>
                <a:latin typeface="Arial"/>
                <a:ea typeface="Arial"/>
                <a:cs typeface="Arial"/>
                <a:sym typeface="Arial"/>
              </a:defRPr>
            </a:lvl1pPr>
            <a:lvl2pPr marL="0" marR="0" lvl="1" indent="0" algn="r" rtl="0">
              <a:lnSpc>
                <a:spcPct val="100000"/>
              </a:lnSpc>
              <a:spcBef>
                <a:spcPts val="0"/>
              </a:spcBef>
              <a:spcAft>
                <a:spcPts val="0"/>
              </a:spcAft>
              <a:buNone/>
              <a:defRPr sz="1200" b="0" i="0" u="none" strike="noStrike" cap="none">
                <a:solidFill>
                  <a:srgbClr val="888888"/>
                </a:solidFill>
                <a:latin typeface="Arial"/>
                <a:ea typeface="Arial"/>
                <a:cs typeface="Arial"/>
                <a:sym typeface="Arial"/>
              </a:defRPr>
            </a:lvl2pPr>
            <a:lvl3pPr marL="0" marR="0" lvl="2" indent="0" algn="r" rtl="0">
              <a:lnSpc>
                <a:spcPct val="100000"/>
              </a:lnSpc>
              <a:spcBef>
                <a:spcPts val="0"/>
              </a:spcBef>
              <a:spcAft>
                <a:spcPts val="0"/>
              </a:spcAft>
              <a:buNone/>
              <a:defRPr sz="1200" b="0" i="0" u="none" strike="noStrike" cap="none">
                <a:solidFill>
                  <a:srgbClr val="888888"/>
                </a:solidFill>
                <a:latin typeface="Arial"/>
                <a:ea typeface="Arial"/>
                <a:cs typeface="Arial"/>
                <a:sym typeface="Arial"/>
              </a:defRPr>
            </a:lvl3pPr>
            <a:lvl4pPr marL="0" marR="0" lvl="3" indent="0" algn="r" rtl="0">
              <a:lnSpc>
                <a:spcPct val="100000"/>
              </a:lnSpc>
              <a:spcBef>
                <a:spcPts val="0"/>
              </a:spcBef>
              <a:spcAft>
                <a:spcPts val="0"/>
              </a:spcAft>
              <a:buNone/>
              <a:defRPr sz="1200" b="0" i="0" u="none" strike="noStrike" cap="none">
                <a:solidFill>
                  <a:srgbClr val="888888"/>
                </a:solidFill>
                <a:latin typeface="Arial"/>
                <a:ea typeface="Arial"/>
                <a:cs typeface="Arial"/>
                <a:sym typeface="Arial"/>
              </a:defRPr>
            </a:lvl4pPr>
            <a:lvl5pPr marL="0" marR="0" lvl="4" indent="0" algn="r" rtl="0">
              <a:lnSpc>
                <a:spcPct val="100000"/>
              </a:lnSpc>
              <a:spcBef>
                <a:spcPts val="0"/>
              </a:spcBef>
              <a:spcAft>
                <a:spcPts val="0"/>
              </a:spcAft>
              <a:buNone/>
              <a:defRPr sz="1200" b="0" i="0" u="none" strike="noStrike" cap="none">
                <a:solidFill>
                  <a:srgbClr val="888888"/>
                </a:solidFill>
                <a:latin typeface="Arial"/>
                <a:ea typeface="Arial"/>
                <a:cs typeface="Arial"/>
                <a:sym typeface="Arial"/>
              </a:defRPr>
            </a:lvl5pPr>
            <a:lvl6pPr marL="0" marR="0" lvl="5" indent="0" algn="r" rtl="0">
              <a:lnSpc>
                <a:spcPct val="100000"/>
              </a:lnSpc>
              <a:spcBef>
                <a:spcPts val="0"/>
              </a:spcBef>
              <a:spcAft>
                <a:spcPts val="0"/>
              </a:spcAft>
              <a:buNone/>
              <a:defRPr sz="1200" b="0" i="0" u="none" strike="noStrike" cap="none">
                <a:solidFill>
                  <a:srgbClr val="888888"/>
                </a:solidFill>
                <a:latin typeface="Arial"/>
                <a:ea typeface="Arial"/>
                <a:cs typeface="Arial"/>
                <a:sym typeface="Arial"/>
              </a:defRPr>
            </a:lvl6pPr>
            <a:lvl7pPr marL="0" marR="0" lvl="6" indent="0" algn="r" rtl="0">
              <a:lnSpc>
                <a:spcPct val="100000"/>
              </a:lnSpc>
              <a:spcBef>
                <a:spcPts val="0"/>
              </a:spcBef>
              <a:spcAft>
                <a:spcPts val="0"/>
              </a:spcAft>
              <a:buNone/>
              <a:defRPr sz="1200" b="0" i="0" u="none" strike="noStrike" cap="none">
                <a:solidFill>
                  <a:srgbClr val="888888"/>
                </a:solidFill>
                <a:latin typeface="Arial"/>
                <a:ea typeface="Arial"/>
                <a:cs typeface="Arial"/>
                <a:sym typeface="Arial"/>
              </a:defRPr>
            </a:lvl7pPr>
            <a:lvl8pPr marL="0" marR="0" lvl="7" indent="0" algn="r" rtl="0">
              <a:lnSpc>
                <a:spcPct val="100000"/>
              </a:lnSpc>
              <a:spcBef>
                <a:spcPts val="0"/>
              </a:spcBef>
              <a:spcAft>
                <a:spcPts val="0"/>
              </a:spcAft>
              <a:buNone/>
              <a:defRPr sz="1200" b="0" i="0" u="none" strike="noStrike" cap="none">
                <a:solidFill>
                  <a:srgbClr val="888888"/>
                </a:solidFill>
                <a:latin typeface="Arial"/>
                <a:ea typeface="Arial"/>
                <a:cs typeface="Arial"/>
                <a:sym typeface="Arial"/>
              </a:defRPr>
            </a:lvl8pPr>
            <a:lvl9pPr marL="0" marR="0" lvl="8" indent="0" algn="r" rtl="0">
              <a:lnSpc>
                <a:spcPct val="100000"/>
              </a:lnSpc>
              <a:spcBef>
                <a:spcPts val="0"/>
              </a:spcBef>
              <a:spcAft>
                <a:spcPts val="0"/>
              </a:spcAft>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pic>
        <p:nvPicPr>
          <p:cNvPr id="226" name="Google Shape;226;p12"/>
          <p:cNvPicPr preferRelativeResize="0"/>
          <p:nvPr/>
        </p:nvPicPr>
        <p:blipFill rotWithShape="1">
          <a:blip r:embed="rId13">
            <a:alphaModFix/>
          </a:blip>
          <a:srcRect/>
          <a:stretch/>
        </p:blipFill>
        <p:spPr>
          <a:xfrm>
            <a:off x="2368" y="0"/>
            <a:ext cx="12187261" cy="6857999"/>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8" r:id="rId1"/>
    <p:sldLayoutId id="2147483659" r:id="rId2"/>
    <p:sldLayoutId id="2147483660" r:id="rId3"/>
    <p:sldLayoutId id="2147483661" r:id="rId4"/>
    <p:sldLayoutId id="2147483662" r:id="rId5"/>
    <p:sldLayoutId id="2147483663" r:id="rId6"/>
    <p:sldLayoutId id="2147483664" r:id="rId7"/>
    <p:sldLayoutId id="2147483665" r:id="rId8"/>
    <p:sldLayoutId id="2147483666" r:id="rId9"/>
    <p:sldLayoutId id="2147483667" r:id="rId10"/>
    <p:sldLayoutId id="214748366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8.jpg"/><Relationship Id="rId4" Type="http://schemas.openxmlformats.org/officeDocument/2006/relationships/image" Target="../media/image7.jpg"/></Relationships>
</file>

<file path=ppt/slides/_rels/slide10.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image" Target="../media/image15.jpg"/></Relationships>
</file>

<file path=ppt/slides/_rels/slide14.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15.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xml"/><Relationship Id="rId1" Type="http://schemas.openxmlformats.org/officeDocument/2006/relationships/tags" Target="../tags/tag3.xml"/><Relationship Id="rId4" Type="http://schemas.openxmlformats.org/officeDocument/2006/relationships/image" Target="../media/image20.emf"/></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15.jpg"/></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image" Target="../media/image15.jp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tags" Target="../tags/tag1.xml"/><Relationship Id="rId5" Type="http://schemas.openxmlformats.org/officeDocument/2006/relationships/image" Target="../media/image10.svg"/><Relationship Id="rId4" Type="http://schemas.openxmlformats.org/officeDocument/2006/relationships/image" Target="../media/image9.png"/></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0.xml"/><Relationship Id="rId1" Type="http://schemas.openxmlformats.org/officeDocument/2006/relationships/slideLayout" Target="../slideLayouts/slideLayout1.xml"/><Relationship Id="rId5" Type="http://schemas.openxmlformats.org/officeDocument/2006/relationships/image" Target="../media/image17.png"/><Relationship Id="rId4" Type="http://schemas.openxmlformats.org/officeDocument/2006/relationships/image" Target="../media/image15.jpg"/></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image" Target="../media/image15.jpg"/></Relationships>
</file>

<file path=ppt/slides/_rels/slide22.xml.rels><?xml version="1.0" encoding="UTF-8" standalone="yes"?>
<Relationships xmlns="http://schemas.openxmlformats.org/package/2006/relationships"><Relationship Id="rId3" Type="http://schemas.openxmlformats.org/officeDocument/2006/relationships/image" Target="../media/image15.jpg"/><Relationship Id="rId7" Type="http://schemas.openxmlformats.org/officeDocument/2006/relationships/image" Target="../media/image19.sv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21.png"/><Relationship Id="rId4" Type="http://schemas.openxmlformats.org/officeDocument/2006/relationships/image" Target="../media/image16.png"/></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xml"/><Relationship Id="rId1" Type="http://schemas.openxmlformats.org/officeDocument/2006/relationships/tags" Target="../tags/tag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24.jpg"/><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12.png"/><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tags" Target="../tags/tag2.xml"/><Relationship Id="rId5" Type="http://schemas.openxmlformats.org/officeDocument/2006/relationships/image" Target="../media/image14.svg"/><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17.png"/><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17.png"/><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17.png"/><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96"/>
        <p:cNvGrpSpPr/>
        <p:nvPr/>
      </p:nvGrpSpPr>
      <p:grpSpPr>
        <a:xfrm>
          <a:off x="0" y="0"/>
          <a:ext cx="0" cy="0"/>
          <a:chOff x="0" y="0"/>
          <a:chExt cx="0" cy="0"/>
        </a:xfrm>
      </p:grpSpPr>
      <p:pic>
        <p:nvPicPr>
          <p:cNvPr id="297" name="Google Shape;297;p24"/>
          <p:cNvPicPr preferRelativeResize="0"/>
          <p:nvPr/>
        </p:nvPicPr>
        <p:blipFill rotWithShape="1">
          <a:blip r:embed="rId3">
            <a:alphaModFix/>
          </a:blip>
          <a:srcRect/>
          <a:stretch/>
        </p:blipFill>
        <p:spPr>
          <a:xfrm>
            <a:off x="3172968" y="5345616"/>
            <a:ext cx="5846064" cy="774192"/>
          </a:xfrm>
          <a:prstGeom prst="rect">
            <a:avLst/>
          </a:prstGeom>
          <a:noFill/>
          <a:ln>
            <a:noFill/>
          </a:ln>
        </p:spPr>
      </p:pic>
      <p:pic>
        <p:nvPicPr>
          <p:cNvPr id="298" name="Google Shape;298;p24"/>
          <p:cNvPicPr preferRelativeResize="0"/>
          <p:nvPr/>
        </p:nvPicPr>
        <p:blipFill rotWithShape="1">
          <a:blip r:embed="rId4">
            <a:alphaModFix/>
          </a:blip>
          <a:srcRect b="84635"/>
          <a:stretch/>
        </p:blipFill>
        <p:spPr>
          <a:xfrm>
            <a:off x="0" y="0"/>
            <a:ext cx="12192000" cy="1053737"/>
          </a:xfrm>
          <a:prstGeom prst="rect">
            <a:avLst/>
          </a:prstGeom>
          <a:noFill/>
          <a:ln>
            <a:noFill/>
          </a:ln>
        </p:spPr>
      </p:pic>
      <p:sp>
        <p:nvSpPr>
          <p:cNvPr id="299" name="Google Shape;299;p24"/>
          <p:cNvSpPr/>
          <p:nvPr/>
        </p:nvSpPr>
        <p:spPr>
          <a:xfrm>
            <a:off x="418009" y="6283446"/>
            <a:ext cx="11355900" cy="554100"/>
          </a:xfrm>
          <a:prstGeom prst="rect">
            <a:avLst/>
          </a:prstGeom>
          <a:noFill/>
          <a:ln>
            <a:noFill/>
          </a:ln>
        </p:spPr>
        <p:txBody>
          <a:bodyPr spcFirstLastPara="1" wrap="square" lIns="91425" tIns="45700" rIns="91425" bIns="45700" anchor="t" anchorCtr="0">
            <a:noAutofit/>
          </a:bodyPr>
          <a:lstStyle/>
          <a:p>
            <a:pPr marL="0" marR="0" lvl="0" indent="0" algn="ctr" rtl="0">
              <a:lnSpc>
                <a:spcPct val="133333"/>
              </a:lnSpc>
              <a:spcBef>
                <a:spcPts val="0"/>
              </a:spcBef>
              <a:spcAft>
                <a:spcPts val="0"/>
              </a:spcAft>
              <a:buClr>
                <a:srgbClr val="000000"/>
              </a:buClr>
              <a:buSzPts val="900"/>
              <a:buFont typeface="Arial"/>
              <a:buNone/>
            </a:pPr>
            <a:r>
              <a:rPr lang="en-US" sz="900" b="0" i="0" u="none" strike="noStrike" cap="none">
                <a:solidFill>
                  <a:srgbClr val="3C3C3B"/>
                </a:solidFill>
                <a:latin typeface="Arial"/>
                <a:ea typeface="Arial"/>
                <a:cs typeface="Arial"/>
                <a:sym typeface="Arial"/>
              </a:rPr>
              <a:t>This material is made possible with the support of the American people through the United States Agency for International Development (USAID). The content is the sole responsibility of QITABI 2 and does not necessarily reflect the views of USAID or the United States Government. This material was developed by the Joint Academic Department (JAD) and the Equipment Installations and Material Support Bureau (EIMSB) at the Centre of</a:t>
            </a:r>
            <a:endParaRPr/>
          </a:p>
          <a:p>
            <a:pPr marL="0" marR="0" lvl="0" indent="0" algn="ctr" rtl="0">
              <a:lnSpc>
                <a:spcPct val="133333"/>
              </a:lnSpc>
              <a:spcBef>
                <a:spcPts val="0"/>
              </a:spcBef>
              <a:spcAft>
                <a:spcPts val="0"/>
              </a:spcAft>
              <a:buClr>
                <a:srgbClr val="000000"/>
              </a:buClr>
              <a:buSzPts val="900"/>
              <a:buFont typeface="Arial"/>
              <a:buNone/>
            </a:pPr>
            <a:r>
              <a:rPr lang="en-US" sz="900" b="0" i="0" u="none" strike="noStrike" cap="none">
                <a:solidFill>
                  <a:srgbClr val="3C3C3B"/>
                </a:solidFill>
                <a:latin typeface="Arial"/>
                <a:ea typeface="Arial"/>
                <a:cs typeface="Arial"/>
                <a:sym typeface="Arial"/>
              </a:rPr>
              <a:t>Educational Research and Development (CERD) with the support of USAID-funded QITABI 2 project.</a:t>
            </a:r>
            <a:endParaRPr/>
          </a:p>
        </p:txBody>
      </p:sp>
      <p:cxnSp>
        <p:nvCxnSpPr>
          <p:cNvPr id="300" name="Google Shape;300;p24"/>
          <p:cNvCxnSpPr/>
          <p:nvPr/>
        </p:nvCxnSpPr>
        <p:spPr>
          <a:xfrm>
            <a:off x="404949" y="6147229"/>
            <a:ext cx="11382000" cy="0"/>
          </a:xfrm>
          <a:prstGeom prst="straightConnector1">
            <a:avLst/>
          </a:prstGeom>
          <a:noFill/>
          <a:ln w="19050" cap="flat" cmpd="sng">
            <a:solidFill>
              <a:srgbClr val="5B8CC1"/>
            </a:solidFill>
            <a:prstDash val="solid"/>
            <a:round/>
            <a:headEnd type="none" w="sm" len="sm"/>
            <a:tailEnd type="none" w="sm" len="sm"/>
          </a:ln>
        </p:spPr>
      </p:cxnSp>
      <p:sp>
        <p:nvSpPr>
          <p:cNvPr id="301" name="Google Shape;301;p24"/>
          <p:cNvSpPr txBox="1"/>
          <p:nvPr/>
        </p:nvSpPr>
        <p:spPr>
          <a:xfrm>
            <a:off x="-4330" y="3151473"/>
            <a:ext cx="7000800" cy="830956"/>
          </a:xfrm>
          <a:prstGeom prst="rect">
            <a:avLst/>
          </a:prstGeom>
          <a:solidFill>
            <a:srgbClr val="CAE9BF"/>
          </a:solidFill>
          <a:ln>
            <a:noFill/>
          </a:ln>
        </p:spPr>
        <p:txBody>
          <a:bodyPr spcFirstLastPara="1" wrap="square" lIns="91425" tIns="45700" rIns="91425" bIns="45700" anchor="t" anchorCtr="0">
            <a:spAutoFit/>
          </a:bodyPr>
          <a:lstStyle/>
          <a:p>
            <a:pPr marL="274320" marR="0" lvl="3" indent="0" algn="l" rtl="0">
              <a:lnSpc>
                <a:spcPct val="100000"/>
              </a:lnSpc>
              <a:spcBef>
                <a:spcPts val="0"/>
              </a:spcBef>
              <a:spcAft>
                <a:spcPts val="0"/>
              </a:spcAft>
              <a:buNone/>
            </a:pPr>
            <a:r>
              <a:rPr lang="fr-FR" sz="4800" b="1" i="0" u="none" strike="noStrike" cap="none" dirty="0">
                <a:solidFill>
                  <a:srgbClr val="0075A2"/>
                </a:solidFill>
                <a:latin typeface="Comic Sans MS"/>
                <a:ea typeface="Comic Sans MS"/>
                <a:cs typeface="Comic Sans MS"/>
                <a:sym typeface="Comic Sans MS"/>
              </a:rPr>
              <a:t>EB6 – Chapitre 12</a:t>
            </a:r>
          </a:p>
        </p:txBody>
      </p:sp>
      <p:sp>
        <p:nvSpPr>
          <p:cNvPr id="302" name="Google Shape;302;p24"/>
          <p:cNvSpPr txBox="1"/>
          <p:nvPr/>
        </p:nvSpPr>
        <p:spPr>
          <a:xfrm>
            <a:off x="-8659" y="2445086"/>
            <a:ext cx="7009500" cy="708000"/>
          </a:xfrm>
          <a:prstGeom prst="rect">
            <a:avLst/>
          </a:prstGeom>
          <a:solidFill>
            <a:srgbClr val="0075A2"/>
          </a:solidFill>
          <a:ln>
            <a:noFill/>
          </a:ln>
        </p:spPr>
        <p:txBody>
          <a:bodyPr spcFirstLastPara="1" wrap="square" lIns="91425" tIns="45700" rIns="91425" bIns="45700" anchor="t" anchorCtr="0">
            <a:spAutoFit/>
          </a:bodyPr>
          <a:lstStyle/>
          <a:p>
            <a:pPr marL="274320" marR="0" lvl="1" indent="0" rtl="0">
              <a:lnSpc>
                <a:spcPct val="100000"/>
              </a:lnSpc>
              <a:spcBef>
                <a:spcPts val="0"/>
              </a:spcBef>
              <a:spcAft>
                <a:spcPts val="0"/>
              </a:spcAft>
              <a:buNone/>
            </a:pPr>
            <a:r>
              <a:rPr lang="fr-FR" sz="4000" b="1" i="0" u="none" strike="noStrike" cap="none" dirty="0">
                <a:solidFill>
                  <a:schemeClr val="lt1"/>
                </a:solidFill>
                <a:latin typeface="Comic Sans MS"/>
                <a:ea typeface="Comic Sans MS"/>
                <a:cs typeface="Comic Sans MS"/>
                <a:sym typeface="Comic Sans MS"/>
              </a:rPr>
              <a:t>Triangles</a:t>
            </a:r>
            <a:endParaRPr lang="fr-FR" sz="1050" b="1" i="0" u="none" strike="noStrike" cap="none" dirty="0">
              <a:solidFill>
                <a:schemeClr val="lt1"/>
              </a:solidFill>
              <a:latin typeface="Comic Sans MS"/>
              <a:ea typeface="Comic Sans MS"/>
              <a:cs typeface="Comic Sans MS"/>
              <a:sym typeface="Comic Sans MS"/>
            </a:endParaRPr>
          </a:p>
        </p:txBody>
      </p:sp>
      <p:pic>
        <p:nvPicPr>
          <p:cNvPr id="303" name="Google Shape;303;p24" descr="A picture containing building, window&#10;&#10;Description automatically generated"/>
          <p:cNvPicPr preferRelativeResize="0"/>
          <p:nvPr/>
        </p:nvPicPr>
        <p:blipFill rotWithShape="1">
          <a:blip r:embed="rId5">
            <a:alphaModFix/>
          </a:blip>
          <a:srcRect/>
          <a:stretch/>
        </p:blipFill>
        <p:spPr>
          <a:xfrm>
            <a:off x="7765143" y="1569416"/>
            <a:ext cx="3164100" cy="3164100"/>
          </a:xfrm>
          <a:prstGeom prst="ellipse">
            <a:avLst/>
          </a:prstGeom>
          <a:noFill/>
          <a:ln>
            <a:noFill/>
          </a:ln>
          <a:effectLst>
            <a:softEdge rad="112500"/>
          </a:effec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409"/>
        <p:cNvGrpSpPr/>
        <p:nvPr/>
      </p:nvGrpSpPr>
      <p:grpSpPr>
        <a:xfrm>
          <a:off x="0" y="0"/>
          <a:ext cx="0" cy="0"/>
          <a:chOff x="0" y="0"/>
          <a:chExt cx="0" cy="0"/>
        </a:xfrm>
      </p:grpSpPr>
      <p:sp>
        <p:nvSpPr>
          <p:cNvPr id="410" name="Google Shape;410;p33"/>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marR="0" lvl="1" indent="0" algn="l" rtl="0">
              <a:lnSpc>
                <a:spcPct val="100000"/>
              </a:lnSpc>
              <a:spcBef>
                <a:spcPts val="0"/>
              </a:spcBef>
              <a:spcAft>
                <a:spcPts val="0"/>
              </a:spcAft>
              <a:buNone/>
            </a:pPr>
            <a:r>
              <a:rPr lang="fr-FR" sz="3200" b="1" i="0" u="none" strike="noStrike" cap="none" dirty="0">
                <a:solidFill>
                  <a:schemeClr val="lt1"/>
                </a:solidFill>
                <a:latin typeface="Comic Sans MS"/>
                <a:ea typeface="Comic Sans MS"/>
                <a:cs typeface="Comic Sans MS"/>
                <a:sym typeface="Comic Sans MS"/>
              </a:rPr>
              <a:t>Les trois hauteurs sont concourantes.</a:t>
            </a:r>
            <a:endParaRPr lang="fr-FR" sz="3200" b="0" i="0" u="none" strike="noStrike" cap="none" dirty="0">
              <a:solidFill>
                <a:schemeClr val="lt1"/>
              </a:solidFill>
              <a:latin typeface="Comic Sans MS"/>
              <a:ea typeface="Comic Sans MS"/>
              <a:cs typeface="Comic Sans MS"/>
              <a:sym typeface="Comic Sans MS"/>
            </a:endParaRPr>
          </a:p>
        </p:txBody>
      </p:sp>
      <p:pic>
        <p:nvPicPr>
          <p:cNvPr id="2" name="Picture 1" descr="A picture containing shape&#10;&#10;Description automatically generated">
            <a:extLst>
              <a:ext uri="{FF2B5EF4-FFF2-40B4-BE49-F238E27FC236}">
                <a16:creationId xmlns:a16="http://schemas.microsoft.com/office/drawing/2014/main" id="{E71EF963-DE5F-A4FE-B3E9-1A29A9DC3CDE}"/>
              </a:ext>
            </a:extLst>
          </p:cNvPr>
          <p:cNvPicPr>
            <a:picLocks noChangeAspect="1"/>
          </p:cNvPicPr>
          <p:nvPr/>
        </p:nvPicPr>
        <p:blipFill rotWithShape="1">
          <a:blip r:embed="rId3">
            <a:clrChange>
              <a:clrFrom>
                <a:srgbClr val="FFFFFF"/>
              </a:clrFrom>
              <a:clrTo>
                <a:srgbClr val="FFFFFF">
                  <a:alpha val="0"/>
                </a:srgbClr>
              </a:clrTo>
            </a:clrChange>
          </a:blip>
          <a:srcRect l="56176" t="4796" r="8290" b="54203"/>
          <a:stretch/>
        </p:blipFill>
        <p:spPr>
          <a:xfrm>
            <a:off x="10223563" y="2608468"/>
            <a:ext cx="1274356" cy="1470376"/>
          </a:xfrm>
          <a:prstGeom prst="rect">
            <a:avLst/>
          </a:prstGeom>
        </p:spPr>
      </p:pic>
      <p:sp>
        <p:nvSpPr>
          <p:cNvPr id="3" name="Rectangle: Rounded Corners 2">
            <a:extLst>
              <a:ext uri="{FF2B5EF4-FFF2-40B4-BE49-F238E27FC236}">
                <a16:creationId xmlns:a16="http://schemas.microsoft.com/office/drawing/2014/main" id="{B6FE3C76-7013-F958-DB10-F1C63EE19568}"/>
              </a:ext>
            </a:extLst>
          </p:cNvPr>
          <p:cNvSpPr/>
          <p:nvPr/>
        </p:nvSpPr>
        <p:spPr>
          <a:xfrm>
            <a:off x="9921240" y="1630680"/>
            <a:ext cx="1722120" cy="2782824"/>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picture containing text&#10;&#10;Description automatically generated">
            <a:extLst>
              <a:ext uri="{FF2B5EF4-FFF2-40B4-BE49-F238E27FC236}">
                <a16:creationId xmlns:a16="http://schemas.microsoft.com/office/drawing/2014/main" id="{4F624C32-8826-2FCB-9306-78EF52DAF7C1}"/>
              </a:ext>
            </a:extLst>
          </p:cNvPr>
          <p:cNvPicPr>
            <a:picLocks noChangeAspect="1"/>
          </p:cNvPicPr>
          <p:nvPr/>
        </p:nvPicPr>
        <p:blipFill>
          <a:blip r:embed="rId4"/>
          <a:stretch>
            <a:fillRect/>
          </a:stretch>
        </p:blipFill>
        <p:spPr>
          <a:xfrm>
            <a:off x="9794183" y="1630680"/>
            <a:ext cx="1696301" cy="1272226"/>
          </a:xfrm>
          <a:prstGeom prst="rect">
            <a:avLst/>
          </a:prstGeom>
        </p:spPr>
      </p:pic>
      <p:sp>
        <p:nvSpPr>
          <p:cNvPr id="5" name="TextBox 4">
            <a:extLst>
              <a:ext uri="{FF2B5EF4-FFF2-40B4-BE49-F238E27FC236}">
                <a16:creationId xmlns:a16="http://schemas.microsoft.com/office/drawing/2014/main" id="{C1C4AF42-27AD-A131-8B1F-8D6D72C9223D}"/>
              </a:ext>
            </a:extLst>
          </p:cNvPr>
          <p:cNvSpPr txBox="1"/>
          <p:nvPr/>
        </p:nvSpPr>
        <p:spPr>
          <a:xfrm>
            <a:off x="2461845" y="1336428"/>
            <a:ext cx="644769" cy="523220"/>
          </a:xfrm>
          <a:prstGeom prst="rect">
            <a:avLst/>
          </a:prstGeom>
          <a:noFill/>
        </p:spPr>
        <p:txBody>
          <a:bodyPr wrap="square" rtlCol="0">
            <a:spAutoFit/>
          </a:bodyPr>
          <a:lstStyle/>
          <a:p>
            <a:r>
              <a:rPr lang="en-US" sz="2800" b="1" dirty="0">
                <a:solidFill>
                  <a:schemeClr val="tx1">
                    <a:lumMod val="65000"/>
                    <a:lumOff val="35000"/>
                  </a:schemeClr>
                </a:solidFill>
                <a:latin typeface="+mn-lt"/>
              </a:rPr>
              <a:t>C</a:t>
            </a:r>
          </a:p>
        </p:txBody>
      </p:sp>
      <p:sp>
        <p:nvSpPr>
          <p:cNvPr id="6" name="Isosceles Triangle 6">
            <a:extLst>
              <a:ext uri="{FF2B5EF4-FFF2-40B4-BE49-F238E27FC236}">
                <a16:creationId xmlns:a16="http://schemas.microsoft.com/office/drawing/2014/main" id="{94413C63-000C-FD9E-3AFB-6C89426310E8}"/>
              </a:ext>
            </a:extLst>
          </p:cNvPr>
          <p:cNvSpPr/>
          <p:nvPr/>
        </p:nvSpPr>
        <p:spPr>
          <a:xfrm>
            <a:off x="1038238" y="1730092"/>
            <a:ext cx="8070593" cy="3607778"/>
          </a:xfrm>
          <a:custGeom>
            <a:avLst/>
            <a:gdLst>
              <a:gd name="connsiteX0" fmla="*/ 0 w 3721332"/>
              <a:gd name="connsiteY0" fmla="*/ 3607778 h 3607778"/>
              <a:gd name="connsiteX1" fmla="*/ 1860666 w 3721332"/>
              <a:gd name="connsiteY1" fmla="*/ 0 h 3607778"/>
              <a:gd name="connsiteX2" fmla="*/ 3721332 w 3721332"/>
              <a:gd name="connsiteY2" fmla="*/ 3607778 h 3607778"/>
              <a:gd name="connsiteX3" fmla="*/ 0 w 3721332"/>
              <a:gd name="connsiteY3" fmla="*/ 3607778 h 3607778"/>
              <a:gd name="connsiteX0" fmla="*/ 0 w 8070593"/>
              <a:gd name="connsiteY0" fmla="*/ 3607778 h 3654670"/>
              <a:gd name="connsiteX1" fmla="*/ 1860666 w 8070593"/>
              <a:gd name="connsiteY1" fmla="*/ 0 h 3654670"/>
              <a:gd name="connsiteX2" fmla="*/ 8070593 w 8070593"/>
              <a:gd name="connsiteY2" fmla="*/ 3654670 h 3654670"/>
              <a:gd name="connsiteX3" fmla="*/ 0 w 8070593"/>
              <a:gd name="connsiteY3" fmla="*/ 3607778 h 3654670"/>
              <a:gd name="connsiteX0" fmla="*/ 0 w 8070593"/>
              <a:gd name="connsiteY0" fmla="*/ 3607778 h 3619500"/>
              <a:gd name="connsiteX1" fmla="*/ 1860666 w 8070593"/>
              <a:gd name="connsiteY1" fmla="*/ 0 h 3619500"/>
              <a:gd name="connsiteX2" fmla="*/ 8070593 w 8070593"/>
              <a:gd name="connsiteY2" fmla="*/ 3619500 h 3619500"/>
              <a:gd name="connsiteX3" fmla="*/ 0 w 8070593"/>
              <a:gd name="connsiteY3" fmla="*/ 3607778 h 3619500"/>
              <a:gd name="connsiteX0" fmla="*/ 0 w 8070593"/>
              <a:gd name="connsiteY0" fmla="*/ 3607778 h 3607778"/>
              <a:gd name="connsiteX1" fmla="*/ 1860666 w 8070593"/>
              <a:gd name="connsiteY1" fmla="*/ 0 h 3607778"/>
              <a:gd name="connsiteX2" fmla="*/ 8070593 w 8070593"/>
              <a:gd name="connsiteY2" fmla="*/ 3596053 h 3607778"/>
              <a:gd name="connsiteX3" fmla="*/ 0 w 8070593"/>
              <a:gd name="connsiteY3" fmla="*/ 3607778 h 3607778"/>
            </a:gdLst>
            <a:ahLst/>
            <a:cxnLst>
              <a:cxn ang="0">
                <a:pos x="connsiteX0" y="connsiteY0"/>
              </a:cxn>
              <a:cxn ang="0">
                <a:pos x="connsiteX1" y="connsiteY1"/>
              </a:cxn>
              <a:cxn ang="0">
                <a:pos x="connsiteX2" y="connsiteY2"/>
              </a:cxn>
              <a:cxn ang="0">
                <a:pos x="connsiteX3" y="connsiteY3"/>
              </a:cxn>
            </a:cxnLst>
            <a:rect l="l" t="t" r="r" b="b"/>
            <a:pathLst>
              <a:path w="8070593" h="3607778">
                <a:moveTo>
                  <a:pt x="0" y="3607778"/>
                </a:moveTo>
                <a:lnTo>
                  <a:pt x="1860666" y="0"/>
                </a:lnTo>
                <a:lnTo>
                  <a:pt x="8070593" y="3596053"/>
                </a:lnTo>
                <a:lnTo>
                  <a:pt x="0" y="3607778"/>
                </a:lnTo>
                <a:close/>
              </a:path>
            </a:pathLst>
          </a:cu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7661AB5C-9ACC-E97C-C788-675CB9E97D82}"/>
              </a:ext>
            </a:extLst>
          </p:cNvPr>
          <p:cNvSpPr txBox="1"/>
          <p:nvPr/>
        </p:nvSpPr>
        <p:spPr>
          <a:xfrm>
            <a:off x="633046" y="5486402"/>
            <a:ext cx="644769" cy="523220"/>
          </a:xfrm>
          <a:prstGeom prst="rect">
            <a:avLst/>
          </a:prstGeom>
          <a:noFill/>
        </p:spPr>
        <p:txBody>
          <a:bodyPr wrap="square" rtlCol="0">
            <a:spAutoFit/>
          </a:bodyPr>
          <a:lstStyle/>
          <a:p>
            <a:r>
              <a:rPr lang="en-US" sz="2800" b="1" dirty="0">
                <a:solidFill>
                  <a:schemeClr val="tx1">
                    <a:lumMod val="65000"/>
                    <a:lumOff val="35000"/>
                  </a:schemeClr>
                </a:solidFill>
                <a:latin typeface="+mn-lt"/>
              </a:rPr>
              <a:t>A</a:t>
            </a:r>
          </a:p>
        </p:txBody>
      </p:sp>
      <p:sp>
        <p:nvSpPr>
          <p:cNvPr id="8" name="TextBox 7">
            <a:extLst>
              <a:ext uri="{FF2B5EF4-FFF2-40B4-BE49-F238E27FC236}">
                <a16:creationId xmlns:a16="http://schemas.microsoft.com/office/drawing/2014/main" id="{FAD17C12-4C8B-C70C-C0DD-75E3D885FFC1}"/>
              </a:ext>
            </a:extLst>
          </p:cNvPr>
          <p:cNvSpPr txBox="1"/>
          <p:nvPr/>
        </p:nvSpPr>
        <p:spPr>
          <a:xfrm>
            <a:off x="8757148" y="5486402"/>
            <a:ext cx="644769" cy="523220"/>
          </a:xfrm>
          <a:prstGeom prst="rect">
            <a:avLst/>
          </a:prstGeom>
          <a:noFill/>
        </p:spPr>
        <p:txBody>
          <a:bodyPr wrap="square" rtlCol="0">
            <a:spAutoFit/>
          </a:bodyPr>
          <a:lstStyle/>
          <a:p>
            <a:r>
              <a:rPr lang="en-US" sz="2800" b="1" dirty="0">
                <a:solidFill>
                  <a:schemeClr val="tx1">
                    <a:lumMod val="65000"/>
                    <a:lumOff val="35000"/>
                  </a:schemeClr>
                </a:solidFill>
                <a:latin typeface="+mn-lt"/>
              </a:rPr>
              <a:t>B</a:t>
            </a:r>
          </a:p>
        </p:txBody>
      </p:sp>
      <p:cxnSp>
        <p:nvCxnSpPr>
          <p:cNvPr id="9" name="HeighFromC">
            <a:extLst>
              <a:ext uri="{FF2B5EF4-FFF2-40B4-BE49-F238E27FC236}">
                <a16:creationId xmlns:a16="http://schemas.microsoft.com/office/drawing/2014/main" id="{1A3121E6-79F2-5B4F-E40F-832A8F45AA04}"/>
              </a:ext>
            </a:extLst>
          </p:cNvPr>
          <p:cNvCxnSpPr/>
          <p:nvPr/>
        </p:nvCxnSpPr>
        <p:spPr>
          <a:xfrm>
            <a:off x="2900504" y="1759047"/>
            <a:ext cx="0" cy="3578823"/>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10" name="Oval 9">
            <a:extLst>
              <a:ext uri="{FF2B5EF4-FFF2-40B4-BE49-F238E27FC236}">
                <a16:creationId xmlns:a16="http://schemas.microsoft.com/office/drawing/2014/main" id="{CC451FEC-FD9F-B472-0ADB-69DB91368081}"/>
              </a:ext>
            </a:extLst>
          </p:cNvPr>
          <p:cNvSpPr/>
          <p:nvPr/>
        </p:nvSpPr>
        <p:spPr>
          <a:xfrm>
            <a:off x="1015378" y="5284763"/>
            <a:ext cx="91440" cy="91440"/>
          </a:xfrm>
          <a:prstGeom prst="ellipse">
            <a:avLst/>
          </a:prstGeom>
          <a:solidFill>
            <a:srgbClr val="0B5395">
              <a:alpha val="50196"/>
            </a:srgb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651693DE-2151-DD21-AD53-DBB9EEE9344E}"/>
              </a:ext>
            </a:extLst>
          </p:cNvPr>
          <p:cNvSpPr/>
          <p:nvPr/>
        </p:nvSpPr>
        <p:spPr>
          <a:xfrm>
            <a:off x="2851798" y="1687069"/>
            <a:ext cx="91440" cy="91440"/>
          </a:xfrm>
          <a:prstGeom prst="ellipse">
            <a:avLst/>
          </a:prstGeom>
          <a:solidFill>
            <a:srgbClr val="0B5395">
              <a:alpha val="50196"/>
            </a:srgb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5ADBC72A-2AA1-E078-F0A9-79A4CFF8E956}"/>
              </a:ext>
            </a:extLst>
          </p:cNvPr>
          <p:cNvSpPr/>
          <p:nvPr/>
        </p:nvSpPr>
        <p:spPr>
          <a:xfrm>
            <a:off x="9056366" y="5277861"/>
            <a:ext cx="91440" cy="91440"/>
          </a:xfrm>
          <a:prstGeom prst="ellipse">
            <a:avLst/>
          </a:prstGeom>
          <a:solidFill>
            <a:srgbClr val="0B5395">
              <a:alpha val="50196"/>
            </a:srgb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Connector 12">
            <a:extLst>
              <a:ext uri="{FF2B5EF4-FFF2-40B4-BE49-F238E27FC236}">
                <a16:creationId xmlns:a16="http://schemas.microsoft.com/office/drawing/2014/main" id="{038A0411-0C7E-F7BC-07EC-94B259BF9D6F}"/>
              </a:ext>
            </a:extLst>
          </p:cNvPr>
          <p:cNvCxnSpPr>
            <a:cxnSpLocks/>
            <a:endCxn id="6" idx="2"/>
          </p:cNvCxnSpPr>
          <p:nvPr/>
        </p:nvCxnSpPr>
        <p:spPr>
          <a:xfrm>
            <a:off x="2697956" y="2112169"/>
            <a:ext cx="6410875" cy="3213976"/>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4" name="Height1">
            <a:extLst>
              <a:ext uri="{FF2B5EF4-FFF2-40B4-BE49-F238E27FC236}">
                <a16:creationId xmlns:a16="http://schemas.microsoft.com/office/drawing/2014/main" id="{94D226BE-CAC7-9A40-9BD3-07C12607A3CB}"/>
              </a:ext>
            </a:extLst>
          </p:cNvPr>
          <p:cNvCxnSpPr>
            <a:cxnSpLocks/>
          </p:cNvCxnSpPr>
          <p:nvPr/>
        </p:nvCxnSpPr>
        <p:spPr>
          <a:xfrm flipV="1">
            <a:off x="1038238" y="1866658"/>
            <a:ext cx="2068376" cy="3471212"/>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15" name="Oval 14">
            <a:extLst>
              <a:ext uri="{FF2B5EF4-FFF2-40B4-BE49-F238E27FC236}">
                <a16:creationId xmlns:a16="http://schemas.microsoft.com/office/drawing/2014/main" id="{42A1A344-4448-A2B7-7DEF-DC5B6F3F9126}"/>
              </a:ext>
            </a:extLst>
          </p:cNvPr>
          <p:cNvSpPr/>
          <p:nvPr/>
        </p:nvSpPr>
        <p:spPr>
          <a:xfrm flipH="1" flipV="1">
            <a:off x="2835288" y="2141709"/>
            <a:ext cx="137160" cy="137160"/>
          </a:xfrm>
          <a:prstGeom prst="ellipse">
            <a:avLst/>
          </a:prstGeom>
          <a:no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429"/>
        <p:cNvGrpSpPr/>
        <p:nvPr/>
      </p:nvGrpSpPr>
      <p:grpSpPr>
        <a:xfrm>
          <a:off x="0" y="0"/>
          <a:ext cx="0" cy="0"/>
          <a:chOff x="0" y="0"/>
          <a:chExt cx="0" cy="0"/>
        </a:xfrm>
      </p:grpSpPr>
      <p:sp>
        <p:nvSpPr>
          <p:cNvPr id="430" name="Google Shape;430;p34"/>
          <p:cNvSpPr txBox="1"/>
          <p:nvPr/>
        </p:nvSpPr>
        <p:spPr>
          <a:xfrm>
            <a:off x="0" y="572301"/>
            <a:ext cx="12192000" cy="584700"/>
          </a:xfrm>
          <a:prstGeom prst="rect">
            <a:avLst/>
          </a:prstGeom>
          <a:solidFill>
            <a:srgbClr val="0076A3"/>
          </a:solidFill>
          <a:ln>
            <a:noFill/>
          </a:ln>
        </p:spPr>
        <p:txBody>
          <a:bodyPr spcFirstLastPara="1" wrap="square" lIns="91425" tIns="45700" rIns="91425" bIns="45700" anchor="t" anchorCtr="0">
            <a:spAutoFit/>
          </a:bodyPr>
          <a:lstStyle/>
          <a:p>
            <a:pPr marL="463550" marR="0" lvl="1" indent="0" algn="l" rtl="0">
              <a:lnSpc>
                <a:spcPct val="100000"/>
              </a:lnSpc>
              <a:spcBef>
                <a:spcPts val="0"/>
              </a:spcBef>
              <a:spcAft>
                <a:spcPts val="0"/>
              </a:spcAft>
              <a:buNone/>
            </a:pPr>
            <a:r>
              <a:rPr lang="fr-FR" sz="3200" b="1" i="0" u="none" strike="noStrike" cap="none" dirty="0">
                <a:solidFill>
                  <a:schemeClr val="lt1"/>
                </a:solidFill>
                <a:latin typeface="Comic Sans MS"/>
                <a:ea typeface="Comic Sans MS"/>
                <a:cs typeface="Comic Sans MS"/>
                <a:sym typeface="Comic Sans MS"/>
              </a:rPr>
              <a:t>Tracez les 3 hauteurs du triangle ABC.</a:t>
            </a:r>
            <a:endParaRPr lang="fr-FR" sz="3200" b="0" i="0" u="none" strike="noStrike" cap="none" dirty="0">
              <a:solidFill>
                <a:schemeClr val="lt1"/>
              </a:solidFill>
              <a:latin typeface="Comic Sans MS"/>
              <a:ea typeface="Comic Sans MS"/>
              <a:cs typeface="Comic Sans MS"/>
              <a:sym typeface="Comic Sans MS"/>
            </a:endParaRPr>
          </a:p>
        </p:txBody>
      </p:sp>
      <p:pic>
        <p:nvPicPr>
          <p:cNvPr id="431" name="Google Shape;431;p34" descr="A picture containing shape&#10;&#10;Description automatically generated"/>
          <p:cNvPicPr preferRelativeResize="0"/>
          <p:nvPr/>
        </p:nvPicPr>
        <p:blipFill rotWithShape="1">
          <a:blip r:embed="rId3">
            <a:alphaModFix/>
          </a:blip>
          <a:srcRect l="56175" t="4797" r="8290" b="54202"/>
          <a:stretch/>
        </p:blipFill>
        <p:spPr>
          <a:xfrm>
            <a:off x="10223563" y="2608468"/>
            <a:ext cx="1274351" cy="1470381"/>
          </a:xfrm>
          <a:prstGeom prst="rect">
            <a:avLst/>
          </a:prstGeom>
          <a:noFill/>
          <a:ln>
            <a:noFill/>
          </a:ln>
        </p:spPr>
      </p:pic>
      <p:sp>
        <p:nvSpPr>
          <p:cNvPr id="432" name="Google Shape;432;p34"/>
          <p:cNvSpPr/>
          <p:nvPr/>
        </p:nvSpPr>
        <p:spPr>
          <a:xfrm>
            <a:off x="9921240" y="1630680"/>
            <a:ext cx="1722000" cy="2782800"/>
          </a:xfrm>
          <a:prstGeom prst="roundRect">
            <a:avLst>
              <a:gd name="adj" fmla="val 16667"/>
            </a:avLst>
          </a:prstGeom>
          <a:no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pic>
        <p:nvPicPr>
          <p:cNvPr id="433" name="Google Shape;433;p34" descr="A picture containing text&#10;&#10;Description automatically generated"/>
          <p:cNvPicPr preferRelativeResize="0"/>
          <p:nvPr/>
        </p:nvPicPr>
        <p:blipFill rotWithShape="1">
          <a:blip r:embed="rId4">
            <a:alphaModFix/>
          </a:blip>
          <a:srcRect/>
          <a:stretch/>
        </p:blipFill>
        <p:spPr>
          <a:xfrm>
            <a:off x="9794183" y="1630680"/>
            <a:ext cx="1696300" cy="1272225"/>
          </a:xfrm>
          <a:prstGeom prst="rect">
            <a:avLst/>
          </a:prstGeom>
          <a:noFill/>
          <a:ln>
            <a:noFill/>
          </a:ln>
        </p:spPr>
      </p:pic>
      <p:sp>
        <p:nvSpPr>
          <p:cNvPr id="434" name="Google Shape;434;p34"/>
          <p:cNvSpPr txBox="1"/>
          <p:nvPr/>
        </p:nvSpPr>
        <p:spPr>
          <a:xfrm>
            <a:off x="2314326" y="1209481"/>
            <a:ext cx="404400" cy="2415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C</a:t>
            </a:r>
            <a:endParaRPr/>
          </a:p>
        </p:txBody>
      </p:sp>
      <p:sp>
        <p:nvSpPr>
          <p:cNvPr id="435" name="Google Shape;435;p34"/>
          <p:cNvSpPr txBox="1"/>
          <p:nvPr/>
        </p:nvSpPr>
        <p:spPr>
          <a:xfrm>
            <a:off x="7975498" y="3137279"/>
            <a:ext cx="404400" cy="2415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B</a:t>
            </a:r>
            <a:endParaRPr/>
          </a:p>
        </p:txBody>
      </p:sp>
      <p:sp>
        <p:nvSpPr>
          <p:cNvPr id="436" name="Google Shape;436;p34"/>
          <p:cNvSpPr/>
          <p:nvPr/>
        </p:nvSpPr>
        <p:spPr>
          <a:xfrm>
            <a:off x="2678421" y="1575940"/>
            <a:ext cx="5487351" cy="1577591"/>
          </a:xfrm>
          <a:custGeom>
            <a:avLst/>
            <a:gdLst/>
            <a:ahLst/>
            <a:cxnLst/>
            <a:rect l="l" t="t" r="r" b="b"/>
            <a:pathLst>
              <a:path w="8744783" h="3411008" extrusionOk="0">
                <a:moveTo>
                  <a:pt x="1611739" y="3411008"/>
                </a:moveTo>
                <a:lnTo>
                  <a:pt x="0" y="0"/>
                </a:lnTo>
                <a:lnTo>
                  <a:pt x="8744783" y="3410858"/>
                </a:lnTo>
                <a:lnTo>
                  <a:pt x="1611739" y="3411008"/>
                </a:lnTo>
                <a:close/>
              </a:path>
            </a:pathLst>
          </a:custGeom>
          <a:noFill/>
          <a:ln w="1905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437" name="Google Shape;437;p34"/>
          <p:cNvSpPr txBox="1"/>
          <p:nvPr/>
        </p:nvSpPr>
        <p:spPr>
          <a:xfrm>
            <a:off x="3272419" y="3126600"/>
            <a:ext cx="404400" cy="2415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A</a:t>
            </a:r>
            <a:endParaRPr/>
          </a:p>
        </p:txBody>
      </p:sp>
      <p:sp>
        <p:nvSpPr>
          <p:cNvPr id="438" name="Google Shape;438;p34"/>
          <p:cNvSpPr/>
          <p:nvPr/>
        </p:nvSpPr>
        <p:spPr>
          <a:xfrm>
            <a:off x="8084277" y="3118564"/>
            <a:ext cx="81000" cy="75300"/>
          </a:xfrm>
          <a:prstGeom prst="ellipse">
            <a:avLst/>
          </a:prstGeom>
          <a:solidFill>
            <a:srgbClr val="0B5394"/>
          </a:solidFill>
          <a:ln w="25400" cap="flat" cmpd="sng">
            <a:solidFill>
              <a:srgbClr val="0B539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439" name="Google Shape;439;p34"/>
          <p:cNvSpPr/>
          <p:nvPr/>
        </p:nvSpPr>
        <p:spPr>
          <a:xfrm>
            <a:off x="3654671" y="3118564"/>
            <a:ext cx="81000" cy="75300"/>
          </a:xfrm>
          <a:prstGeom prst="ellipse">
            <a:avLst/>
          </a:prstGeom>
          <a:solidFill>
            <a:srgbClr val="0B5394"/>
          </a:solidFill>
          <a:ln w="25400" cap="flat" cmpd="sng">
            <a:solidFill>
              <a:srgbClr val="0B539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440" name="Google Shape;440;p34"/>
          <p:cNvSpPr/>
          <p:nvPr/>
        </p:nvSpPr>
        <p:spPr>
          <a:xfrm>
            <a:off x="2646890" y="1547204"/>
            <a:ext cx="81000" cy="75300"/>
          </a:xfrm>
          <a:prstGeom prst="ellipse">
            <a:avLst/>
          </a:prstGeom>
          <a:solidFill>
            <a:srgbClr val="0B5394"/>
          </a:solidFill>
          <a:ln w="25400" cap="flat" cmpd="sng">
            <a:solidFill>
              <a:srgbClr val="0B539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445"/>
        <p:cNvGrpSpPr/>
        <p:nvPr/>
      </p:nvGrpSpPr>
      <p:grpSpPr>
        <a:xfrm>
          <a:off x="0" y="0"/>
          <a:ext cx="0" cy="0"/>
          <a:chOff x="0" y="0"/>
          <a:chExt cx="0" cy="0"/>
        </a:xfrm>
      </p:grpSpPr>
      <p:sp>
        <p:nvSpPr>
          <p:cNvPr id="449" name="Google Shape;449;p35"/>
          <p:cNvSpPr txBox="1"/>
          <p:nvPr/>
        </p:nvSpPr>
        <p:spPr>
          <a:xfrm>
            <a:off x="0" y="572301"/>
            <a:ext cx="12192000" cy="584700"/>
          </a:xfrm>
          <a:prstGeom prst="rect">
            <a:avLst/>
          </a:prstGeom>
          <a:solidFill>
            <a:srgbClr val="0076A3"/>
          </a:solidFill>
          <a:ln>
            <a:noFill/>
          </a:ln>
        </p:spPr>
        <p:txBody>
          <a:bodyPr spcFirstLastPara="1" wrap="square" lIns="91425" tIns="45700" rIns="91425" bIns="45700" anchor="t" anchorCtr="0">
            <a:spAutoFit/>
          </a:bodyPr>
          <a:lstStyle/>
          <a:p>
            <a:pPr marL="463550" lvl="1"/>
            <a:r>
              <a:rPr lang="fr-FR" sz="3200" b="1" dirty="0">
                <a:solidFill>
                  <a:schemeClr val="lt1"/>
                </a:solidFill>
                <a:latin typeface="Comic Sans MS"/>
                <a:ea typeface="Comic Sans MS"/>
                <a:cs typeface="Comic Sans MS"/>
                <a:sym typeface="Comic Sans MS"/>
              </a:rPr>
              <a:t>Tracez les 3 hauteurs du triangle ABC.</a:t>
            </a:r>
            <a:endParaRPr lang="fr-FR" sz="3200" dirty="0">
              <a:solidFill>
                <a:schemeClr val="lt1"/>
              </a:solidFill>
              <a:latin typeface="Comic Sans MS"/>
              <a:ea typeface="Comic Sans MS"/>
              <a:cs typeface="Comic Sans MS"/>
              <a:sym typeface="Comic Sans MS"/>
            </a:endParaRPr>
          </a:p>
        </p:txBody>
      </p:sp>
      <p:sp>
        <p:nvSpPr>
          <p:cNvPr id="25" name="Rectangle 24">
            <a:extLst>
              <a:ext uri="{FF2B5EF4-FFF2-40B4-BE49-F238E27FC236}">
                <a16:creationId xmlns:a16="http://schemas.microsoft.com/office/drawing/2014/main" id="{C7423AA4-47AE-EFD4-3F34-F3C4DB910926}"/>
              </a:ext>
            </a:extLst>
          </p:cNvPr>
          <p:cNvSpPr/>
          <p:nvPr/>
        </p:nvSpPr>
        <p:spPr>
          <a:xfrm rot="3668627">
            <a:off x="5004583" y="5020530"/>
            <a:ext cx="111001" cy="150980"/>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2F7C90A7-044D-C7F8-508B-1C9CC8EFC759}"/>
              </a:ext>
            </a:extLst>
          </p:cNvPr>
          <p:cNvSpPr/>
          <p:nvPr/>
        </p:nvSpPr>
        <p:spPr>
          <a:xfrm rot="1123576">
            <a:off x="4029621" y="1995785"/>
            <a:ext cx="150980" cy="111001"/>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BC03B993-C196-A313-8DB1-055A30BDEF0C}"/>
              </a:ext>
            </a:extLst>
          </p:cNvPr>
          <p:cNvSpPr/>
          <p:nvPr/>
        </p:nvSpPr>
        <p:spPr>
          <a:xfrm>
            <a:off x="2692798" y="3051885"/>
            <a:ext cx="150980" cy="111001"/>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8" name="Straight Connector 27">
            <a:extLst>
              <a:ext uri="{FF2B5EF4-FFF2-40B4-BE49-F238E27FC236}">
                <a16:creationId xmlns:a16="http://schemas.microsoft.com/office/drawing/2014/main" id="{5A76F713-34F6-679F-9F71-D4F20E10782A}"/>
              </a:ext>
            </a:extLst>
          </p:cNvPr>
          <p:cNvCxnSpPr>
            <a:cxnSpLocks/>
          </p:cNvCxnSpPr>
          <p:nvPr/>
        </p:nvCxnSpPr>
        <p:spPr>
          <a:xfrm>
            <a:off x="3718044" y="3194809"/>
            <a:ext cx="1427386" cy="2159908"/>
          </a:xfrm>
          <a:prstGeom prst="line">
            <a:avLst/>
          </a:prstGeom>
          <a:ln w="19050">
            <a:solidFill>
              <a:srgbClr val="085091"/>
            </a:solidFill>
            <a:prstDash val="sysDash"/>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2719F7F0-BC09-D167-9A8B-AD974A64CAF6}"/>
              </a:ext>
            </a:extLst>
          </p:cNvPr>
          <p:cNvCxnSpPr>
            <a:cxnSpLocks/>
          </p:cNvCxnSpPr>
          <p:nvPr/>
        </p:nvCxnSpPr>
        <p:spPr>
          <a:xfrm flipH="1">
            <a:off x="1979109" y="3165466"/>
            <a:ext cx="1707385" cy="5456"/>
          </a:xfrm>
          <a:prstGeom prst="line">
            <a:avLst/>
          </a:prstGeom>
          <a:ln w="19050">
            <a:solidFill>
              <a:srgbClr val="085091"/>
            </a:solidFill>
            <a:prstDash val="sysDash"/>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ED731C41-C4E7-5499-3EEE-E2457CABDE93}"/>
              </a:ext>
            </a:extLst>
          </p:cNvPr>
          <p:cNvSpPr txBox="1"/>
          <p:nvPr/>
        </p:nvSpPr>
        <p:spPr>
          <a:xfrm>
            <a:off x="2314326" y="1209481"/>
            <a:ext cx="404549" cy="241357"/>
          </a:xfrm>
          <a:prstGeom prst="rect">
            <a:avLst/>
          </a:prstGeom>
          <a:noFill/>
        </p:spPr>
        <p:txBody>
          <a:bodyPr wrap="square" rtlCol="0">
            <a:spAutoFit/>
          </a:bodyPr>
          <a:lstStyle/>
          <a:p>
            <a:r>
              <a:rPr lang="en-US" sz="2800" b="1" dirty="0">
                <a:solidFill>
                  <a:schemeClr val="tx1">
                    <a:lumMod val="65000"/>
                    <a:lumOff val="35000"/>
                  </a:schemeClr>
                </a:solidFill>
                <a:latin typeface="+mn-lt"/>
              </a:rPr>
              <a:t>C</a:t>
            </a:r>
          </a:p>
        </p:txBody>
      </p:sp>
      <p:sp>
        <p:nvSpPr>
          <p:cNvPr id="31" name="TextBox 30">
            <a:extLst>
              <a:ext uri="{FF2B5EF4-FFF2-40B4-BE49-F238E27FC236}">
                <a16:creationId xmlns:a16="http://schemas.microsoft.com/office/drawing/2014/main" id="{184251D5-A2F5-3883-B014-BA7BB6E98006}"/>
              </a:ext>
            </a:extLst>
          </p:cNvPr>
          <p:cNvSpPr txBox="1"/>
          <p:nvPr/>
        </p:nvSpPr>
        <p:spPr>
          <a:xfrm>
            <a:off x="7975498" y="3137279"/>
            <a:ext cx="404549" cy="241357"/>
          </a:xfrm>
          <a:prstGeom prst="rect">
            <a:avLst/>
          </a:prstGeom>
          <a:noFill/>
        </p:spPr>
        <p:txBody>
          <a:bodyPr wrap="square" rtlCol="0">
            <a:spAutoFit/>
          </a:bodyPr>
          <a:lstStyle/>
          <a:p>
            <a:r>
              <a:rPr lang="en-US" sz="2800" b="1" dirty="0">
                <a:solidFill>
                  <a:schemeClr val="tx1">
                    <a:lumMod val="65000"/>
                    <a:lumOff val="35000"/>
                  </a:schemeClr>
                </a:solidFill>
                <a:latin typeface="+mn-lt"/>
              </a:rPr>
              <a:t>B</a:t>
            </a:r>
          </a:p>
        </p:txBody>
      </p:sp>
      <p:cxnSp>
        <p:nvCxnSpPr>
          <p:cNvPr id="32" name="HeightFromA">
            <a:extLst>
              <a:ext uri="{FF2B5EF4-FFF2-40B4-BE49-F238E27FC236}">
                <a16:creationId xmlns:a16="http://schemas.microsoft.com/office/drawing/2014/main" id="{819A2655-5C4F-032A-20D5-63DAB0767CE1}"/>
              </a:ext>
            </a:extLst>
          </p:cNvPr>
          <p:cNvCxnSpPr>
            <a:cxnSpLocks/>
            <a:stCxn id="37" idx="0"/>
          </p:cNvCxnSpPr>
          <p:nvPr/>
        </p:nvCxnSpPr>
        <p:spPr>
          <a:xfrm flipV="1">
            <a:off x="3695126" y="1968500"/>
            <a:ext cx="349824" cy="1150064"/>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33" name="Isosceles Triangle 6">
            <a:extLst>
              <a:ext uri="{FF2B5EF4-FFF2-40B4-BE49-F238E27FC236}">
                <a16:creationId xmlns:a16="http://schemas.microsoft.com/office/drawing/2014/main" id="{46A50F37-E551-FE44-E559-72B308D0049E}"/>
              </a:ext>
            </a:extLst>
          </p:cNvPr>
          <p:cNvSpPr/>
          <p:nvPr/>
        </p:nvSpPr>
        <p:spPr>
          <a:xfrm>
            <a:off x="2678421" y="1575940"/>
            <a:ext cx="5486765" cy="1573469"/>
          </a:xfrm>
          <a:custGeom>
            <a:avLst/>
            <a:gdLst>
              <a:gd name="connsiteX0" fmla="*/ 0 w 3721332"/>
              <a:gd name="connsiteY0" fmla="*/ 3607778 h 3607778"/>
              <a:gd name="connsiteX1" fmla="*/ 1860666 w 3721332"/>
              <a:gd name="connsiteY1" fmla="*/ 0 h 3607778"/>
              <a:gd name="connsiteX2" fmla="*/ 3721332 w 3721332"/>
              <a:gd name="connsiteY2" fmla="*/ 3607778 h 3607778"/>
              <a:gd name="connsiteX3" fmla="*/ 0 w 3721332"/>
              <a:gd name="connsiteY3" fmla="*/ 3607778 h 3607778"/>
              <a:gd name="connsiteX0" fmla="*/ 0 w 8070593"/>
              <a:gd name="connsiteY0" fmla="*/ 3607778 h 3654670"/>
              <a:gd name="connsiteX1" fmla="*/ 1860666 w 8070593"/>
              <a:gd name="connsiteY1" fmla="*/ 0 h 3654670"/>
              <a:gd name="connsiteX2" fmla="*/ 8070593 w 8070593"/>
              <a:gd name="connsiteY2" fmla="*/ 3654670 h 3654670"/>
              <a:gd name="connsiteX3" fmla="*/ 0 w 8070593"/>
              <a:gd name="connsiteY3" fmla="*/ 3607778 h 3654670"/>
              <a:gd name="connsiteX0" fmla="*/ 0 w 8070593"/>
              <a:gd name="connsiteY0" fmla="*/ 3607778 h 3619500"/>
              <a:gd name="connsiteX1" fmla="*/ 1860666 w 8070593"/>
              <a:gd name="connsiteY1" fmla="*/ 0 h 3619500"/>
              <a:gd name="connsiteX2" fmla="*/ 8070593 w 8070593"/>
              <a:gd name="connsiteY2" fmla="*/ 3619500 h 3619500"/>
              <a:gd name="connsiteX3" fmla="*/ 0 w 8070593"/>
              <a:gd name="connsiteY3" fmla="*/ 3607778 h 3619500"/>
              <a:gd name="connsiteX0" fmla="*/ 0 w 8070593"/>
              <a:gd name="connsiteY0" fmla="*/ 3607778 h 3607778"/>
              <a:gd name="connsiteX1" fmla="*/ 1860666 w 8070593"/>
              <a:gd name="connsiteY1" fmla="*/ 0 h 3607778"/>
              <a:gd name="connsiteX2" fmla="*/ 8070593 w 8070593"/>
              <a:gd name="connsiteY2" fmla="*/ 3596053 h 3607778"/>
              <a:gd name="connsiteX3" fmla="*/ 0 w 8070593"/>
              <a:gd name="connsiteY3" fmla="*/ 3607778 h 3607778"/>
              <a:gd name="connsiteX0" fmla="*/ 674190 w 8744783"/>
              <a:gd name="connsiteY0" fmla="*/ 3422583 h 3422583"/>
              <a:gd name="connsiteX1" fmla="*/ 0 w 8744783"/>
              <a:gd name="connsiteY1" fmla="*/ 0 h 3422583"/>
              <a:gd name="connsiteX2" fmla="*/ 8744783 w 8744783"/>
              <a:gd name="connsiteY2" fmla="*/ 3410858 h 3422583"/>
              <a:gd name="connsiteX3" fmla="*/ 674190 w 8744783"/>
              <a:gd name="connsiteY3" fmla="*/ 3422583 h 3422583"/>
              <a:gd name="connsiteX0" fmla="*/ 1611739 w 8744783"/>
              <a:gd name="connsiteY0" fmla="*/ 3411008 h 3411008"/>
              <a:gd name="connsiteX1" fmla="*/ 0 w 8744783"/>
              <a:gd name="connsiteY1" fmla="*/ 0 h 3411008"/>
              <a:gd name="connsiteX2" fmla="*/ 8744783 w 8744783"/>
              <a:gd name="connsiteY2" fmla="*/ 3410858 h 3411008"/>
              <a:gd name="connsiteX3" fmla="*/ 1611739 w 8744783"/>
              <a:gd name="connsiteY3" fmla="*/ 3411008 h 3411008"/>
            </a:gdLst>
            <a:ahLst/>
            <a:cxnLst>
              <a:cxn ang="0">
                <a:pos x="connsiteX0" y="connsiteY0"/>
              </a:cxn>
              <a:cxn ang="0">
                <a:pos x="connsiteX1" y="connsiteY1"/>
              </a:cxn>
              <a:cxn ang="0">
                <a:pos x="connsiteX2" y="connsiteY2"/>
              </a:cxn>
              <a:cxn ang="0">
                <a:pos x="connsiteX3" y="connsiteY3"/>
              </a:cxn>
            </a:cxnLst>
            <a:rect l="l" t="t" r="r" b="b"/>
            <a:pathLst>
              <a:path w="8744783" h="3411008">
                <a:moveTo>
                  <a:pt x="1611739" y="3411008"/>
                </a:moveTo>
                <a:lnTo>
                  <a:pt x="0" y="0"/>
                </a:lnTo>
                <a:lnTo>
                  <a:pt x="8744783" y="3410858"/>
                </a:lnTo>
                <a:lnTo>
                  <a:pt x="1611739" y="3411008"/>
                </a:lnTo>
                <a:close/>
              </a:path>
            </a:pathLst>
          </a:cu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4" name="Straight Connector 33">
            <a:extLst>
              <a:ext uri="{FF2B5EF4-FFF2-40B4-BE49-F238E27FC236}">
                <a16:creationId xmlns:a16="http://schemas.microsoft.com/office/drawing/2014/main" id="{67230414-CDDD-E709-D7E6-912D8A1385B6}"/>
              </a:ext>
            </a:extLst>
          </p:cNvPr>
          <p:cNvCxnSpPr>
            <a:cxnSpLocks/>
            <a:stCxn id="33" idx="1"/>
            <a:endCxn id="27" idx="1"/>
          </p:cNvCxnSpPr>
          <p:nvPr/>
        </p:nvCxnSpPr>
        <p:spPr>
          <a:xfrm>
            <a:off x="2678421" y="1575940"/>
            <a:ext cx="14377" cy="1531446"/>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27420028-AD23-EC4D-4684-0A0557AD4A2C}"/>
              </a:ext>
            </a:extLst>
          </p:cNvPr>
          <p:cNvCxnSpPr>
            <a:cxnSpLocks/>
            <a:endCxn id="36" idx="6"/>
          </p:cNvCxnSpPr>
          <p:nvPr/>
        </p:nvCxnSpPr>
        <p:spPr>
          <a:xfrm flipV="1">
            <a:off x="5038725" y="3156148"/>
            <a:ext cx="3126461" cy="2017827"/>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36" name="Oval 35">
            <a:extLst>
              <a:ext uri="{FF2B5EF4-FFF2-40B4-BE49-F238E27FC236}">
                <a16:creationId xmlns:a16="http://schemas.microsoft.com/office/drawing/2014/main" id="{0C46907B-E896-B3C3-1C6E-DF4547B63E7E}"/>
              </a:ext>
            </a:extLst>
          </p:cNvPr>
          <p:cNvSpPr/>
          <p:nvPr/>
        </p:nvSpPr>
        <p:spPr>
          <a:xfrm>
            <a:off x="8084277" y="3118564"/>
            <a:ext cx="80909" cy="75168"/>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Oval 36">
            <a:extLst>
              <a:ext uri="{FF2B5EF4-FFF2-40B4-BE49-F238E27FC236}">
                <a16:creationId xmlns:a16="http://schemas.microsoft.com/office/drawing/2014/main" id="{70C661E5-6E5F-EBF1-29AF-86DDCB16036E}"/>
              </a:ext>
            </a:extLst>
          </p:cNvPr>
          <p:cNvSpPr/>
          <p:nvPr/>
        </p:nvSpPr>
        <p:spPr>
          <a:xfrm>
            <a:off x="3654671" y="3118564"/>
            <a:ext cx="80909" cy="75168"/>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37">
            <a:extLst>
              <a:ext uri="{FF2B5EF4-FFF2-40B4-BE49-F238E27FC236}">
                <a16:creationId xmlns:a16="http://schemas.microsoft.com/office/drawing/2014/main" id="{5E72AC90-3F8C-701F-C0ED-05121FD0A7A0}"/>
              </a:ext>
            </a:extLst>
          </p:cNvPr>
          <p:cNvSpPr/>
          <p:nvPr/>
        </p:nvSpPr>
        <p:spPr>
          <a:xfrm>
            <a:off x="2646890" y="1547204"/>
            <a:ext cx="80909" cy="75167"/>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TextBox 38">
            <a:extLst>
              <a:ext uri="{FF2B5EF4-FFF2-40B4-BE49-F238E27FC236}">
                <a16:creationId xmlns:a16="http://schemas.microsoft.com/office/drawing/2014/main" id="{161C48D8-D852-9ACD-F525-21BDC030945B}"/>
              </a:ext>
            </a:extLst>
          </p:cNvPr>
          <p:cNvSpPr txBox="1"/>
          <p:nvPr/>
        </p:nvSpPr>
        <p:spPr>
          <a:xfrm>
            <a:off x="3272419" y="3126600"/>
            <a:ext cx="404549" cy="241357"/>
          </a:xfrm>
          <a:prstGeom prst="rect">
            <a:avLst/>
          </a:prstGeom>
          <a:noFill/>
        </p:spPr>
        <p:txBody>
          <a:bodyPr wrap="square" rtlCol="0">
            <a:spAutoFit/>
          </a:bodyPr>
          <a:lstStyle/>
          <a:p>
            <a:r>
              <a:rPr lang="en-US" sz="2800" b="1" dirty="0">
                <a:solidFill>
                  <a:schemeClr val="tx1">
                    <a:lumMod val="65000"/>
                    <a:lumOff val="35000"/>
                  </a:schemeClr>
                </a:solidFill>
                <a:latin typeface="+mn-lt"/>
              </a:rPr>
              <a:t>A</a:t>
            </a:r>
          </a:p>
        </p:txBody>
      </p:sp>
      <p:pic>
        <p:nvPicPr>
          <p:cNvPr id="40" name="setsquare">
            <a:extLst>
              <a:ext uri="{FF2B5EF4-FFF2-40B4-BE49-F238E27FC236}">
                <a16:creationId xmlns:a16="http://schemas.microsoft.com/office/drawing/2014/main" id="{DAE35256-B639-4CEA-CB49-022F17B6AA57}"/>
              </a:ext>
            </a:extLst>
          </p:cNvPr>
          <p:cNvPicPr>
            <a:picLocks noChangeAspect="1"/>
          </p:cNvPicPr>
          <p:nvPr/>
        </p:nvPicPr>
        <p:blipFill>
          <a:blip r:embed="rId3">
            <a:alphaModFix amt="70000"/>
          </a:blip>
          <a:srcRect/>
          <a:stretch/>
        </p:blipFill>
        <p:spPr>
          <a:xfrm rot="982527" flipH="1" flipV="1">
            <a:off x="3755631" y="2113739"/>
            <a:ext cx="3141771" cy="5335911"/>
          </a:xfrm>
          <a:prstGeom prst="rect">
            <a:avLst/>
          </a:prstGeom>
        </p:spPr>
      </p:pic>
      <p:pic>
        <p:nvPicPr>
          <p:cNvPr id="41" name="Pencil1" descr="A picture containing text&#10;&#10;Description automatically generated">
            <a:extLst>
              <a:ext uri="{FF2B5EF4-FFF2-40B4-BE49-F238E27FC236}">
                <a16:creationId xmlns:a16="http://schemas.microsoft.com/office/drawing/2014/main" id="{A55D888E-5196-6FE4-9D6C-F1616FAC7F2E}"/>
              </a:ext>
            </a:extLst>
          </p:cNvPr>
          <p:cNvPicPr>
            <a:picLocks noChangeAspect="1"/>
          </p:cNvPicPr>
          <p:nvPr/>
        </p:nvPicPr>
        <p:blipFill>
          <a:blip r:embed="rId4"/>
          <a:stretch>
            <a:fillRect/>
          </a:stretch>
        </p:blipFill>
        <p:spPr>
          <a:xfrm rot="15883323">
            <a:off x="1923405" y="1833891"/>
            <a:ext cx="2100756" cy="1575567"/>
          </a:xfrm>
          <a:prstGeom prst="rect">
            <a:avLst/>
          </a:prstGeom>
        </p:spPr>
      </p:pic>
      <p:pic>
        <p:nvPicPr>
          <p:cNvPr id="42" name="setsquare2">
            <a:extLst>
              <a:ext uri="{FF2B5EF4-FFF2-40B4-BE49-F238E27FC236}">
                <a16:creationId xmlns:a16="http://schemas.microsoft.com/office/drawing/2014/main" id="{1FC6CFAB-78C1-5D83-5D5D-83D6E93BDBCA}"/>
              </a:ext>
            </a:extLst>
          </p:cNvPr>
          <p:cNvPicPr>
            <a:picLocks noChangeAspect="1"/>
          </p:cNvPicPr>
          <p:nvPr/>
        </p:nvPicPr>
        <p:blipFill>
          <a:blip r:embed="rId3">
            <a:alphaModFix amt="70000"/>
          </a:blip>
          <a:srcRect/>
          <a:stretch/>
        </p:blipFill>
        <p:spPr>
          <a:xfrm rot="14220344" flipH="1" flipV="1">
            <a:off x="3064692" y="-2414725"/>
            <a:ext cx="3141771" cy="5335911"/>
          </a:xfrm>
          <a:prstGeom prst="rect">
            <a:avLst/>
          </a:prstGeom>
        </p:spPr>
      </p:pic>
      <p:pic>
        <p:nvPicPr>
          <p:cNvPr id="43" name="Pencil2" descr="A picture containing text&#10;&#10;Description automatically generated">
            <a:extLst>
              <a:ext uri="{FF2B5EF4-FFF2-40B4-BE49-F238E27FC236}">
                <a16:creationId xmlns:a16="http://schemas.microsoft.com/office/drawing/2014/main" id="{9D77AF2A-E950-8E6E-418E-B18C9E918EF7}"/>
              </a:ext>
            </a:extLst>
          </p:cNvPr>
          <p:cNvPicPr>
            <a:picLocks noChangeAspect="1"/>
          </p:cNvPicPr>
          <p:nvPr/>
        </p:nvPicPr>
        <p:blipFill>
          <a:blip r:embed="rId4"/>
          <a:stretch>
            <a:fillRect/>
          </a:stretch>
        </p:blipFill>
        <p:spPr>
          <a:xfrm rot="15883323">
            <a:off x="1934880" y="1899498"/>
            <a:ext cx="2100756" cy="1575567"/>
          </a:xfrm>
          <a:prstGeom prst="rect">
            <a:avLst/>
          </a:prstGeom>
        </p:spPr>
      </p:pic>
      <p:pic>
        <p:nvPicPr>
          <p:cNvPr id="44" name="Pencil2" descr="A picture containing text&#10;&#10;Description automatically generated">
            <a:extLst>
              <a:ext uri="{FF2B5EF4-FFF2-40B4-BE49-F238E27FC236}">
                <a16:creationId xmlns:a16="http://schemas.microsoft.com/office/drawing/2014/main" id="{3B55385F-F7E0-CD88-3AFB-B5A5ECCF0AF6}"/>
              </a:ext>
            </a:extLst>
          </p:cNvPr>
          <p:cNvPicPr>
            <a:picLocks noChangeAspect="1"/>
          </p:cNvPicPr>
          <p:nvPr/>
        </p:nvPicPr>
        <p:blipFill>
          <a:blip r:embed="rId4"/>
          <a:stretch>
            <a:fillRect/>
          </a:stretch>
        </p:blipFill>
        <p:spPr>
          <a:xfrm rot="4422474">
            <a:off x="7883230" y="2764711"/>
            <a:ext cx="2100756" cy="1575567"/>
          </a:xfrm>
          <a:prstGeom prst="rect">
            <a:avLst/>
          </a:prstGeom>
        </p:spPr>
      </p:pic>
      <p:pic>
        <p:nvPicPr>
          <p:cNvPr id="45" name="setsquare3">
            <a:extLst>
              <a:ext uri="{FF2B5EF4-FFF2-40B4-BE49-F238E27FC236}">
                <a16:creationId xmlns:a16="http://schemas.microsoft.com/office/drawing/2014/main" id="{73DB7A2C-98B6-8B3C-FE05-E6F75F720F6B}"/>
              </a:ext>
            </a:extLst>
          </p:cNvPr>
          <p:cNvPicPr>
            <a:picLocks noChangeAspect="1"/>
          </p:cNvPicPr>
          <p:nvPr/>
        </p:nvPicPr>
        <p:blipFill>
          <a:blip r:embed="rId3">
            <a:alphaModFix amt="70000"/>
          </a:blip>
          <a:srcRect/>
          <a:stretch/>
        </p:blipFill>
        <p:spPr>
          <a:xfrm rot="10800000" flipH="1" flipV="1">
            <a:off x="4324103" y="-1864300"/>
            <a:ext cx="3141771" cy="5335911"/>
          </a:xfrm>
          <a:prstGeom prst="rect">
            <a:avLst/>
          </a:prstGeom>
        </p:spPr>
      </p:pic>
      <p:pic>
        <p:nvPicPr>
          <p:cNvPr id="46" name="Pencil4" descr="A picture containing text&#10;&#10;Description automatically generated">
            <a:extLst>
              <a:ext uri="{FF2B5EF4-FFF2-40B4-BE49-F238E27FC236}">
                <a16:creationId xmlns:a16="http://schemas.microsoft.com/office/drawing/2014/main" id="{8ECFB526-91CD-FC5F-E2EA-270D9587370C}"/>
              </a:ext>
            </a:extLst>
          </p:cNvPr>
          <p:cNvPicPr>
            <a:picLocks noChangeAspect="1"/>
          </p:cNvPicPr>
          <p:nvPr/>
        </p:nvPicPr>
        <p:blipFill>
          <a:blip r:embed="rId4"/>
          <a:stretch>
            <a:fillRect/>
          </a:stretch>
        </p:blipFill>
        <p:spPr>
          <a:xfrm rot="15883323">
            <a:off x="908424" y="330607"/>
            <a:ext cx="2100756" cy="157556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path" presetSubtype="0" accel="50000" decel="50000" fill="hold" nodeType="clickEffect">
                                  <p:stCondLst>
                                    <p:cond delay="0"/>
                                  </p:stCondLst>
                                  <p:childTnLst>
                                    <p:animMotion origin="layout" path="M 1.04167E-6 -2.22222E-6 L -0.0655 -0.03148 " pathEditMode="relative" rAng="0" ptsTypes="AA">
                                      <p:cBhvr>
                                        <p:cTn id="13" dur="2000" fill="hold"/>
                                        <p:tgtEl>
                                          <p:spTgt spid="40"/>
                                        </p:tgtEl>
                                        <p:attrNameLst>
                                          <p:attrName>ppt_x</p:attrName>
                                          <p:attrName>ppt_y</p:attrName>
                                        </p:attrNameLst>
                                      </p:cBhvr>
                                      <p:rCtr x="-3281" y="-1574"/>
                                    </p:animMotion>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nodeType="clickEffect">
                                  <p:stCondLst>
                                    <p:cond delay="0"/>
                                  </p:stCondLst>
                                  <p:childTnLst>
                                    <p:set>
                                      <p:cBhvr>
                                        <p:cTn id="17" dur="1" fill="hold">
                                          <p:stCondLst>
                                            <p:cond delay="0"/>
                                          </p:stCondLst>
                                        </p:cTn>
                                        <p:tgtEl>
                                          <p:spTgt spid="41"/>
                                        </p:tgtEl>
                                        <p:attrNameLst>
                                          <p:attrName>style.visibility</p:attrName>
                                        </p:attrNameLst>
                                      </p:cBhvr>
                                      <p:to>
                                        <p:strVal val="visible"/>
                                      </p:to>
                                    </p:set>
                                    <p:anim calcmode="lin" valueType="num">
                                      <p:cBhvr additive="base">
                                        <p:cTn id="18" dur="500" fill="hold"/>
                                        <p:tgtEl>
                                          <p:spTgt spid="41"/>
                                        </p:tgtEl>
                                        <p:attrNameLst>
                                          <p:attrName>ppt_x</p:attrName>
                                        </p:attrNameLst>
                                      </p:cBhvr>
                                      <p:tavLst>
                                        <p:tav tm="0">
                                          <p:val>
                                            <p:strVal val="0-#ppt_w/2"/>
                                          </p:val>
                                        </p:tav>
                                        <p:tav tm="100000">
                                          <p:val>
                                            <p:strVal val="#ppt_x"/>
                                          </p:val>
                                        </p:tav>
                                      </p:tavLst>
                                    </p:anim>
                                    <p:anim calcmode="lin" valueType="num">
                                      <p:cBhvr additive="base">
                                        <p:cTn id="19" dur="500" fill="hold"/>
                                        <p:tgtEl>
                                          <p:spTgt spid="41"/>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path" presetSubtype="0" accel="50000" decel="50000" fill="hold" nodeType="clickEffect">
                                  <p:stCondLst>
                                    <p:cond delay="0"/>
                                  </p:stCondLst>
                                  <p:childTnLst>
                                    <p:animMotion origin="layout" path="M -2.08333E-7 4.07407E-6 L 0.02865 -0.1676 " pathEditMode="relative" rAng="0" ptsTypes="AA">
                                      <p:cBhvr>
                                        <p:cTn id="23" dur="500" fill="hold"/>
                                        <p:tgtEl>
                                          <p:spTgt spid="41"/>
                                        </p:tgtEl>
                                        <p:attrNameLst>
                                          <p:attrName>ppt_x</p:attrName>
                                          <p:attrName>ppt_y</p:attrName>
                                        </p:attrNameLst>
                                      </p:cBhvr>
                                      <p:rCtr x="1432" y="-8380"/>
                                    </p:animMotion>
                                  </p:childTnLst>
                                </p:cTn>
                              </p:par>
                              <p:par>
                                <p:cTn id="24" presetID="22" presetClass="entr" presetSubtype="4" fill="hold" nodeType="withEffect">
                                  <p:stCondLst>
                                    <p:cond delay="0"/>
                                  </p:stCondLst>
                                  <p:childTnLst>
                                    <p:set>
                                      <p:cBhvr>
                                        <p:cTn id="25" dur="1" fill="hold">
                                          <p:stCondLst>
                                            <p:cond delay="0"/>
                                          </p:stCondLst>
                                        </p:cTn>
                                        <p:tgtEl>
                                          <p:spTgt spid="32"/>
                                        </p:tgtEl>
                                        <p:attrNameLst>
                                          <p:attrName>style.visibility</p:attrName>
                                        </p:attrNameLst>
                                      </p:cBhvr>
                                      <p:to>
                                        <p:strVal val="visible"/>
                                      </p:to>
                                    </p:set>
                                    <p:animEffect transition="in" filter="wipe(down)">
                                      <p:cBhvr>
                                        <p:cTn id="26" dur="500"/>
                                        <p:tgtEl>
                                          <p:spTgt spid="32"/>
                                        </p:tgtEl>
                                      </p:cBhvr>
                                    </p:animEffect>
                                  </p:childTnLst>
                                </p:cTn>
                              </p:par>
                            </p:childTnLst>
                          </p:cTn>
                        </p:par>
                      </p:childTnLst>
                    </p:cTn>
                  </p:par>
                  <p:par>
                    <p:cTn id="27" fill="hold">
                      <p:stCondLst>
                        <p:cond delay="indefinite"/>
                      </p:stCondLst>
                      <p:childTnLst>
                        <p:par>
                          <p:cTn id="28" fill="hold">
                            <p:stCondLst>
                              <p:cond delay="0"/>
                            </p:stCondLst>
                            <p:childTnLst>
                              <p:par>
                                <p:cTn id="29" presetID="21" presetClass="entr" presetSubtype="1" fill="hold" grpId="0" nodeType="click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wheel(1)">
                                      <p:cBhvr>
                                        <p:cTn id="31" dur="250"/>
                                        <p:tgtEl>
                                          <p:spTgt spid="26"/>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xit" presetSubtype="0" fill="hold" nodeType="clickEffect">
                                  <p:stCondLst>
                                    <p:cond delay="0"/>
                                  </p:stCondLst>
                                  <p:childTnLst>
                                    <p:animEffect transition="out" filter="fade">
                                      <p:cBhvr>
                                        <p:cTn id="35" dur="500"/>
                                        <p:tgtEl>
                                          <p:spTgt spid="41"/>
                                        </p:tgtEl>
                                      </p:cBhvr>
                                    </p:animEffect>
                                    <p:set>
                                      <p:cBhvr>
                                        <p:cTn id="36" dur="1" fill="hold">
                                          <p:stCondLst>
                                            <p:cond delay="499"/>
                                          </p:stCondLst>
                                        </p:cTn>
                                        <p:tgtEl>
                                          <p:spTgt spid="41"/>
                                        </p:tgtEl>
                                        <p:attrNameLst>
                                          <p:attrName>style.visibility</p:attrName>
                                        </p:attrNameLst>
                                      </p:cBhvr>
                                      <p:to>
                                        <p:strVal val="hidden"/>
                                      </p:to>
                                    </p:set>
                                  </p:childTnLst>
                                </p:cTn>
                              </p:par>
                            </p:childTnLst>
                          </p:cTn>
                        </p:par>
                        <p:par>
                          <p:cTn id="37" fill="hold">
                            <p:stCondLst>
                              <p:cond delay="500"/>
                            </p:stCondLst>
                            <p:childTnLst>
                              <p:par>
                                <p:cTn id="38" presetID="10" presetClass="exit" presetSubtype="0" fill="hold" nodeType="afterEffect">
                                  <p:stCondLst>
                                    <p:cond delay="0"/>
                                  </p:stCondLst>
                                  <p:childTnLst>
                                    <p:animEffect transition="out" filter="fade">
                                      <p:cBhvr>
                                        <p:cTn id="39" dur="500"/>
                                        <p:tgtEl>
                                          <p:spTgt spid="40"/>
                                        </p:tgtEl>
                                      </p:cBhvr>
                                    </p:animEffect>
                                    <p:set>
                                      <p:cBhvr>
                                        <p:cTn id="40" dur="1" fill="hold">
                                          <p:stCondLst>
                                            <p:cond delay="499"/>
                                          </p:stCondLst>
                                        </p:cTn>
                                        <p:tgtEl>
                                          <p:spTgt spid="40"/>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47" presetClass="entr" presetSubtype="0" fill="hold" nodeType="clickEffect">
                                  <p:stCondLst>
                                    <p:cond delay="0"/>
                                  </p:stCondLst>
                                  <p:childTnLst>
                                    <p:set>
                                      <p:cBhvr>
                                        <p:cTn id="44" dur="1" fill="hold">
                                          <p:stCondLst>
                                            <p:cond delay="0"/>
                                          </p:stCondLst>
                                        </p:cTn>
                                        <p:tgtEl>
                                          <p:spTgt spid="42"/>
                                        </p:tgtEl>
                                        <p:attrNameLst>
                                          <p:attrName>style.visibility</p:attrName>
                                        </p:attrNameLst>
                                      </p:cBhvr>
                                      <p:to>
                                        <p:strVal val="visible"/>
                                      </p:to>
                                    </p:set>
                                    <p:animEffect transition="in" filter="fade">
                                      <p:cBhvr>
                                        <p:cTn id="45" dur="1000"/>
                                        <p:tgtEl>
                                          <p:spTgt spid="42"/>
                                        </p:tgtEl>
                                      </p:cBhvr>
                                    </p:animEffect>
                                    <p:anim calcmode="lin" valueType="num">
                                      <p:cBhvr>
                                        <p:cTn id="46" dur="1000" fill="hold"/>
                                        <p:tgtEl>
                                          <p:spTgt spid="42"/>
                                        </p:tgtEl>
                                        <p:attrNameLst>
                                          <p:attrName>ppt_x</p:attrName>
                                        </p:attrNameLst>
                                      </p:cBhvr>
                                      <p:tavLst>
                                        <p:tav tm="0">
                                          <p:val>
                                            <p:strVal val="#ppt_x"/>
                                          </p:val>
                                        </p:tav>
                                        <p:tav tm="100000">
                                          <p:val>
                                            <p:strVal val="#ppt_x"/>
                                          </p:val>
                                        </p:tav>
                                      </p:tavLst>
                                    </p:anim>
                                    <p:anim calcmode="lin" valueType="num">
                                      <p:cBhvr>
                                        <p:cTn id="47"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path" presetSubtype="0" accel="50000" decel="50000" fill="hold" nodeType="clickEffect">
                                  <p:stCondLst>
                                    <p:cond delay="0"/>
                                  </p:stCondLst>
                                  <p:childTnLst>
                                    <p:animMotion origin="layout" path="M 1.66667E-6 4.44444E-6 L 0.14206 0.38379 " pathEditMode="relative" rAng="0" ptsTypes="AA">
                                      <p:cBhvr>
                                        <p:cTn id="51" dur="2000" fill="hold"/>
                                        <p:tgtEl>
                                          <p:spTgt spid="42"/>
                                        </p:tgtEl>
                                        <p:attrNameLst>
                                          <p:attrName>ppt_x</p:attrName>
                                          <p:attrName>ppt_y</p:attrName>
                                        </p:attrNameLst>
                                      </p:cBhvr>
                                      <p:rCtr x="7096" y="19190"/>
                                    </p:animMotion>
                                  </p:childTnLst>
                                </p:cTn>
                              </p:par>
                            </p:childTnLst>
                          </p:cTn>
                        </p:par>
                      </p:childTnLst>
                    </p:cTn>
                  </p:par>
                  <p:par>
                    <p:cTn id="52" fill="hold">
                      <p:stCondLst>
                        <p:cond delay="indefinite"/>
                      </p:stCondLst>
                      <p:childTnLst>
                        <p:par>
                          <p:cTn id="53" fill="hold">
                            <p:stCondLst>
                              <p:cond delay="0"/>
                            </p:stCondLst>
                            <p:childTnLst>
                              <p:par>
                                <p:cTn id="54" presetID="2" presetClass="entr" presetSubtype="8" fill="hold" nodeType="clickEffect">
                                  <p:stCondLst>
                                    <p:cond delay="0"/>
                                  </p:stCondLst>
                                  <p:childTnLst>
                                    <p:set>
                                      <p:cBhvr>
                                        <p:cTn id="55" dur="1" fill="hold">
                                          <p:stCondLst>
                                            <p:cond delay="0"/>
                                          </p:stCondLst>
                                        </p:cTn>
                                        <p:tgtEl>
                                          <p:spTgt spid="43"/>
                                        </p:tgtEl>
                                        <p:attrNameLst>
                                          <p:attrName>style.visibility</p:attrName>
                                        </p:attrNameLst>
                                      </p:cBhvr>
                                      <p:to>
                                        <p:strVal val="visible"/>
                                      </p:to>
                                    </p:set>
                                    <p:anim calcmode="lin" valueType="num">
                                      <p:cBhvr additive="base">
                                        <p:cTn id="56" dur="500" fill="hold"/>
                                        <p:tgtEl>
                                          <p:spTgt spid="43"/>
                                        </p:tgtEl>
                                        <p:attrNameLst>
                                          <p:attrName>ppt_x</p:attrName>
                                        </p:attrNameLst>
                                      </p:cBhvr>
                                      <p:tavLst>
                                        <p:tav tm="0">
                                          <p:val>
                                            <p:strVal val="0-#ppt_w/2"/>
                                          </p:val>
                                        </p:tav>
                                        <p:tav tm="100000">
                                          <p:val>
                                            <p:strVal val="#ppt_x"/>
                                          </p:val>
                                        </p:tav>
                                      </p:tavLst>
                                    </p:anim>
                                    <p:anim calcmode="lin" valueType="num">
                                      <p:cBhvr additive="base">
                                        <p:cTn id="57" dur="500" fill="hold"/>
                                        <p:tgtEl>
                                          <p:spTgt spid="43"/>
                                        </p:tgtEl>
                                        <p:attrNameLst>
                                          <p:attrName>ppt_y</p:attrName>
                                        </p:attrNameLst>
                                      </p:cBhvr>
                                      <p:tavLst>
                                        <p:tav tm="0">
                                          <p:val>
                                            <p:strVal val="#ppt_y"/>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42" presetClass="path" presetSubtype="0" accel="50000" decel="50000" fill="hold" nodeType="clickEffect">
                                  <p:stCondLst>
                                    <p:cond delay="0"/>
                                  </p:stCondLst>
                                  <p:childTnLst>
                                    <p:animMotion origin="layout" path="M -1.66667E-6 1.85185E-6 L 0.11706 0.31273 " pathEditMode="relative" rAng="0" ptsTypes="AA">
                                      <p:cBhvr>
                                        <p:cTn id="61" dur="500" fill="hold"/>
                                        <p:tgtEl>
                                          <p:spTgt spid="43"/>
                                        </p:tgtEl>
                                        <p:attrNameLst>
                                          <p:attrName>ppt_x</p:attrName>
                                          <p:attrName>ppt_y</p:attrName>
                                        </p:attrNameLst>
                                      </p:cBhvr>
                                      <p:rCtr x="5846" y="15625"/>
                                    </p:animMotion>
                                  </p:childTnLst>
                                </p:cTn>
                              </p:par>
                              <p:par>
                                <p:cTn id="62" presetID="22" presetClass="entr" presetSubtype="8" fill="hold" nodeType="withEffect">
                                  <p:stCondLst>
                                    <p:cond delay="0"/>
                                  </p:stCondLst>
                                  <p:childTnLst>
                                    <p:set>
                                      <p:cBhvr>
                                        <p:cTn id="63" dur="1" fill="hold">
                                          <p:stCondLst>
                                            <p:cond delay="0"/>
                                          </p:stCondLst>
                                        </p:cTn>
                                        <p:tgtEl>
                                          <p:spTgt spid="28"/>
                                        </p:tgtEl>
                                        <p:attrNameLst>
                                          <p:attrName>style.visibility</p:attrName>
                                        </p:attrNameLst>
                                      </p:cBhvr>
                                      <p:to>
                                        <p:strVal val="visible"/>
                                      </p:to>
                                    </p:set>
                                    <p:animEffect transition="in" filter="wipe(left)">
                                      <p:cBhvr>
                                        <p:cTn id="64" dur="500"/>
                                        <p:tgtEl>
                                          <p:spTgt spid="28"/>
                                        </p:tgtEl>
                                      </p:cBhvr>
                                    </p:animEffect>
                                  </p:childTnLst>
                                </p:cTn>
                              </p:par>
                            </p:childTnLst>
                          </p:cTn>
                        </p:par>
                      </p:childTnLst>
                    </p:cTn>
                  </p:par>
                  <p:par>
                    <p:cTn id="65" fill="hold">
                      <p:stCondLst>
                        <p:cond delay="indefinite"/>
                      </p:stCondLst>
                      <p:childTnLst>
                        <p:par>
                          <p:cTn id="66" fill="hold">
                            <p:stCondLst>
                              <p:cond delay="0"/>
                            </p:stCondLst>
                            <p:childTnLst>
                              <p:par>
                                <p:cTn id="67" presetID="10" presetClass="exit" presetSubtype="0" fill="hold" nodeType="clickEffect">
                                  <p:stCondLst>
                                    <p:cond delay="0"/>
                                  </p:stCondLst>
                                  <p:childTnLst>
                                    <p:animEffect transition="out" filter="fade">
                                      <p:cBhvr>
                                        <p:cTn id="68" dur="500"/>
                                        <p:tgtEl>
                                          <p:spTgt spid="43"/>
                                        </p:tgtEl>
                                      </p:cBhvr>
                                    </p:animEffect>
                                    <p:set>
                                      <p:cBhvr>
                                        <p:cTn id="69" dur="1" fill="hold">
                                          <p:stCondLst>
                                            <p:cond delay="499"/>
                                          </p:stCondLst>
                                        </p:cTn>
                                        <p:tgtEl>
                                          <p:spTgt spid="43"/>
                                        </p:tgtEl>
                                        <p:attrNameLst>
                                          <p:attrName>style.visibility</p:attrName>
                                        </p:attrNameLst>
                                      </p:cBhvr>
                                      <p:to>
                                        <p:strVal val="hidden"/>
                                      </p:to>
                                    </p:set>
                                  </p:childTnLst>
                                </p:cTn>
                              </p:par>
                            </p:childTnLst>
                          </p:cTn>
                        </p:par>
                      </p:childTnLst>
                    </p:cTn>
                  </p:par>
                  <p:par>
                    <p:cTn id="70" fill="hold">
                      <p:stCondLst>
                        <p:cond delay="indefinite"/>
                      </p:stCondLst>
                      <p:childTnLst>
                        <p:par>
                          <p:cTn id="71" fill="hold">
                            <p:stCondLst>
                              <p:cond delay="0"/>
                            </p:stCondLst>
                            <p:childTnLst>
                              <p:par>
                                <p:cTn id="72" presetID="2" presetClass="entr" presetSubtype="2" fill="hold" nodeType="clickEffect">
                                  <p:stCondLst>
                                    <p:cond delay="0"/>
                                  </p:stCondLst>
                                  <p:childTnLst>
                                    <p:set>
                                      <p:cBhvr>
                                        <p:cTn id="73" dur="1" fill="hold">
                                          <p:stCondLst>
                                            <p:cond delay="0"/>
                                          </p:stCondLst>
                                        </p:cTn>
                                        <p:tgtEl>
                                          <p:spTgt spid="44"/>
                                        </p:tgtEl>
                                        <p:attrNameLst>
                                          <p:attrName>style.visibility</p:attrName>
                                        </p:attrNameLst>
                                      </p:cBhvr>
                                      <p:to>
                                        <p:strVal val="visible"/>
                                      </p:to>
                                    </p:set>
                                    <p:anim calcmode="lin" valueType="num">
                                      <p:cBhvr additive="base">
                                        <p:cTn id="74" dur="500" fill="hold"/>
                                        <p:tgtEl>
                                          <p:spTgt spid="44"/>
                                        </p:tgtEl>
                                        <p:attrNameLst>
                                          <p:attrName>ppt_x</p:attrName>
                                        </p:attrNameLst>
                                      </p:cBhvr>
                                      <p:tavLst>
                                        <p:tav tm="0">
                                          <p:val>
                                            <p:strVal val="1+#ppt_w/2"/>
                                          </p:val>
                                        </p:tav>
                                        <p:tav tm="100000">
                                          <p:val>
                                            <p:strVal val="#ppt_x"/>
                                          </p:val>
                                        </p:tav>
                                      </p:tavLst>
                                    </p:anim>
                                    <p:anim calcmode="lin" valueType="num">
                                      <p:cBhvr additive="base">
                                        <p:cTn id="75" dur="500" fill="hold"/>
                                        <p:tgtEl>
                                          <p:spTgt spid="44"/>
                                        </p:tgtEl>
                                        <p:attrNameLst>
                                          <p:attrName>ppt_y</p:attrName>
                                        </p:attrNameLst>
                                      </p:cBhvr>
                                      <p:tavLst>
                                        <p:tav tm="0">
                                          <p:val>
                                            <p:strVal val="#ppt_y"/>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42" presetClass="path" presetSubtype="0" accel="50000" decel="50000" fill="hold" nodeType="clickEffect">
                                  <p:stCondLst>
                                    <p:cond delay="0"/>
                                  </p:stCondLst>
                                  <p:childTnLst>
                                    <p:animMotion origin="layout" path="M -2.29167E-6 4.44444E-6 L -0.25638 0.29421 " pathEditMode="relative" rAng="0" ptsTypes="AA">
                                      <p:cBhvr>
                                        <p:cTn id="79" dur="500" fill="hold"/>
                                        <p:tgtEl>
                                          <p:spTgt spid="44"/>
                                        </p:tgtEl>
                                        <p:attrNameLst>
                                          <p:attrName>ppt_x</p:attrName>
                                          <p:attrName>ppt_y</p:attrName>
                                        </p:attrNameLst>
                                      </p:cBhvr>
                                      <p:rCtr x="-12826" y="14699"/>
                                    </p:animMotion>
                                  </p:childTnLst>
                                </p:cTn>
                              </p:par>
                              <p:par>
                                <p:cTn id="80" presetID="22" presetClass="entr" presetSubtype="2" fill="hold" nodeType="withEffect">
                                  <p:stCondLst>
                                    <p:cond delay="0"/>
                                  </p:stCondLst>
                                  <p:childTnLst>
                                    <p:set>
                                      <p:cBhvr>
                                        <p:cTn id="81" dur="1" fill="hold">
                                          <p:stCondLst>
                                            <p:cond delay="0"/>
                                          </p:stCondLst>
                                        </p:cTn>
                                        <p:tgtEl>
                                          <p:spTgt spid="35"/>
                                        </p:tgtEl>
                                        <p:attrNameLst>
                                          <p:attrName>style.visibility</p:attrName>
                                        </p:attrNameLst>
                                      </p:cBhvr>
                                      <p:to>
                                        <p:strVal val="visible"/>
                                      </p:to>
                                    </p:set>
                                    <p:animEffect transition="in" filter="wipe(right)">
                                      <p:cBhvr>
                                        <p:cTn id="82" dur="500"/>
                                        <p:tgtEl>
                                          <p:spTgt spid="35"/>
                                        </p:tgtEl>
                                      </p:cBhvr>
                                    </p:animEffect>
                                  </p:childTnLst>
                                </p:cTn>
                              </p:par>
                            </p:childTnLst>
                          </p:cTn>
                        </p:par>
                        <p:par>
                          <p:cTn id="83" fill="hold">
                            <p:stCondLst>
                              <p:cond delay="500"/>
                            </p:stCondLst>
                            <p:childTnLst>
                              <p:par>
                                <p:cTn id="84" presetID="21" presetClass="entr" presetSubtype="1" fill="hold" grpId="0" nodeType="afterEffect">
                                  <p:stCondLst>
                                    <p:cond delay="0"/>
                                  </p:stCondLst>
                                  <p:childTnLst>
                                    <p:set>
                                      <p:cBhvr>
                                        <p:cTn id="85" dur="1" fill="hold">
                                          <p:stCondLst>
                                            <p:cond delay="0"/>
                                          </p:stCondLst>
                                        </p:cTn>
                                        <p:tgtEl>
                                          <p:spTgt spid="25"/>
                                        </p:tgtEl>
                                        <p:attrNameLst>
                                          <p:attrName>style.visibility</p:attrName>
                                        </p:attrNameLst>
                                      </p:cBhvr>
                                      <p:to>
                                        <p:strVal val="visible"/>
                                      </p:to>
                                    </p:set>
                                    <p:animEffect transition="in" filter="wheel(1)">
                                      <p:cBhvr>
                                        <p:cTn id="86" dur="250"/>
                                        <p:tgtEl>
                                          <p:spTgt spid="25"/>
                                        </p:tgtEl>
                                      </p:cBhvr>
                                    </p:animEffect>
                                  </p:childTnLst>
                                </p:cTn>
                              </p:par>
                            </p:childTnLst>
                          </p:cTn>
                        </p:par>
                      </p:childTnLst>
                    </p:cTn>
                  </p:par>
                  <p:par>
                    <p:cTn id="87" fill="hold">
                      <p:stCondLst>
                        <p:cond delay="indefinite"/>
                      </p:stCondLst>
                      <p:childTnLst>
                        <p:par>
                          <p:cTn id="88" fill="hold">
                            <p:stCondLst>
                              <p:cond delay="0"/>
                            </p:stCondLst>
                            <p:childTnLst>
                              <p:par>
                                <p:cTn id="89" presetID="10" presetClass="exit" presetSubtype="0" fill="hold" nodeType="clickEffect">
                                  <p:stCondLst>
                                    <p:cond delay="0"/>
                                  </p:stCondLst>
                                  <p:childTnLst>
                                    <p:animEffect transition="out" filter="fade">
                                      <p:cBhvr>
                                        <p:cTn id="90" dur="500"/>
                                        <p:tgtEl>
                                          <p:spTgt spid="44"/>
                                        </p:tgtEl>
                                      </p:cBhvr>
                                    </p:animEffect>
                                    <p:set>
                                      <p:cBhvr>
                                        <p:cTn id="91" dur="1" fill="hold">
                                          <p:stCondLst>
                                            <p:cond delay="499"/>
                                          </p:stCondLst>
                                        </p:cTn>
                                        <p:tgtEl>
                                          <p:spTgt spid="44"/>
                                        </p:tgtEl>
                                        <p:attrNameLst>
                                          <p:attrName>style.visibility</p:attrName>
                                        </p:attrNameLst>
                                      </p:cBhvr>
                                      <p:to>
                                        <p:strVal val="hidden"/>
                                      </p:to>
                                    </p:set>
                                  </p:childTnLst>
                                </p:cTn>
                              </p:par>
                            </p:childTnLst>
                          </p:cTn>
                        </p:par>
                        <p:par>
                          <p:cTn id="92" fill="hold">
                            <p:stCondLst>
                              <p:cond delay="500"/>
                            </p:stCondLst>
                            <p:childTnLst>
                              <p:par>
                                <p:cTn id="93" presetID="10" presetClass="exit" presetSubtype="0" fill="hold" nodeType="afterEffect">
                                  <p:stCondLst>
                                    <p:cond delay="0"/>
                                  </p:stCondLst>
                                  <p:childTnLst>
                                    <p:animEffect transition="out" filter="fade">
                                      <p:cBhvr>
                                        <p:cTn id="94" dur="500"/>
                                        <p:tgtEl>
                                          <p:spTgt spid="42"/>
                                        </p:tgtEl>
                                      </p:cBhvr>
                                    </p:animEffect>
                                    <p:set>
                                      <p:cBhvr>
                                        <p:cTn id="95" dur="1" fill="hold">
                                          <p:stCondLst>
                                            <p:cond delay="499"/>
                                          </p:stCondLst>
                                        </p:cTn>
                                        <p:tgtEl>
                                          <p:spTgt spid="42"/>
                                        </p:tgtEl>
                                        <p:attrNameLst>
                                          <p:attrName>style.visibility</p:attrName>
                                        </p:attrNameLst>
                                      </p:cBhvr>
                                      <p:to>
                                        <p:strVal val="hidden"/>
                                      </p:to>
                                    </p:set>
                                  </p:childTnLst>
                                </p:cTn>
                              </p:par>
                            </p:childTnLst>
                          </p:cTn>
                        </p:par>
                      </p:childTnLst>
                    </p:cTn>
                  </p:par>
                  <p:par>
                    <p:cTn id="96" fill="hold">
                      <p:stCondLst>
                        <p:cond delay="indefinite"/>
                      </p:stCondLst>
                      <p:childTnLst>
                        <p:par>
                          <p:cTn id="97" fill="hold">
                            <p:stCondLst>
                              <p:cond delay="0"/>
                            </p:stCondLst>
                            <p:childTnLst>
                              <p:par>
                                <p:cTn id="98" presetID="47" presetClass="entr" presetSubtype="0" fill="hold" nodeType="clickEffect">
                                  <p:stCondLst>
                                    <p:cond delay="0"/>
                                  </p:stCondLst>
                                  <p:childTnLst>
                                    <p:set>
                                      <p:cBhvr>
                                        <p:cTn id="99" dur="1" fill="hold">
                                          <p:stCondLst>
                                            <p:cond delay="0"/>
                                          </p:stCondLst>
                                        </p:cTn>
                                        <p:tgtEl>
                                          <p:spTgt spid="45"/>
                                        </p:tgtEl>
                                        <p:attrNameLst>
                                          <p:attrName>style.visibility</p:attrName>
                                        </p:attrNameLst>
                                      </p:cBhvr>
                                      <p:to>
                                        <p:strVal val="visible"/>
                                      </p:to>
                                    </p:set>
                                    <p:animEffect transition="in" filter="fade">
                                      <p:cBhvr>
                                        <p:cTn id="100" dur="1000"/>
                                        <p:tgtEl>
                                          <p:spTgt spid="45"/>
                                        </p:tgtEl>
                                      </p:cBhvr>
                                    </p:animEffect>
                                    <p:anim calcmode="lin" valueType="num">
                                      <p:cBhvr>
                                        <p:cTn id="101" dur="1000" fill="hold"/>
                                        <p:tgtEl>
                                          <p:spTgt spid="45"/>
                                        </p:tgtEl>
                                        <p:attrNameLst>
                                          <p:attrName>ppt_x</p:attrName>
                                        </p:attrNameLst>
                                      </p:cBhvr>
                                      <p:tavLst>
                                        <p:tav tm="0">
                                          <p:val>
                                            <p:strVal val="#ppt_x"/>
                                          </p:val>
                                        </p:tav>
                                        <p:tav tm="100000">
                                          <p:val>
                                            <p:strVal val="#ppt_x"/>
                                          </p:val>
                                        </p:tav>
                                      </p:tavLst>
                                    </p:anim>
                                    <p:anim calcmode="lin" valueType="num">
                                      <p:cBhvr>
                                        <p:cTn id="102"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par>
                    <p:cTn id="103" fill="hold">
                      <p:stCondLst>
                        <p:cond delay="indefinite"/>
                      </p:stCondLst>
                      <p:childTnLst>
                        <p:par>
                          <p:cTn id="104" fill="hold">
                            <p:stCondLst>
                              <p:cond delay="0"/>
                            </p:stCondLst>
                            <p:childTnLst>
                              <p:par>
                                <p:cTn id="105" presetID="42" presetClass="path" presetSubtype="0" accel="50000" decel="50000" fill="hold" nodeType="clickEffect">
                                  <p:stCondLst>
                                    <p:cond delay="0"/>
                                  </p:stCondLst>
                                  <p:childTnLst>
                                    <p:animMotion origin="layout" path="M -3.54167E-6 3.7037E-7 L -0.36054 0.00486 " pathEditMode="relative" rAng="0" ptsTypes="AA">
                                      <p:cBhvr>
                                        <p:cTn id="106" dur="2000" fill="hold"/>
                                        <p:tgtEl>
                                          <p:spTgt spid="45"/>
                                        </p:tgtEl>
                                        <p:attrNameLst>
                                          <p:attrName>ppt_x</p:attrName>
                                          <p:attrName>ppt_y</p:attrName>
                                        </p:attrNameLst>
                                      </p:cBhvr>
                                      <p:rCtr x="-18034" y="231"/>
                                    </p:animMotion>
                                  </p:childTnLst>
                                </p:cTn>
                              </p:par>
                            </p:childTnLst>
                          </p:cTn>
                        </p:par>
                      </p:childTnLst>
                    </p:cTn>
                  </p:par>
                  <p:par>
                    <p:cTn id="107" fill="hold">
                      <p:stCondLst>
                        <p:cond delay="indefinite"/>
                      </p:stCondLst>
                      <p:childTnLst>
                        <p:par>
                          <p:cTn id="108" fill="hold">
                            <p:stCondLst>
                              <p:cond delay="0"/>
                            </p:stCondLst>
                            <p:childTnLst>
                              <p:par>
                                <p:cTn id="109" presetID="22" presetClass="entr" presetSubtype="2" fill="hold" nodeType="clickEffect">
                                  <p:stCondLst>
                                    <p:cond delay="0"/>
                                  </p:stCondLst>
                                  <p:childTnLst>
                                    <p:set>
                                      <p:cBhvr>
                                        <p:cTn id="110" dur="1" fill="hold">
                                          <p:stCondLst>
                                            <p:cond delay="0"/>
                                          </p:stCondLst>
                                        </p:cTn>
                                        <p:tgtEl>
                                          <p:spTgt spid="29"/>
                                        </p:tgtEl>
                                        <p:attrNameLst>
                                          <p:attrName>style.visibility</p:attrName>
                                        </p:attrNameLst>
                                      </p:cBhvr>
                                      <p:to>
                                        <p:strVal val="visible"/>
                                      </p:to>
                                    </p:set>
                                    <p:animEffect transition="in" filter="wipe(right)">
                                      <p:cBhvr>
                                        <p:cTn id="111" dur="500"/>
                                        <p:tgtEl>
                                          <p:spTgt spid="29"/>
                                        </p:tgtEl>
                                      </p:cBhvr>
                                    </p:animEffect>
                                  </p:childTnLst>
                                </p:cTn>
                              </p:par>
                            </p:childTnLst>
                          </p:cTn>
                        </p:par>
                      </p:childTnLst>
                    </p:cTn>
                  </p:par>
                  <p:par>
                    <p:cTn id="112" fill="hold">
                      <p:stCondLst>
                        <p:cond delay="indefinite"/>
                      </p:stCondLst>
                      <p:childTnLst>
                        <p:par>
                          <p:cTn id="113" fill="hold">
                            <p:stCondLst>
                              <p:cond delay="0"/>
                            </p:stCondLst>
                            <p:childTnLst>
                              <p:par>
                                <p:cTn id="114" presetID="2" presetClass="entr" presetSubtype="8" fill="hold" nodeType="clickEffect">
                                  <p:stCondLst>
                                    <p:cond delay="0"/>
                                  </p:stCondLst>
                                  <p:childTnLst>
                                    <p:set>
                                      <p:cBhvr>
                                        <p:cTn id="115" dur="1" fill="hold">
                                          <p:stCondLst>
                                            <p:cond delay="0"/>
                                          </p:stCondLst>
                                        </p:cTn>
                                        <p:tgtEl>
                                          <p:spTgt spid="46"/>
                                        </p:tgtEl>
                                        <p:attrNameLst>
                                          <p:attrName>style.visibility</p:attrName>
                                        </p:attrNameLst>
                                      </p:cBhvr>
                                      <p:to>
                                        <p:strVal val="visible"/>
                                      </p:to>
                                    </p:set>
                                    <p:anim calcmode="lin" valueType="num">
                                      <p:cBhvr additive="base">
                                        <p:cTn id="116" dur="500" fill="hold"/>
                                        <p:tgtEl>
                                          <p:spTgt spid="46"/>
                                        </p:tgtEl>
                                        <p:attrNameLst>
                                          <p:attrName>ppt_x</p:attrName>
                                        </p:attrNameLst>
                                      </p:cBhvr>
                                      <p:tavLst>
                                        <p:tav tm="0">
                                          <p:val>
                                            <p:strVal val="0-#ppt_w/2"/>
                                          </p:val>
                                        </p:tav>
                                        <p:tav tm="100000">
                                          <p:val>
                                            <p:strVal val="#ppt_x"/>
                                          </p:val>
                                        </p:tav>
                                      </p:tavLst>
                                    </p:anim>
                                    <p:anim calcmode="lin" valueType="num">
                                      <p:cBhvr additive="base">
                                        <p:cTn id="117" dur="500" fill="hold"/>
                                        <p:tgtEl>
                                          <p:spTgt spid="46"/>
                                        </p:tgtEl>
                                        <p:attrNameLst>
                                          <p:attrName>ppt_y</p:attrName>
                                        </p:attrNameLst>
                                      </p:cBhvr>
                                      <p:tavLst>
                                        <p:tav tm="0">
                                          <p:val>
                                            <p:strVal val="#ppt_y"/>
                                          </p:val>
                                        </p:tav>
                                        <p:tav tm="100000">
                                          <p:val>
                                            <p:strVal val="#ppt_y"/>
                                          </p:val>
                                        </p:tav>
                                      </p:tavLst>
                                    </p:anim>
                                  </p:childTnLst>
                                </p:cTn>
                              </p:par>
                            </p:childTnLst>
                          </p:cTn>
                        </p:par>
                      </p:childTnLst>
                    </p:cTn>
                  </p:par>
                  <p:par>
                    <p:cTn id="118" fill="hold">
                      <p:stCondLst>
                        <p:cond delay="indefinite"/>
                      </p:stCondLst>
                      <p:childTnLst>
                        <p:par>
                          <p:cTn id="119" fill="hold">
                            <p:stCondLst>
                              <p:cond delay="0"/>
                            </p:stCondLst>
                            <p:childTnLst>
                              <p:par>
                                <p:cTn id="120" presetID="42" presetClass="path" presetSubtype="0" accel="50000" decel="50000" fill="hold" nodeType="clickEffect">
                                  <p:stCondLst>
                                    <p:cond delay="0"/>
                                  </p:stCondLst>
                                  <p:childTnLst>
                                    <p:animMotion origin="layout" path="M 2.91667E-6 -2.96296E-6 L 0.00169 0.21898 " pathEditMode="relative" rAng="0" ptsTypes="AA">
                                      <p:cBhvr>
                                        <p:cTn id="121" dur="500" fill="hold"/>
                                        <p:tgtEl>
                                          <p:spTgt spid="46"/>
                                        </p:tgtEl>
                                        <p:attrNameLst>
                                          <p:attrName>ppt_x</p:attrName>
                                          <p:attrName>ppt_y</p:attrName>
                                        </p:attrNameLst>
                                      </p:cBhvr>
                                      <p:rCtr x="78" y="10949"/>
                                    </p:animMotion>
                                  </p:childTnLst>
                                </p:cTn>
                              </p:par>
                              <p:par>
                                <p:cTn id="122" presetID="22" presetClass="entr" presetSubtype="1" fill="hold" nodeType="withEffect">
                                  <p:stCondLst>
                                    <p:cond delay="0"/>
                                  </p:stCondLst>
                                  <p:childTnLst>
                                    <p:set>
                                      <p:cBhvr>
                                        <p:cTn id="123" dur="1" fill="hold">
                                          <p:stCondLst>
                                            <p:cond delay="0"/>
                                          </p:stCondLst>
                                        </p:cTn>
                                        <p:tgtEl>
                                          <p:spTgt spid="34"/>
                                        </p:tgtEl>
                                        <p:attrNameLst>
                                          <p:attrName>style.visibility</p:attrName>
                                        </p:attrNameLst>
                                      </p:cBhvr>
                                      <p:to>
                                        <p:strVal val="visible"/>
                                      </p:to>
                                    </p:set>
                                    <p:animEffect transition="in" filter="wipe(up)">
                                      <p:cBhvr>
                                        <p:cTn id="124" dur="500"/>
                                        <p:tgtEl>
                                          <p:spTgt spid="34"/>
                                        </p:tgtEl>
                                      </p:cBhvr>
                                    </p:animEffect>
                                  </p:childTnLst>
                                </p:cTn>
                              </p:par>
                            </p:childTnLst>
                          </p:cTn>
                        </p:par>
                      </p:childTnLst>
                    </p:cTn>
                  </p:par>
                  <p:par>
                    <p:cTn id="125" fill="hold">
                      <p:stCondLst>
                        <p:cond delay="indefinite"/>
                      </p:stCondLst>
                      <p:childTnLst>
                        <p:par>
                          <p:cTn id="126" fill="hold">
                            <p:stCondLst>
                              <p:cond delay="0"/>
                            </p:stCondLst>
                            <p:childTnLst>
                              <p:par>
                                <p:cTn id="127" presetID="21" presetClass="entr" presetSubtype="1" fill="hold" grpId="0" nodeType="clickEffect">
                                  <p:stCondLst>
                                    <p:cond delay="0"/>
                                  </p:stCondLst>
                                  <p:childTnLst>
                                    <p:set>
                                      <p:cBhvr>
                                        <p:cTn id="128" dur="1" fill="hold">
                                          <p:stCondLst>
                                            <p:cond delay="0"/>
                                          </p:stCondLst>
                                        </p:cTn>
                                        <p:tgtEl>
                                          <p:spTgt spid="27"/>
                                        </p:tgtEl>
                                        <p:attrNameLst>
                                          <p:attrName>style.visibility</p:attrName>
                                        </p:attrNameLst>
                                      </p:cBhvr>
                                      <p:to>
                                        <p:strVal val="visible"/>
                                      </p:to>
                                    </p:set>
                                    <p:animEffect transition="in" filter="wheel(1)">
                                      <p:cBhvr>
                                        <p:cTn id="129" dur="250"/>
                                        <p:tgtEl>
                                          <p:spTgt spid="27"/>
                                        </p:tgtEl>
                                      </p:cBhvr>
                                    </p:animEffect>
                                  </p:childTnLst>
                                </p:cTn>
                              </p:par>
                            </p:childTnLst>
                          </p:cTn>
                        </p:par>
                      </p:childTnLst>
                    </p:cTn>
                  </p:par>
                  <p:par>
                    <p:cTn id="130" fill="hold">
                      <p:stCondLst>
                        <p:cond delay="indefinite"/>
                      </p:stCondLst>
                      <p:childTnLst>
                        <p:par>
                          <p:cTn id="131" fill="hold">
                            <p:stCondLst>
                              <p:cond delay="0"/>
                            </p:stCondLst>
                            <p:childTnLst>
                              <p:par>
                                <p:cTn id="132" presetID="10" presetClass="exit" presetSubtype="0" fill="hold" nodeType="clickEffect">
                                  <p:stCondLst>
                                    <p:cond delay="0"/>
                                  </p:stCondLst>
                                  <p:childTnLst>
                                    <p:animEffect transition="out" filter="fade">
                                      <p:cBhvr>
                                        <p:cTn id="133" dur="500"/>
                                        <p:tgtEl>
                                          <p:spTgt spid="46"/>
                                        </p:tgtEl>
                                      </p:cBhvr>
                                    </p:animEffect>
                                    <p:set>
                                      <p:cBhvr>
                                        <p:cTn id="134" dur="1" fill="hold">
                                          <p:stCondLst>
                                            <p:cond delay="499"/>
                                          </p:stCondLst>
                                        </p:cTn>
                                        <p:tgtEl>
                                          <p:spTgt spid="46"/>
                                        </p:tgtEl>
                                        <p:attrNameLst>
                                          <p:attrName>style.visibility</p:attrName>
                                        </p:attrNameLst>
                                      </p:cBhvr>
                                      <p:to>
                                        <p:strVal val="hidden"/>
                                      </p:to>
                                    </p:set>
                                  </p:childTnLst>
                                </p:cTn>
                              </p:par>
                            </p:childTnLst>
                          </p:cTn>
                        </p:par>
                        <p:par>
                          <p:cTn id="135" fill="hold">
                            <p:stCondLst>
                              <p:cond delay="500"/>
                            </p:stCondLst>
                            <p:childTnLst>
                              <p:par>
                                <p:cTn id="136" presetID="10" presetClass="exit" presetSubtype="0" fill="hold" nodeType="afterEffect">
                                  <p:stCondLst>
                                    <p:cond delay="0"/>
                                  </p:stCondLst>
                                  <p:childTnLst>
                                    <p:animEffect transition="out" filter="fade">
                                      <p:cBhvr>
                                        <p:cTn id="137" dur="500"/>
                                        <p:tgtEl>
                                          <p:spTgt spid="45"/>
                                        </p:tgtEl>
                                      </p:cBhvr>
                                    </p:animEffect>
                                    <p:set>
                                      <p:cBhvr>
                                        <p:cTn id="138" dur="1" fill="hold">
                                          <p:stCondLst>
                                            <p:cond delay="499"/>
                                          </p:stCondLst>
                                        </p:cTn>
                                        <p:tgtEl>
                                          <p:spTgt spid="4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73"/>
        <p:cNvGrpSpPr/>
        <p:nvPr/>
      </p:nvGrpSpPr>
      <p:grpSpPr>
        <a:xfrm>
          <a:off x="0" y="0"/>
          <a:ext cx="0" cy="0"/>
          <a:chOff x="0" y="0"/>
          <a:chExt cx="0" cy="0"/>
        </a:xfrm>
      </p:grpSpPr>
      <p:sp>
        <p:nvSpPr>
          <p:cNvPr id="477" name="Google Shape;477;p36"/>
          <p:cNvSpPr txBox="1"/>
          <p:nvPr/>
        </p:nvSpPr>
        <p:spPr>
          <a:xfrm>
            <a:off x="0" y="572301"/>
            <a:ext cx="12192000" cy="584700"/>
          </a:xfrm>
          <a:prstGeom prst="rect">
            <a:avLst/>
          </a:prstGeom>
          <a:solidFill>
            <a:srgbClr val="0076A3"/>
          </a:solidFill>
          <a:ln>
            <a:noFill/>
          </a:ln>
        </p:spPr>
        <p:txBody>
          <a:bodyPr spcFirstLastPara="1" wrap="square" lIns="91425" tIns="45700" rIns="91425" bIns="45700" anchor="t" anchorCtr="0">
            <a:spAutoFit/>
          </a:bodyPr>
          <a:lstStyle/>
          <a:p>
            <a:pPr marL="457200" lvl="1"/>
            <a:r>
              <a:rPr lang="fr-FR" sz="3200" b="1" dirty="0">
                <a:solidFill>
                  <a:schemeClr val="lt1"/>
                </a:solidFill>
                <a:latin typeface="Comic Sans MS"/>
                <a:ea typeface="Comic Sans MS"/>
                <a:cs typeface="Comic Sans MS"/>
                <a:sym typeface="Comic Sans MS"/>
              </a:rPr>
              <a:t>Les trois hauteurs sont concourantes.</a:t>
            </a:r>
            <a:endParaRPr lang="fr-FR" sz="3200" dirty="0">
              <a:solidFill>
                <a:schemeClr val="lt1"/>
              </a:solidFill>
              <a:latin typeface="Comic Sans MS"/>
              <a:ea typeface="Comic Sans MS"/>
              <a:cs typeface="Comic Sans MS"/>
              <a:sym typeface="Comic Sans MS"/>
            </a:endParaRPr>
          </a:p>
        </p:txBody>
      </p:sp>
      <p:pic>
        <p:nvPicPr>
          <p:cNvPr id="2" name="Picture 1" descr="A picture containing text&#10;&#10;Description automatically generated">
            <a:extLst>
              <a:ext uri="{FF2B5EF4-FFF2-40B4-BE49-F238E27FC236}">
                <a16:creationId xmlns:a16="http://schemas.microsoft.com/office/drawing/2014/main" id="{08E3E075-A10E-A22F-4EDA-79074FC398FA}"/>
              </a:ext>
            </a:extLst>
          </p:cNvPr>
          <p:cNvPicPr>
            <a:picLocks noChangeAspect="1"/>
          </p:cNvPicPr>
          <p:nvPr/>
        </p:nvPicPr>
        <p:blipFill>
          <a:blip r:embed="rId3"/>
          <a:stretch>
            <a:fillRect/>
          </a:stretch>
        </p:blipFill>
        <p:spPr>
          <a:xfrm>
            <a:off x="9794183" y="1630680"/>
            <a:ext cx="1696301" cy="1272226"/>
          </a:xfrm>
          <a:prstGeom prst="rect">
            <a:avLst/>
          </a:prstGeom>
        </p:spPr>
      </p:pic>
      <p:pic>
        <p:nvPicPr>
          <p:cNvPr id="3" name="Picture 2" descr="A picture containing shape&#10;&#10;Description automatically generated">
            <a:extLst>
              <a:ext uri="{FF2B5EF4-FFF2-40B4-BE49-F238E27FC236}">
                <a16:creationId xmlns:a16="http://schemas.microsoft.com/office/drawing/2014/main" id="{AA2EB295-076A-D89C-6677-3ABB6CF2A7E9}"/>
              </a:ext>
            </a:extLst>
          </p:cNvPr>
          <p:cNvPicPr>
            <a:picLocks noChangeAspect="1"/>
          </p:cNvPicPr>
          <p:nvPr/>
        </p:nvPicPr>
        <p:blipFill rotWithShape="1">
          <a:blip r:embed="rId4">
            <a:clrChange>
              <a:clrFrom>
                <a:srgbClr val="FFFFFF"/>
              </a:clrFrom>
              <a:clrTo>
                <a:srgbClr val="FFFFFF">
                  <a:alpha val="0"/>
                </a:srgbClr>
              </a:clrTo>
            </a:clrChange>
          </a:blip>
          <a:srcRect l="45913" t="4796" r="42731" b="54203"/>
          <a:stretch/>
        </p:blipFill>
        <p:spPr>
          <a:xfrm>
            <a:off x="10782300" y="2837591"/>
            <a:ext cx="407245" cy="1470376"/>
          </a:xfrm>
          <a:prstGeom prst="rect">
            <a:avLst/>
          </a:prstGeom>
        </p:spPr>
      </p:pic>
      <p:sp>
        <p:nvSpPr>
          <p:cNvPr id="4" name="Rectangle: Rounded Corners 3">
            <a:extLst>
              <a:ext uri="{FF2B5EF4-FFF2-40B4-BE49-F238E27FC236}">
                <a16:creationId xmlns:a16="http://schemas.microsoft.com/office/drawing/2014/main" id="{619752E2-A635-92F1-C2DE-6B070232551F}"/>
              </a:ext>
            </a:extLst>
          </p:cNvPr>
          <p:cNvSpPr/>
          <p:nvPr/>
        </p:nvSpPr>
        <p:spPr>
          <a:xfrm>
            <a:off x="9921240" y="1630680"/>
            <a:ext cx="1722120" cy="2782824"/>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B8A54E17-D9DB-25CC-DFC3-178DB26304AB}"/>
              </a:ext>
            </a:extLst>
          </p:cNvPr>
          <p:cNvSpPr/>
          <p:nvPr/>
        </p:nvSpPr>
        <p:spPr>
          <a:xfrm rot="3668627">
            <a:off x="5004583" y="5020530"/>
            <a:ext cx="111001" cy="150980"/>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07A69EBE-A3DD-3F5B-AD04-2F293EE8AE51}"/>
              </a:ext>
            </a:extLst>
          </p:cNvPr>
          <p:cNvSpPr/>
          <p:nvPr/>
        </p:nvSpPr>
        <p:spPr>
          <a:xfrm rot="1123576">
            <a:off x="4029621" y="1995785"/>
            <a:ext cx="150980" cy="111001"/>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31D0CEE9-C512-4F92-D577-5015DC07396D}"/>
              </a:ext>
            </a:extLst>
          </p:cNvPr>
          <p:cNvSpPr/>
          <p:nvPr/>
        </p:nvSpPr>
        <p:spPr>
          <a:xfrm>
            <a:off x="2692798" y="3051885"/>
            <a:ext cx="150980" cy="111001"/>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id="{B3430F07-AEE9-E54A-D8EE-5B59A722EE16}"/>
              </a:ext>
            </a:extLst>
          </p:cNvPr>
          <p:cNvCxnSpPr>
            <a:cxnSpLocks/>
          </p:cNvCxnSpPr>
          <p:nvPr/>
        </p:nvCxnSpPr>
        <p:spPr>
          <a:xfrm>
            <a:off x="3718044" y="3194809"/>
            <a:ext cx="1427386" cy="2159908"/>
          </a:xfrm>
          <a:prstGeom prst="line">
            <a:avLst/>
          </a:prstGeom>
          <a:ln w="19050">
            <a:solidFill>
              <a:srgbClr val="085091"/>
            </a:solidFill>
            <a:prstDash val="sysDash"/>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8174E419-6D63-6152-5009-6B25508485C4}"/>
              </a:ext>
            </a:extLst>
          </p:cNvPr>
          <p:cNvCxnSpPr>
            <a:cxnSpLocks/>
          </p:cNvCxnSpPr>
          <p:nvPr/>
        </p:nvCxnSpPr>
        <p:spPr>
          <a:xfrm flipH="1">
            <a:off x="1979109" y="3165466"/>
            <a:ext cx="1707385" cy="5456"/>
          </a:xfrm>
          <a:prstGeom prst="line">
            <a:avLst/>
          </a:prstGeom>
          <a:ln w="19050">
            <a:solidFill>
              <a:srgbClr val="085091"/>
            </a:solidFill>
            <a:prstDash val="sysDash"/>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07021AD1-62BE-A067-B867-F40181A415D0}"/>
              </a:ext>
            </a:extLst>
          </p:cNvPr>
          <p:cNvSpPr txBox="1"/>
          <p:nvPr/>
        </p:nvSpPr>
        <p:spPr>
          <a:xfrm>
            <a:off x="2314326" y="1209481"/>
            <a:ext cx="404549" cy="523220"/>
          </a:xfrm>
          <a:prstGeom prst="rect">
            <a:avLst/>
          </a:prstGeom>
          <a:noFill/>
        </p:spPr>
        <p:txBody>
          <a:bodyPr wrap="square" rtlCol="0">
            <a:spAutoFit/>
          </a:bodyPr>
          <a:lstStyle/>
          <a:p>
            <a:r>
              <a:rPr lang="en-US" sz="2800" b="1" dirty="0">
                <a:solidFill>
                  <a:schemeClr val="tx1">
                    <a:lumMod val="65000"/>
                    <a:lumOff val="35000"/>
                  </a:schemeClr>
                </a:solidFill>
                <a:latin typeface="+mn-lt"/>
              </a:rPr>
              <a:t>S</a:t>
            </a:r>
          </a:p>
        </p:txBody>
      </p:sp>
      <p:sp>
        <p:nvSpPr>
          <p:cNvPr id="11" name="TextBox 10">
            <a:extLst>
              <a:ext uri="{FF2B5EF4-FFF2-40B4-BE49-F238E27FC236}">
                <a16:creationId xmlns:a16="http://schemas.microsoft.com/office/drawing/2014/main" id="{24970A1C-CF8D-9508-C384-B4257D4358EC}"/>
              </a:ext>
            </a:extLst>
          </p:cNvPr>
          <p:cNvSpPr txBox="1"/>
          <p:nvPr/>
        </p:nvSpPr>
        <p:spPr>
          <a:xfrm>
            <a:off x="7975498" y="3137279"/>
            <a:ext cx="404549" cy="523220"/>
          </a:xfrm>
          <a:prstGeom prst="rect">
            <a:avLst/>
          </a:prstGeom>
          <a:noFill/>
        </p:spPr>
        <p:txBody>
          <a:bodyPr wrap="square" rtlCol="0">
            <a:spAutoFit/>
          </a:bodyPr>
          <a:lstStyle/>
          <a:p>
            <a:r>
              <a:rPr lang="en-US" sz="2800" b="1" dirty="0">
                <a:solidFill>
                  <a:schemeClr val="tx1">
                    <a:lumMod val="65000"/>
                    <a:lumOff val="35000"/>
                  </a:schemeClr>
                </a:solidFill>
                <a:latin typeface="+mn-lt"/>
              </a:rPr>
              <a:t>T</a:t>
            </a:r>
          </a:p>
        </p:txBody>
      </p:sp>
      <p:cxnSp>
        <p:nvCxnSpPr>
          <p:cNvPr id="12" name="HeightFromA">
            <a:extLst>
              <a:ext uri="{FF2B5EF4-FFF2-40B4-BE49-F238E27FC236}">
                <a16:creationId xmlns:a16="http://schemas.microsoft.com/office/drawing/2014/main" id="{F58FD221-47F7-3419-BDA1-011126405993}"/>
              </a:ext>
            </a:extLst>
          </p:cNvPr>
          <p:cNvCxnSpPr>
            <a:cxnSpLocks/>
            <a:stCxn id="17" idx="0"/>
          </p:cNvCxnSpPr>
          <p:nvPr/>
        </p:nvCxnSpPr>
        <p:spPr>
          <a:xfrm flipV="1">
            <a:off x="3695126" y="1968500"/>
            <a:ext cx="349824" cy="1150064"/>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13" name="Isosceles Triangle 6">
            <a:extLst>
              <a:ext uri="{FF2B5EF4-FFF2-40B4-BE49-F238E27FC236}">
                <a16:creationId xmlns:a16="http://schemas.microsoft.com/office/drawing/2014/main" id="{5BB44A9E-DAB5-A435-8133-0EAA0FFDA3DA}"/>
              </a:ext>
            </a:extLst>
          </p:cNvPr>
          <p:cNvSpPr/>
          <p:nvPr/>
        </p:nvSpPr>
        <p:spPr>
          <a:xfrm>
            <a:off x="2678421" y="1575940"/>
            <a:ext cx="5486765" cy="1573469"/>
          </a:xfrm>
          <a:custGeom>
            <a:avLst/>
            <a:gdLst>
              <a:gd name="connsiteX0" fmla="*/ 0 w 3721332"/>
              <a:gd name="connsiteY0" fmla="*/ 3607778 h 3607778"/>
              <a:gd name="connsiteX1" fmla="*/ 1860666 w 3721332"/>
              <a:gd name="connsiteY1" fmla="*/ 0 h 3607778"/>
              <a:gd name="connsiteX2" fmla="*/ 3721332 w 3721332"/>
              <a:gd name="connsiteY2" fmla="*/ 3607778 h 3607778"/>
              <a:gd name="connsiteX3" fmla="*/ 0 w 3721332"/>
              <a:gd name="connsiteY3" fmla="*/ 3607778 h 3607778"/>
              <a:gd name="connsiteX0" fmla="*/ 0 w 8070593"/>
              <a:gd name="connsiteY0" fmla="*/ 3607778 h 3654670"/>
              <a:gd name="connsiteX1" fmla="*/ 1860666 w 8070593"/>
              <a:gd name="connsiteY1" fmla="*/ 0 h 3654670"/>
              <a:gd name="connsiteX2" fmla="*/ 8070593 w 8070593"/>
              <a:gd name="connsiteY2" fmla="*/ 3654670 h 3654670"/>
              <a:gd name="connsiteX3" fmla="*/ 0 w 8070593"/>
              <a:gd name="connsiteY3" fmla="*/ 3607778 h 3654670"/>
              <a:gd name="connsiteX0" fmla="*/ 0 w 8070593"/>
              <a:gd name="connsiteY0" fmla="*/ 3607778 h 3619500"/>
              <a:gd name="connsiteX1" fmla="*/ 1860666 w 8070593"/>
              <a:gd name="connsiteY1" fmla="*/ 0 h 3619500"/>
              <a:gd name="connsiteX2" fmla="*/ 8070593 w 8070593"/>
              <a:gd name="connsiteY2" fmla="*/ 3619500 h 3619500"/>
              <a:gd name="connsiteX3" fmla="*/ 0 w 8070593"/>
              <a:gd name="connsiteY3" fmla="*/ 3607778 h 3619500"/>
              <a:gd name="connsiteX0" fmla="*/ 0 w 8070593"/>
              <a:gd name="connsiteY0" fmla="*/ 3607778 h 3607778"/>
              <a:gd name="connsiteX1" fmla="*/ 1860666 w 8070593"/>
              <a:gd name="connsiteY1" fmla="*/ 0 h 3607778"/>
              <a:gd name="connsiteX2" fmla="*/ 8070593 w 8070593"/>
              <a:gd name="connsiteY2" fmla="*/ 3596053 h 3607778"/>
              <a:gd name="connsiteX3" fmla="*/ 0 w 8070593"/>
              <a:gd name="connsiteY3" fmla="*/ 3607778 h 3607778"/>
              <a:gd name="connsiteX0" fmla="*/ 674190 w 8744783"/>
              <a:gd name="connsiteY0" fmla="*/ 3422583 h 3422583"/>
              <a:gd name="connsiteX1" fmla="*/ 0 w 8744783"/>
              <a:gd name="connsiteY1" fmla="*/ 0 h 3422583"/>
              <a:gd name="connsiteX2" fmla="*/ 8744783 w 8744783"/>
              <a:gd name="connsiteY2" fmla="*/ 3410858 h 3422583"/>
              <a:gd name="connsiteX3" fmla="*/ 674190 w 8744783"/>
              <a:gd name="connsiteY3" fmla="*/ 3422583 h 3422583"/>
              <a:gd name="connsiteX0" fmla="*/ 1611739 w 8744783"/>
              <a:gd name="connsiteY0" fmla="*/ 3411008 h 3411008"/>
              <a:gd name="connsiteX1" fmla="*/ 0 w 8744783"/>
              <a:gd name="connsiteY1" fmla="*/ 0 h 3411008"/>
              <a:gd name="connsiteX2" fmla="*/ 8744783 w 8744783"/>
              <a:gd name="connsiteY2" fmla="*/ 3410858 h 3411008"/>
              <a:gd name="connsiteX3" fmla="*/ 1611739 w 8744783"/>
              <a:gd name="connsiteY3" fmla="*/ 3411008 h 3411008"/>
            </a:gdLst>
            <a:ahLst/>
            <a:cxnLst>
              <a:cxn ang="0">
                <a:pos x="connsiteX0" y="connsiteY0"/>
              </a:cxn>
              <a:cxn ang="0">
                <a:pos x="connsiteX1" y="connsiteY1"/>
              </a:cxn>
              <a:cxn ang="0">
                <a:pos x="connsiteX2" y="connsiteY2"/>
              </a:cxn>
              <a:cxn ang="0">
                <a:pos x="connsiteX3" y="connsiteY3"/>
              </a:cxn>
            </a:cxnLst>
            <a:rect l="l" t="t" r="r" b="b"/>
            <a:pathLst>
              <a:path w="8744783" h="3411008">
                <a:moveTo>
                  <a:pt x="1611739" y="3411008"/>
                </a:moveTo>
                <a:lnTo>
                  <a:pt x="0" y="0"/>
                </a:lnTo>
                <a:lnTo>
                  <a:pt x="8744783" y="3410858"/>
                </a:lnTo>
                <a:lnTo>
                  <a:pt x="1611739" y="3411008"/>
                </a:lnTo>
                <a:close/>
              </a:path>
            </a:pathLst>
          </a:cu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Straight Connector 13">
            <a:extLst>
              <a:ext uri="{FF2B5EF4-FFF2-40B4-BE49-F238E27FC236}">
                <a16:creationId xmlns:a16="http://schemas.microsoft.com/office/drawing/2014/main" id="{734E34AA-C50E-62C0-9EA5-0487A2E33E76}"/>
              </a:ext>
            </a:extLst>
          </p:cNvPr>
          <p:cNvCxnSpPr>
            <a:cxnSpLocks/>
            <a:stCxn id="13" idx="1"/>
            <a:endCxn id="7" idx="1"/>
          </p:cNvCxnSpPr>
          <p:nvPr/>
        </p:nvCxnSpPr>
        <p:spPr>
          <a:xfrm>
            <a:off x="2678421" y="1575940"/>
            <a:ext cx="14377" cy="1531446"/>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05C195ED-27D6-64DD-B7E7-AD5EA4955723}"/>
              </a:ext>
            </a:extLst>
          </p:cNvPr>
          <p:cNvCxnSpPr>
            <a:cxnSpLocks/>
            <a:endCxn id="16" idx="6"/>
          </p:cNvCxnSpPr>
          <p:nvPr/>
        </p:nvCxnSpPr>
        <p:spPr>
          <a:xfrm flipV="1">
            <a:off x="5038725" y="3156148"/>
            <a:ext cx="3126461" cy="2017827"/>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16" name="Oval 15">
            <a:extLst>
              <a:ext uri="{FF2B5EF4-FFF2-40B4-BE49-F238E27FC236}">
                <a16:creationId xmlns:a16="http://schemas.microsoft.com/office/drawing/2014/main" id="{EB1D709D-745F-0543-64FE-A64D11EA8426}"/>
              </a:ext>
            </a:extLst>
          </p:cNvPr>
          <p:cNvSpPr/>
          <p:nvPr/>
        </p:nvSpPr>
        <p:spPr>
          <a:xfrm>
            <a:off x="8084277" y="3118564"/>
            <a:ext cx="80909" cy="75168"/>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4D652880-2198-676F-2319-DF11FE45AE2E}"/>
              </a:ext>
            </a:extLst>
          </p:cNvPr>
          <p:cNvSpPr/>
          <p:nvPr/>
        </p:nvSpPr>
        <p:spPr>
          <a:xfrm>
            <a:off x="3654671" y="3118564"/>
            <a:ext cx="80909" cy="75168"/>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7A071778-9360-9A8B-F91D-2668EA0E24E7}"/>
              </a:ext>
            </a:extLst>
          </p:cNvPr>
          <p:cNvSpPr/>
          <p:nvPr/>
        </p:nvSpPr>
        <p:spPr>
          <a:xfrm>
            <a:off x="2646890" y="1547204"/>
            <a:ext cx="80909" cy="75167"/>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1208AA69-4EB4-DE13-7E7C-9494734116CC}"/>
              </a:ext>
            </a:extLst>
          </p:cNvPr>
          <p:cNvSpPr txBox="1"/>
          <p:nvPr/>
        </p:nvSpPr>
        <p:spPr>
          <a:xfrm>
            <a:off x="3272419" y="3126600"/>
            <a:ext cx="404549" cy="523220"/>
          </a:xfrm>
          <a:prstGeom prst="rect">
            <a:avLst/>
          </a:prstGeom>
          <a:noFill/>
        </p:spPr>
        <p:txBody>
          <a:bodyPr wrap="square" rtlCol="0">
            <a:spAutoFit/>
          </a:bodyPr>
          <a:lstStyle/>
          <a:p>
            <a:r>
              <a:rPr lang="en-US" sz="2800" b="1" dirty="0">
                <a:solidFill>
                  <a:schemeClr val="tx1">
                    <a:lumMod val="65000"/>
                    <a:lumOff val="35000"/>
                  </a:schemeClr>
                </a:solidFill>
                <a:latin typeface="+mn-lt"/>
              </a:rPr>
              <a:t>R</a:t>
            </a:r>
          </a:p>
        </p:txBody>
      </p:sp>
      <p:pic>
        <p:nvPicPr>
          <p:cNvPr id="20" name="Pencil1" descr="A picture containing text&#10;&#10;Description automatically generated">
            <a:extLst>
              <a:ext uri="{FF2B5EF4-FFF2-40B4-BE49-F238E27FC236}">
                <a16:creationId xmlns:a16="http://schemas.microsoft.com/office/drawing/2014/main" id="{8AA45675-A3BC-A01C-F852-A6FA4E83378A}"/>
              </a:ext>
            </a:extLst>
          </p:cNvPr>
          <p:cNvPicPr>
            <a:picLocks noChangeAspect="1"/>
          </p:cNvPicPr>
          <p:nvPr/>
        </p:nvPicPr>
        <p:blipFill>
          <a:blip r:embed="rId3"/>
          <a:stretch>
            <a:fillRect/>
          </a:stretch>
        </p:blipFill>
        <p:spPr>
          <a:xfrm rot="272215">
            <a:off x="2267680" y="1816180"/>
            <a:ext cx="2100756" cy="1575567"/>
          </a:xfrm>
          <a:prstGeom prst="rect">
            <a:avLst/>
          </a:prstGeom>
        </p:spPr>
      </p:pic>
      <p:cxnSp>
        <p:nvCxnSpPr>
          <p:cNvPr id="21" name="Straight Connector 20">
            <a:extLst>
              <a:ext uri="{FF2B5EF4-FFF2-40B4-BE49-F238E27FC236}">
                <a16:creationId xmlns:a16="http://schemas.microsoft.com/office/drawing/2014/main" id="{F544947F-886A-106A-1106-E302312F106A}"/>
              </a:ext>
            </a:extLst>
          </p:cNvPr>
          <p:cNvCxnSpPr>
            <a:cxnSpLocks/>
          </p:cNvCxnSpPr>
          <p:nvPr/>
        </p:nvCxnSpPr>
        <p:spPr>
          <a:xfrm>
            <a:off x="2691519" y="3190478"/>
            <a:ext cx="35320" cy="3762303"/>
          </a:xfrm>
          <a:prstGeom prst="line">
            <a:avLst/>
          </a:prstGeom>
          <a:ln w="19050">
            <a:solidFill>
              <a:srgbClr val="C00000"/>
            </a:solidFill>
            <a:prstDash val="lgDash"/>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F27A5204-A8B6-2999-7A4F-3D33F2AF825D}"/>
              </a:ext>
            </a:extLst>
          </p:cNvPr>
          <p:cNvCxnSpPr>
            <a:cxnSpLocks/>
          </p:cNvCxnSpPr>
          <p:nvPr/>
        </p:nvCxnSpPr>
        <p:spPr>
          <a:xfrm flipH="1">
            <a:off x="2286966" y="5202371"/>
            <a:ext cx="2715987" cy="1750410"/>
          </a:xfrm>
          <a:prstGeom prst="line">
            <a:avLst/>
          </a:prstGeom>
          <a:ln w="19050">
            <a:solidFill>
              <a:srgbClr val="C00000"/>
            </a:solidFill>
            <a:prstDash val="lgDash"/>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4F344A90-5D4B-D042-5746-3951ACE53DA3}"/>
              </a:ext>
            </a:extLst>
          </p:cNvPr>
          <p:cNvCxnSpPr>
            <a:cxnSpLocks/>
            <a:stCxn id="13" idx="0"/>
          </p:cNvCxnSpPr>
          <p:nvPr/>
        </p:nvCxnSpPr>
        <p:spPr>
          <a:xfrm flipH="1">
            <a:off x="2639334" y="3149409"/>
            <a:ext cx="1050345" cy="3839901"/>
          </a:xfrm>
          <a:prstGeom prst="line">
            <a:avLst/>
          </a:prstGeom>
          <a:ln w="19050">
            <a:solidFill>
              <a:srgbClr val="C00000"/>
            </a:solidFill>
            <a:prstDash val="lgDash"/>
          </a:ln>
        </p:spPr>
        <p:style>
          <a:lnRef idx="1">
            <a:schemeClr val="accent1"/>
          </a:lnRef>
          <a:fillRef idx="0">
            <a:schemeClr val="accent1"/>
          </a:fillRef>
          <a:effectRef idx="0">
            <a:schemeClr val="accent1"/>
          </a:effectRef>
          <a:fontRef idx="minor">
            <a:schemeClr val="tx1"/>
          </a:fontRef>
        </p:style>
      </p:cxnSp>
      <p:pic>
        <p:nvPicPr>
          <p:cNvPr id="24" name="ruler1">
            <a:extLst>
              <a:ext uri="{FF2B5EF4-FFF2-40B4-BE49-F238E27FC236}">
                <a16:creationId xmlns:a16="http://schemas.microsoft.com/office/drawing/2014/main" id="{6587E295-7FA8-4706-B48D-0636C3EC8996}"/>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rot="5400000">
            <a:off x="-1791774" y="4527191"/>
            <a:ext cx="7490479" cy="1464305"/>
          </a:xfrm>
          <a:prstGeom prst="rect">
            <a:avLst/>
          </a:prstGeom>
        </p:spPr>
      </p:pic>
      <p:pic>
        <p:nvPicPr>
          <p:cNvPr id="25" name="ruler2">
            <a:extLst>
              <a:ext uri="{FF2B5EF4-FFF2-40B4-BE49-F238E27FC236}">
                <a16:creationId xmlns:a16="http://schemas.microsoft.com/office/drawing/2014/main" id="{1E926695-552C-B5D7-F278-8319D8E76FB6}"/>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rot="6276251">
            <a:off x="-1281680" y="3997765"/>
            <a:ext cx="7490479" cy="1464305"/>
          </a:xfrm>
          <a:prstGeom prst="rect">
            <a:avLst/>
          </a:prstGeom>
        </p:spPr>
      </p:pic>
      <p:pic>
        <p:nvPicPr>
          <p:cNvPr id="26" name="Pencil2" descr="A picture containing text&#10;&#10;Description automatically generated">
            <a:extLst>
              <a:ext uri="{FF2B5EF4-FFF2-40B4-BE49-F238E27FC236}">
                <a16:creationId xmlns:a16="http://schemas.microsoft.com/office/drawing/2014/main" id="{82E72374-BE08-C1DF-DCE6-594C9DFDD351}"/>
              </a:ext>
            </a:extLst>
          </p:cNvPr>
          <p:cNvPicPr>
            <a:picLocks noChangeAspect="1"/>
          </p:cNvPicPr>
          <p:nvPr/>
        </p:nvPicPr>
        <p:blipFill>
          <a:blip r:embed="rId3"/>
          <a:stretch>
            <a:fillRect/>
          </a:stretch>
        </p:blipFill>
        <p:spPr>
          <a:xfrm rot="272215">
            <a:off x="2338433" y="5321355"/>
            <a:ext cx="2100756" cy="1575567"/>
          </a:xfrm>
          <a:prstGeom prst="rect">
            <a:avLst/>
          </a:prstGeom>
        </p:spPr>
      </p:pic>
      <p:pic>
        <p:nvPicPr>
          <p:cNvPr id="27" name="ruler3">
            <a:extLst>
              <a:ext uri="{FF2B5EF4-FFF2-40B4-BE49-F238E27FC236}">
                <a16:creationId xmlns:a16="http://schemas.microsoft.com/office/drawing/2014/main" id="{7E5B7B55-5466-1301-41D0-4A7119A0C10B}"/>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rot="19644174">
            <a:off x="1884193" y="4985066"/>
            <a:ext cx="7490479" cy="1464305"/>
          </a:xfrm>
          <a:prstGeom prst="rect">
            <a:avLst/>
          </a:prstGeom>
        </p:spPr>
      </p:pic>
      <p:pic>
        <p:nvPicPr>
          <p:cNvPr id="28" name="Pencil3" descr="A picture containing text&#10;&#10;Description automatically generated">
            <a:extLst>
              <a:ext uri="{FF2B5EF4-FFF2-40B4-BE49-F238E27FC236}">
                <a16:creationId xmlns:a16="http://schemas.microsoft.com/office/drawing/2014/main" id="{9C9FDC6E-5BF5-5602-0D82-325A82F3FA07}"/>
              </a:ext>
            </a:extLst>
          </p:cNvPr>
          <p:cNvPicPr>
            <a:picLocks noChangeAspect="1"/>
          </p:cNvPicPr>
          <p:nvPr/>
        </p:nvPicPr>
        <p:blipFill>
          <a:blip r:embed="rId3"/>
          <a:stretch>
            <a:fillRect/>
          </a:stretch>
        </p:blipFill>
        <p:spPr>
          <a:xfrm rot="16651538">
            <a:off x="3381846" y="3686314"/>
            <a:ext cx="2100756" cy="1575567"/>
          </a:xfrm>
          <a:prstGeom prst="rect">
            <a:avLst/>
          </a:prstGeom>
        </p:spPr>
      </p:pic>
      <p:sp>
        <p:nvSpPr>
          <p:cNvPr id="29" name="Oval 28">
            <a:extLst>
              <a:ext uri="{FF2B5EF4-FFF2-40B4-BE49-F238E27FC236}">
                <a16:creationId xmlns:a16="http://schemas.microsoft.com/office/drawing/2014/main" id="{AFB51783-14FB-D2CE-0A2A-B8FE285D5EF3}"/>
              </a:ext>
            </a:extLst>
          </p:cNvPr>
          <p:cNvSpPr/>
          <p:nvPr/>
        </p:nvSpPr>
        <p:spPr>
          <a:xfrm>
            <a:off x="2616286" y="6521342"/>
            <a:ext cx="235421" cy="235421"/>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0-#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childTnLst>
                                </p:cTn>
                              </p:par>
                            </p:childTnLst>
                          </p:cTn>
                        </p:par>
                      </p:childTnLst>
                    </p:cTn>
                  </p:par>
                  <p:par>
                    <p:cTn id="14" fill="hold">
                      <p:stCondLst>
                        <p:cond delay="indefinite"/>
                      </p:stCondLst>
                      <p:childTnLst>
                        <p:par>
                          <p:cTn id="15" fill="hold">
                            <p:stCondLst>
                              <p:cond delay="0"/>
                            </p:stCondLst>
                            <p:childTnLst>
                              <p:par>
                                <p:cTn id="16" presetID="42" presetClass="path" presetSubtype="0" accel="50000" decel="50000" fill="hold" nodeType="clickEffect">
                                  <p:stCondLst>
                                    <p:cond delay="0"/>
                                  </p:stCondLst>
                                  <p:childTnLst>
                                    <p:animMotion origin="layout" path="M 4.58333E-6 3.7037E-7 L 0.00377 0.53681 " pathEditMode="relative" rAng="0" ptsTypes="AA">
                                      <p:cBhvr>
                                        <p:cTn id="17" dur="500" fill="hold"/>
                                        <p:tgtEl>
                                          <p:spTgt spid="20"/>
                                        </p:tgtEl>
                                        <p:attrNameLst>
                                          <p:attrName>ppt_x</p:attrName>
                                          <p:attrName>ppt_y</p:attrName>
                                        </p:attrNameLst>
                                      </p:cBhvr>
                                      <p:rCtr x="182" y="26829"/>
                                    </p:animMotion>
                                  </p:childTnLst>
                                </p:cTn>
                              </p:par>
                              <p:par>
                                <p:cTn id="18" presetID="22" presetClass="entr" presetSubtype="1" fill="hold" nodeType="with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wipe(up)">
                                      <p:cBhvr>
                                        <p:cTn id="20" dur="500"/>
                                        <p:tgtEl>
                                          <p:spTgt spid="21"/>
                                        </p:tgtEl>
                                      </p:cBhvr>
                                    </p:animEffect>
                                  </p:childTnLst>
                                </p:cTn>
                              </p:par>
                            </p:childTnLst>
                          </p:cTn>
                        </p:par>
                        <p:par>
                          <p:cTn id="21" fill="hold">
                            <p:stCondLst>
                              <p:cond delay="500"/>
                            </p:stCondLst>
                            <p:childTnLst>
                              <p:par>
                                <p:cTn id="22" presetID="10" presetClass="exit" presetSubtype="0" fill="hold" nodeType="afterEffect">
                                  <p:stCondLst>
                                    <p:cond delay="0"/>
                                  </p:stCondLst>
                                  <p:childTnLst>
                                    <p:animEffect transition="out" filter="fade">
                                      <p:cBhvr>
                                        <p:cTn id="23" dur="500"/>
                                        <p:tgtEl>
                                          <p:spTgt spid="24"/>
                                        </p:tgtEl>
                                      </p:cBhvr>
                                    </p:animEffect>
                                    <p:set>
                                      <p:cBhvr>
                                        <p:cTn id="24" dur="1" fill="hold">
                                          <p:stCondLst>
                                            <p:cond delay="499"/>
                                          </p:stCondLst>
                                        </p:cTn>
                                        <p:tgtEl>
                                          <p:spTgt spid="24"/>
                                        </p:tgtEl>
                                        <p:attrNameLst>
                                          <p:attrName>style.visibility</p:attrName>
                                        </p:attrNameLst>
                                      </p:cBhvr>
                                      <p:to>
                                        <p:strVal val="hidden"/>
                                      </p:to>
                                    </p:set>
                                  </p:childTnLst>
                                </p:cTn>
                              </p:par>
                            </p:childTnLst>
                          </p:cTn>
                        </p:par>
                        <p:par>
                          <p:cTn id="25" fill="hold">
                            <p:stCondLst>
                              <p:cond delay="1000"/>
                            </p:stCondLst>
                            <p:childTnLst>
                              <p:par>
                                <p:cTn id="26" presetID="10" presetClass="exit" presetSubtype="0" fill="hold" nodeType="afterEffect">
                                  <p:stCondLst>
                                    <p:cond delay="0"/>
                                  </p:stCondLst>
                                  <p:childTnLst>
                                    <p:animEffect transition="out" filter="fade">
                                      <p:cBhvr>
                                        <p:cTn id="27" dur="500"/>
                                        <p:tgtEl>
                                          <p:spTgt spid="20"/>
                                        </p:tgtEl>
                                      </p:cBhvr>
                                    </p:animEffect>
                                    <p:set>
                                      <p:cBhvr>
                                        <p:cTn id="28" dur="1" fill="hold">
                                          <p:stCondLst>
                                            <p:cond delay="499"/>
                                          </p:stCondLst>
                                        </p:cTn>
                                        <p:tgtEl>
                                          <p:spTgt spid="20"/>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2" presetClass="entr" presetSubtype="8" fill="hold" nodeType="clickEffect">
                                  <p:stCondLst>
                                    <p:cond delay="0"/>
                                  </p:stCondLst>
                                  <p:childTnLst>
                                    <p:set>
                                      <p:cBhvr>
                                        <p:cTn id="32" dur="1" fill="hold">
                                          <p:stCondLst>
                                            <p:cond delay="0"/>
                                          </p:stCondLst>
                                        </p:cTn>
                                        <p:tgtEl>
                                          <p:spTgt spid="27"/>
                                        </p:tgtEl>
                                        <p:attrNameLst>
                                          <p:attrName>style.visibility</p:attrName>
                                        </p:attrNameLst>
                                      </p:cBhvr>
                                      <p:to>
                                        <p:strVal val="visible"/>
                                      </p:to>
                                    </p:set>
                                    <p:anim calcmode="lin" valueType="num">
                                      <p:cBhvr additive="base">
                                        <p:cTn id="33" dur="500" fill="hold"/>
                                        <p:tgtEl>
                                          <p:spTgt spid="27"/>
                                        </p:tgtEl>
                                        <p:attrNameLst>
                                          <p:attrName>ppt_x</p:attrName>
                                        </p:attrNameLst>
                                      </p:cBhvr>
                                      <p:tavLst>
                                        <p:tav tm="0">
                                          <p:val>
                                            <p:strVal val="0-#ppt_w/2"/>
                                          </p:val>
                                        </p:tav>
                                        <p:tav tm="100000">
                                          <p:val>
                                            <p:strVal val="#ppt_x"/>
                                          </p:val>
                                        </p:tav>
                                      </p:tavLst>
                                    </p:anim>
                                    <p:anim calcmode="lin" valueType="num">
                                      <p:cBhvr additive="base">
                                        <p:cTn id="34" dur="500" fill="hold"/>
                                        <p:tgtEl>
                                          <p:spTgt spid="27"/>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fade">
                                      <p:cBhvr>
                                        <p:cTn id="39" dur="500"/>
                                        <p:tgtEl>
                                          <p:spTgt spid="28"/>
                                        </p:tgtEl>
                                      </p:cBhvr>
                                    </p:animEffect>
                                  </p:childTnLst>
                                </p:cTn>
                              </p:par>
                            </p:childTnLst>
                          </p:cTn>
                        </p:par>
                      </p:childTnLst>
                    </p:cTn>
                  </p:par>
                  <p:par>
                    <p:cTn id="40" fill="hold">
                      <p:stCondLst>
                        <p:cond delay="indefinite"/>
                      </p:stCondLst>
                      <p:childTnLst>
                        <p:par>
                          <p:cTn id="41" fill="hold">
                            <p:stCondLst>
                              <p:cond delay="0"/>
                            </p:stCondLst>
                            <p:childTnLst>
                              <p:par>
                                <p:cTn id="42" presetID="42" presetClass="path" presetSubtype="0" accel="50000" decel="50000" fill="hold" nodeType="clickEffect">
                                  <p:stCondLst>
                                    <p:cond delay="0"/>
                                  </p:stCondLst>
                                  <p:childTnLst>
                                    <p:animMotion origin="layout" path="M -1.66667E-6 -4.81481E-6 L -0.20469 0.25533 " pathEditMode="relative" rAng="0" ptsTypes="AA">
                                      <p:cBhvr>
                                        <p:cTn id="43" dur="500" fill="hold"/>
                                        <p:tgtEl>
                                          <p:spTgt spid="28"/>
                                        </p:tgtEl>
                                        <p:attrNameLst>
                                          <p:attrName>ppt_x</p:attrName>
                                          <p:attrName>ppt_y</p:attrName>
                                        </p:attrNameLst>
                                      </p:cBhvr>
                                      <p:rCtr x="-10234" y="12755"/>
                                    </p:animMotion>
                                  </p:childTnLst>
                                </p:cTn>
                              </p:par>
                              <p:par>
                                <p:cTn id="44" presetID="22" presetClass="entr" presetSubtype="1" fill="hold" nodeType="with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wipe(up)">
                                      <p:cBhvr>
                                        <p:cTn id="46" dur="500"/>
                                        <p:tgtEl>
                                          <p:spTgt spid="22"/>
                                        </p:tgtEl>
                                      </p:cBhvr>
                                    </p:animEffect>
                                  </p:childTnLst>
                                </p:cTn>
                              </p:par>
                            </p:childTnLst>
                          </p:cTn>
                        </p:par>
                        <p:par>
                          <p:cTn id="47" fill="hold">
                            <p:stCondLst>
                              <p:cond delay="500"/>
                            </p:stCondLst>
                            <p:childTnLst>
                              <p:par>
                                <p:cTn id="48" presetID="10" presetClass="exit" presetSubtype="0" fill="hold" nodeType="afterEffect">
                                  <p:stCondLst>
                                    <p:cond delay="0"/>
                                  </p:stCondLst>
                                  <p:childTnLst>
                                    <p:animEffect transition="out" filter="fade">
                                      <p:cBhvr>
                                        <p:cTn id="49" dur="500"/>
                                        <p:tgtEl>
                                          <p:spTgt spid="27"/>
                                        </p:tgtEl>
                                      </p:cBhvr>
                                    </p:animEffect>
                                    <p:set>
                                      <p:cBhvr>
                                        <p:cTn id="50" dur="1" fill="hold">
                                          <p:stCondLst>
                                            <p:cond delay="499"/>
                                          </p:stCondLst>
                                        </p:cTn>
                                        <p:tgtEl>
                                          <p:spTgt spid="27"/>
                                        </p:tgtEl>
                                        <p:attrNameLst>
                                          <p:attrName>style.visibility</p:attrName>
                                        </p:attrNameLst>
                                      </p:cBhvr>
                                      <p:to>
                                        <p:strVal val="hidden"/>
                                      </p:to>
                                    </p:set>
                                  </p:childTnLst>
                                </p:cTn>
                              </p:par>
                            </p:childTnLst>
                          </p:cTn>
                        </p:par>
                        <p:par>
                          <p:cTn id="51" fill="hold">
                            <p:stCondLst>
                              <p:cond delay="1000"/>
                            </p:stCondLst>
                            <p:childTnLst>
                              <p:par>
                                <p:cTn id="52" presetID="10" presetClass="exit" presetSubtype="0" fill="hold" nodeType="afterEffect">
                                  <p:stCondLst>
                                    <p:cond delay="0"/>
                                  </p:stCondLst>
                                  <p:childTnLst>
                                    <p:animEffect transition="out" filter="fade">
                                      <p:cBhvr>
                                        <p:cTn id="53" dur="500"/>
                                        <p:tgtEl>
                                          <p:spTgt spid="28"/>
                                        </p:tgtEl>
                                      </p:cBhvr>
                                    </p:animEffect>
                                    <p:set>
                                      <p:cBhvr>
                                        <p:cTn id="54" dur="1" fill="hold">
                                          <p:stCondLst>
                                            <p:cond delay="499"/>
                                          </p:stCondLst>
                                        </p:cTn>
                                        <p:tgtEl>
                                          <p:spTgt spid="28"/>
                                        </p:tgtEl>
                                        <p:attrNameLst>
                                          <p:attrName>style.visibility</p:attrName>
                                        </p:attrNameLst>
                                      </p:cBhvr>
                                      <p:to>
                                        <p:strVal val="hidden"/>
                                      </p:to>
                                    </p:set>
                                  </p:childTnLst>
                                </p:cTn>
                              </p:par>
                            </p:childTnLst>
                          </p:cTn>
                        </p:par>
                      </p:childTnLst>
                    </p:cTn>
                  </p:par>
                  <p:par>
                    <p:cTn id="55" fill="hold">
                      <p:stCondLst>
                        <p:cond delay="indefinite"/>
                      </p:stCondLst>
                      <p:childTnLst>
                        <p:par>
                          <p:cTn id="56" fill="hold">
                            <p:stCondLst>
                              <p:cond delay="0"/>
                            </p:stCondLst>
                            <p:childTnLst>
                              <p:par>
                                <p:cTn id="57" presetID="21" presetClass="entr" presetSubtype="1" fill="hold" grpId="0" nodeType="clickEffect">
                                  <p:stCondLst>
                                    <p:cond delay="0"/>
                                  </p:stCondLst>
                                  <p:childTnLst>
                                    <p:set>
                                      <p:cBhvr>
                                        <p:cTn id="58" dur="1" fill="hold">
                                          <p:stCondLst>
                                            <p:cond delay="0"/>
                                          </p:stCondLst>
                                        </p:cTn>
                                        <p:tgtEl>
                                          <p:spTgt spid="29"/>
                                        </p:tgtEl>
                                        <p:attrNameLst>
                                          <p:attrName>style.visibility</p:attrName>
                                        </p:attrNameLst>
                                      </p:cBhvr>
                                      <p:to>
                                        <p:strVal val="visible"/>
                                      </p:to>
                                    </p:set>
                                    <p:animEffect transition="in" filter="wheel(1)">
                                      <p:cBhvr>
                                        <p:cTn id="59" dur="500"/>
                                        <p:tgtEl>
                                          <p:spTgt spid="29"/>
                                        </p:tgtEl>
                                      </p:cBhvr>
                                    </p:animEffect>
                                  </p:childTnLst>
                                </p:cTn>
                              </p:par>
                            </p:childTnLst>
                          </p:cTn>
                        </p:par>
                      </p:childTnLst>
                    </p:cTn>
                  </p:par>
                  <p:par>
                    <p:cTn id="60" fill="hold">
                      <p:stCondLst>
                        <p:cond delay="indefinite"/>
                      </p:stCondLst>
                      <p:childTnLst>
                        <p:par>
                          <p:cTn id="61" fill="hold">
                            <p:stCondLst>
                              <p:cond delay="0"/>
                            </p:stCondLst>
                            <p:childTnLst>
                              <p:par>
                                <p:cTn id="62" presetID="2" presetClass="entr" presetSubtype="8" fill="hold" nodeType="clickEffect">
                                  <p:stCondLst>
                                    <p:cond delay="0"/>
                                  </p:stCondLst>
                                  <p:childTnLst>
                                    <p:set>
                                      <p:cBhvr>
                                        <p:cTn id="63" dur="1" fill="hold">
                                          <p:stCondLst>
                                            <p:cond delay="0"/>
                                          </p:stCondLst>
                                        </p:cTn>
                                        <p:tgtEl>
                                          <p:spTgt spid="25"/>
                                        </p:tgtEl>
                                        <p:attrNameLst>
                                          <p:attrName>style.visibility</p:attrName>
                                        </p:attrNameLst>
                                      </p:cBhvr>
                                      <p:to>
                                        <p:strVal val="visible"/>
                                      </p:to>
                                    </p:set>
                                    <p:anim calcmode="lin" valueType="num">
                                      <p:cBhvr additive="base">
                                        <p:cTn id="64" dur="500" fill="hold"/>
                                        <p:tgtEl>
                                          <p:spTgt spid="25"/>
                                        </p:tgtEl>
                                        <p:attrNameLst>
                                          <p:attrName>ppt_x</p:attrName>
                                        </p:attrNameLst>
                                      </p:cBhvr>
                                      <p:tavLst>
                                        <p:tav tm="0">
                                          <p:val>
                                            <p:strVal val="0-#ppt_w/2"/>
                                          </p:val>
                                        </p:tav>
                                        <p:tav tm="100000">
                                          <p:val>
                                            <p:strVal val="#ppt_x"/>
                                          </p:val>
                                        </p:tav>
                                      </p:tavLst>
                                    </p:anim>
                                    <p:anim calcmode="lin" valueType="num">
                                      <p:cBhvr additive="base">
                                        <p:cTn id="65"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nodeType="clickEffect">
                                  <p:stCondLst>
                                    <p:cond delay="0"/>
                                  </p:stCondLst>
                                  <p:childTnLst>
                                    <p:set>
                                      <p:cBhvr>
                                        <p:cTn id="69" dur="1" fill="hold">
                                          <p:stCondLst>
                                            <p:cond delay="0"/>
                                          </p:stCondLst>
                                        </p:cTn>
                                        <p:tgtEl>
                                          <p:spTgt spid="26"/>
                                        </p:tgtEl>
                                        <p:attrNameLst>
                                          <p:attrName>style.visibility</p:attrName>
                                        </p:attrNameLst>
                                      </p:cBhvr>
                                      <p:to>
                                        <p:strVal val="visible"/>
                                      </p:to>
                                    </p:set>
                                    <p:animEffect transition="in" filter="fade">
                                      <p:cBhvr>
                                        <p:cTn id="70" dur="500"/>
                                        <p:tgtEl>
                                          <p:spTgt spid="26"/>
                                        </p:tgtEl>
                                      </p:cBhvr>
                                    </p:animEffect>
                                  </p:childTnLst>
                                </p:cTn>
                              </p:par>
                            </p:childTnLst>
                          </p:cTn>
                        </p:par>
                      </p:childTnLst>
                    </p:cTn>
                  </p:par>
                  <p:par>
                    <p:cTn id="71" fill="hold">
                      <p:stCondLst>
                        <p:cond delay="indefinite"/>
                      </p:stCondLst>
                      <p:childTnLst>
                        <p:par>
                          <p:cTn id="72" fill="hold">
                            <p:stCondLst>
                              <p:cond delay="0"/>
                            </p:stCondLst>
                            <p:childTnLst>
                              <p:par>
                                <p:cTn id="73" presetID="42" presetClass="path" presetSubtype="0" accel="50000" decel="50000" fill="hold" nodeType="clickEffect">
                                  <p:stCondLst>
                                    <p:cond delay="0"/>
                                  </p:stCondLst>
                                  <p:childTnLst>
                                    <p:animMotion origin="layout" path="M -4.58333E-6 -7.40741E-7 L 0.10482 -0.67917 " pathEditMode="relative" rAng="0" ptsTypes="AA">
                                      <p:cBhvr>
                                        <p:cTn id="74" dur="750" fill="hold"/>
                                        <p:tgtEl>
                                          <p:spTgt spid="26"/>
                                        </p:tgtEl>
                                        <p:attrNameLst>
                                          <p:attrName>ppt_x</p:attrName>
                                          <p:attrName>ppt_y</p:attrName>
                                        </p:attrNameLst>
                                      </p:cBhvr>
                                      <p:rCtr x="5234" y="-33958"/>
                                    </p:animMotion>
                                  </p:childTnLst>
                                </p:cTn>
                              </p:par>
                              <p:par>
                                <p:cTn id="75" presetID="22" presetClass="entr" presetSubtype="4" fill="hold" nodeType="withEffect">
                                  <p:stCondLst>
                                    <p:cond delay="0"/>
                                  </p:stCondLst>
                                  <p:childTnLst>
                                    <p:set>
                                      <p:cBhvr>
                                        <p:cTn id="76" dur="1" fill="hold">
                                          <p:stCondLst>
                                            <p:cond delay="0"/>
                                          </p:stCondLst>
                                        </p:cTn>
                                        <p:tgtEl>
                                          <p:spTgt spid="23"/>
                                        </p:tgtEl>
                                        <p:attrNameLst>
                                          <p:attrName>style.visibility</p:attrName>
                                        </p:attrNameLst>
                                      </p:cBhvr>
                                      <p:to>
                                        <p:strVal val="visible"/>
                                      </p:to>
                                    </p:set>
                                    <p:animEffect transition="in" filter="wipe(down)">
                                      <p:cBhvr>
                                        <p:cTn id="77" dur="500"/>
                                        <p:tgtEl>
                                          <p:spTgt spid="23"/>
                                        </p:tgtEl>
                                      </p:cBhvr>
                                    </p:animEffect>
                                  </p:childTnLst>
                                </p:cTn>
                              </p:par>
                              <p:par>
                                <p:cTn id="78" presetID="22" presetClass="entr" presetSubtype="4" fill="hold" nodeType="withEffect">
                                  <p:stCondLst>
                                    <p:cond delay="500"/>
                                  </p:stCondLst>
                                  <p:childTnLst>
                                    <p:set>
                                      <p:cBhvr>
                                        <p:cTn id="79" dur="1" fill="hold">
                                          <p:stCondLst>
                                            <p:cond delay="0"/>
                                          </p:stCondLst>
                                        </p:cTn>
                                        <p:tgtEl>
                                          <p:spTgt spid="12"/>
                                        </p:tgtEl>
                                        <p:attrNameLst>
                                          <p:attrName>style.visibility</p:attrName>
                                        </p:attrNameLst>
                                      </p:cBhvr>
                                      <p:to>
                                        <p:strVal val="visible"/>
                                      </p:to>
                                    </p:set>
                                    <p:animEffect transition="in" filter="wipe(down)">
                                      <p:cBhvr>
                                        <p:cTn id="80" dur="250"/>
                                        <p:tgtEl>
                                          <p:spTgt spid="12"/>
                                        </p:tgtEl>
                                      </p:cBhvr>
                                    </p:animEffect>
                                  </p:childTnLst>
                                </p:cTn>
                              </p:par>
                            </p:childTnLst>
                          </p:cTn>
                        </p:par>
                        <p:par>
                          <p:cTn id="81" fill="hold">
                            <p:stCondLst>
                              <p:cond delay="750"/>
                            </p:stCondLst>
                            <p:childTnLst>
                              <p:par>
                                <p:cTn id="82" presetID="21" presetClass="entr" presetSubtype="1" fill="hold" grpId="0" nodeType="afterEffect">
                                  <p:stCondLst>
                                    <p:cond delay="0"/>
                                  </p:stCondLst>
                                  <p:childTnLst>
                                    <p:set>
                                      <p:cBhvr>
                                        <p:cTn id="83" dur="1" fill="hold">
                                          <p:stCondLst>
                                            <p:cond delay="0"/>
                                          </p:stCondLst>
                                        </p:cTn>
                                        <p:tgtEl>
                                          <p:spTgt spid="6"/>
                                        </p:tgtEl>
                                        <p:attrNameLst>
                                          <p:attrName>style.visibility</p:attrName>
                                        </p:attrNameLst>
                                      </p:cBhvr>
                                      <p:to>
                                        <p:strVal val="visible"/>
                                      </p:to>
                                    </p:set>
                                    <p:animEffect transition="in" filter="wheel(1)">
                                      <p:cBhvr>
                                        <p:cTn id="84" dur="250"/>
                                        <p:tgtEl>
                                          <p:spTgt spid="6"/>
                                        </p:tgtEl>
                                      </p:cBhvr>
                                    </p:animEffect>
                                  </p:childTnLst>
                                </p:cTn>
                              </p:par>
                            </p:childTnLst>
                          </p:cTn>
                        </p:par>
                        <p:par>
                          <p:cTn id="85" fill="hold">
                            <p:stCondLst>
                              <p:cond delay="1000"/>
                            </p:stCondLst>
                            <p:childTnLst>
                              <p:par>
                                <p:cTn id="86" presetID="10" presetClass="exit" presetSubtype="0" fill="hold" nodeType="afterEffect">
                                  <p:stCondLst>
                                    <p:cond delay="0"/>
                                  </p:stCondLst>
                                  <p:childTnLst>
                                    <p:animEffect transition="out" filter="fade">
                                      <p:cBhvr>
                                        <p:cTn id="87" dur="500"/>
                                        <p:tgtEl>
                                          <p:spTgt spid="26"/>
                                        </p:tgtEl>
                                      </p:cBhvr>
                                    </p:animEffect>
                                    <p:set>
                                      <p:cBhvr>
                                        <p:cTn id="88" dur="1" fill="hold">
                                          <p:stCondLst>
                                            <p:cond delay="499"/>
                                          </p:stCondLst>
                                        </p:cTn>
                                        <p:tgtEl>
                                          <p:spTgt spid="26"/>
                                        </p:tgtEl>
                                        <p:attrNameLst>
                                          <p:attrName>style.visibility</p:attrName>
                                        </p:attrNameLst>
                                      </p:cBhvr>
                                      <p:to>
                                        <p:strVal val="hidden"/>
                                      </p:to>
                                    </p:set>
                                  </p:childTnLst>
                                </p:cTn>
                              </p:par>
                            </p:childTnLst>
                          </p:cTn>
                        </p:par>
                        <p:par>
                          <p:cTn id="89" fill="hold">
                            <p:stCondLst>
                              <p:cond delay="1500"/>
                            </p:stCondLst>
                            <p:childTnLst>
                              <p:par>
                                <p:cTn id="90" presetID="10" presetClass="exit" presetSubtype="0" fill="hold" nodeType="afterEffect">
                                  <p:stCondLst>
                                    <p:cond delay="0"/>
                                  </p:stCondLst>
                                  <p:childTnLst>
                                    <p:animEffect transition="out" filter="fade">
                                      <p:cBhvr>
                                        <p:cTn id="91" dur="500"/>
                                        <p:tgtEl>
                                          <p:spTgt spid="25"/>
                                        </p:tgtEl>
                                      </p:cBhvr>
                                    </p:animEffect>
                                    <p:set>
                                      <p:cBhvr>
                                        <p:cTn id="92" dur="1" fill="hold">
                                          <p:stCondLst>
                                            <p:cond delay="499"/>
                                          </p:stCondLst>
                                        </p:cTn>
                                        <p:tgtEl>
                                          <p:spTgt spid="2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504"/>
        <p:cNvGrpSpPr/>
        <p:nvPr/>
      </p:nvGrpSpPr>
      <p:grpSpPr>
        <a:xfrm>
          <a:off x="0" y="0"/>
          <a:ext cx="0" cy="0"/>
          <a:chOff x="0" y="0"/>
          <a:chExt cx="0" cy="0"/>
        </a:xfrm>
      </p:grpSpPr>
      <p:sp>
        <p:nvSpPr>
          <p:cNvPr id="505" name="Google Shape;505;p37"/>
          <p:cNvSpPr txBox="1"/>
          <p:nvPr/>
        </p:nvSpPr>
        <p:spPr>
          <a:xfrm>
            <a:off x="0" y="572301"/>
            <a:ext cx="12192000" cy="584700"/>
          </a:xfrm>
          <a:prstGeom prst="rect">
            <a:avLst/>
          </a:prstGeom>
          <a:solidFill>
            <a:srgbClr val="0076A3"/>
          </a:solidFill>
          <a:ln>
            <a:noFill/>
          </a:ln>
        </p:spPr>
        <p:txBody>
          <a:bodyPr spcFirstLastPara="1" wrap="square" lIns="91425" tIns="45700" rIns="91425" bIns="45700" anchor="t" anchorCtr="0">
            <a:spAutoFit/>
          </a:bodyPr>
          <a:lstStyle/>
          <a:p>
            <a:pPr marL="463550" lvl="1"/>
            <a:r>
              <a:rPr lang="fr-FR" sz="3200" b="1" dirty="0">
                <a:solidFill>
                  <a:schemeClr val="lt1"/>
                </a:solidFill>
                <a:latin typeface="Comic Sans MS"/>
                <a:ea typeface="Comic Sans MS"/>
                <a:cs typeface="Comic Sans MS"/>
                <a:sym typeface="Comic Sans MS"/>
              </a:rPr>
              <a:t>Tracez les trois hauteurs du triangle ABC.</a:t>
            </a:r>
            <a:endParaRPr lang="fr-FR" sz="3200" dirty="0">
              <a:solidFill>
                <a:schemeClr val="lt1"/>
              </a:solidFill>
              <a:latin typeface="Comic Sans MS"/>
              <a:ea typeface="Comic Sans MS"/>
              <a:cs typeface="Comic Sans MS"/>
              <a:sym typeface="Comic Sans MS"/>
            </a:endParaRPr>
          </a:p>
        </p:txBody>
      </p:sp>
      <p:grpSp>
        <p:nvGrpSpPr>
          <p:cNvPr id="506" name="Google Shape;506;p37"/>
          <p:cNvGrpSpPr/>
          <p:nvPr/>
        </p:nvGrpSpPr>
        <p:grpSpPr>
          <a:xfrm>
            <a:off x="9921240" y="1630680"/>
            <a:ext cx="1910620" cy="4069200"/>
            <a:chOff x="9921240" y="1630680"/>
            <a:chExt cx="1910620" cy="4069200"/>
          </a:xfrm>
        </p:grpSpPr>
        <p:pic>
          <p:nvPicPr>
            <p:cNvPr id="507" name="Google Shape;507;p37" descr="A picture containing shape&#10;&#10;Description automatically generated"/>
            <p:cNvPicPr preferRelativeResize="0"/>
            <p:nvPr/>
          </p:nvPicPr>
          <p:blipFill rotWithShape="1">
            <a:blip r:embed="rId3">
              <a:alphaModFix/>
            </a:blip>
            <a:srcRect l="45912" t="4797" r="8289" b="54202"/>
            <a:stretch/>
          </p:blipFill>
          <p:spPr>
            <a:xfrm>
              <a:off x="9982988" y="3888829"/>
              <a:ext cx="1642375" cy="1470381"/>
            </a:xfrm>
            <a:prstGeom prst="rect">
              <a:avLst/>
            </a:prstGeom>
            <a:noFill/>
            <a:ln>
              <a:noFill/>
            </a:ln>
          </p:spPr>
        </p:pic>
        <p:grpSp>
          <p:nvGrpSpPr>
            <p:cNvPr id="508" name="Google Shape;508;p37"/>
            <p:cNvGrpSpPr/>
            <p:nvPr/>
          </p:nvGrpSpPr>
          <p:grpSpPr>
            <a:xfrm>
              <a:off x="9921240" y="1630680"/>
              <a:ext cx="1910620" cy="4069200"/>
              <a:chOff x="9921240" y="1630680"/>
              <a:chExt cx="1910620" cy="4069200"/>
            </a:xfrm>
          </p:grpSpPr>
          <p:sp>
            <p:nvSpPr>
              <p:cNvPr id="509" name="Google Shape;509;p37"/>
              <p:cNvSpPr/>
              <p:nvPr/>
            </p:nvSpPr>
            <p:spPr>
              <a:xfrm>
                <a:off x="9921240" y="1630680"/>
                <a:ext cx="1722000" cy="4069200"/>
              </a:xfrm>
              <a:prstGeom prst="roundRect">
                <a:avLst>
                  <a:gd name="adj" fmla="val 16667"/>
                </a:avLst>
              </a:prstGeom>
              <a:no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pic>
            <p:nvPicPr>
              <p:cNvPr id="510" name="Google Shape;510;p37" descr="A picture containing shape&#10;&#10;Description automatically generated"/>
              <p:cNvPicPr preferRelativeResize="0"/>
              <p:nvPr/>
            </p:nvPicPr>
            <p:blipFill rotWithShape="1">
              <a:blip r:embed="rId3">
                <a:alphaModFix/>
              </a:blip>
              <a:srcRect l="62067" t="50000" r="13797" b="3531"/>
              <a:stretch/>
            </p:blipFill>
            <p:spPr>
              <a:xfrm>
                <a:off x="10070554" y="1748944"/>
                <a:ext cx="733616" cy="1412514"/>
              </a:xfrm>
              <a:prstGeom prst="rect">
                <a:avLst/>
              </a:prstGeom>
              <a:noFill/>
              <a:ln>
                <a:noFill/>
              </a:ln>
            </p:spPr>
          </p:pic>
          <p:pic>
            <p:nvPicPr>
              <p:cNvPr id="511" name="Google Shape;511;p37" descr="A picture containing text&#10;&#10;Description automatically generated"/>
              <p:cNvPicPr preferRelativeResize="0"/>
              <p:nvPr/>
            </p:nvPicPr>
            <p:blipFill rotWithShape="1">
              <a:blip r:embed="rId4">
                <a:alphaModFix/>
              </a:blip>
              <a:srcRect/>
              <a:stretch/>
            </p:blipFill>
            <p:spPr>
              <a:xfrm>
                <a:off x="10135559" y="2616603"/>
                <a:ext cx="1696300" cy="1272225"/>
              </a:xfrm>
              <a:prstGeom prst="rect">
                <a:avLst/>
              </a:prstGeom>
              <a:noFill/>
              <a:ln>
                <a:noFill/>
              </a:ln>
            </p:spPr>
          </p:pic>
        </p:grpSp>
      </p:grpSp>
      <p:sp>
        <p:nvSpPr>
          <p:cNvPr id="512" name="Google Shape;512;p37"/>
          <p:cNvSpPr/>
          <p:nvPr/>
        </p:nvSpPr>
        <p:spPr>
          <a:xfrm>
            <a:off x="1562790" y="2094807"/>
            <a:ext cx="6750000" cy="3092400"/>
          </a:xfrm>
          <a:prstGeom prst="rtTriangle">
            <a:avLst/>
          </a:prstGeom>
          <a:noFill/>
          <a:ln w="1905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513" name="Google Shape;513;p37"/>
          <p:cNvSpPr txBox="1"/>
          <p:nvPr/>
        </p:nvSpPr>
        <p:spPr>
          <a:xfrm>
            <a:off x="1156393" y="1706555"/>
            <a:ext cx="6447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C</a:t>
            </a:r>
            <a:endParaRPr/>
          </a:p>
        </p:txBody>
      </p:sp>
      <p:sp>
        <p:nvSpPr>
          <p:cNvPr id="514" name="Google Shape;514;p37"/>
          <p:cNvSpPr txBox="1"/>
          <p:nvPr/>
        </p:nvSpPr>
        <p:spPr>
          <a:xfrm>
            <a:off x="1156394" y="5107415"/>
            <a:ext cx="6447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A</a:t>
            </a:r>
            <a:endParaRPr/>
          </a:p>
        </p:txBody>
      </p:sp>
      <p:sp>
        <p:nvSpPr>
          <p:cNvPr id="515" name="Google Shape;515;p37"/>
          <p:cNvSpPr txBox="1"/>
          <p:nvPr/>
        </p:nvSpPr>
        <p:spPr>
          <a:xfrm>
            <a:off x="8182187" y="5134712"/>
            <a:ext cx="6447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B</a:t>
            </a:r>
            <a:endParaRPr/>
          </a:p>
        </p:txBody>
      </p:sp>
      <p:sp>
        <p:nvSpPr>
          <p:cNvPr id="516" name="Google Shape;516;p37"/>
          <p:cNvSpPr/>
          <p:nvPr/>
        </p:nvSpPr>
        <p:spPr>
          <a:xfrm>
            <a:off x="1493218" y="5107415"/>
            <a:ext cx="129000" cy="162900"/>
          </a:xfrm>
          <a:prstGeom prst="ellipse">
            <a:avLst/>
          </a:prstGeom>
          <a:solidFill>
            <a:srgbClr val="0B5394"/>
          </a:solidFill>
          <a:ln w="25400" cap="flat" cmpd="sng">
            <a:solidFill>
              <a:srgbClr val="0B539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517" name="Google Shape;517;p37"/>
          <p:cNvSpPr/>
          <p:nvPr/>
        </p:nvSpPr>
        <p:spPr>
          <a:xfrm>
            <a:off x="8184092" y="5092422"/>
            <a:ext cx="129000" cy="162900"/>
          </a:xfrm>
          <a:prstGeom prst="ellipse">
            <a:avLst/>
          </a:prstGeom>
          <a:solidFill>
            <a:srgbClr val="0B5394"/>
          </a:solidFill>
          <a:ln w="25400" cap="flat" cmpd="sng">
            <a:solidFill>
              <a:srgbClr val="0B539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518" name="Google Shape;518;p37"/>
          <p:cNvSpPr/>
          <p:nvPr/>
        </p:nvSpPr>
        <p:spPr>
          <a:xfrm>
            <a:off x="1537623" y="2066143"/>
            <a:ext cx="129000" cy="162900"/>
          </a:xfrm>
          <a:prstGeom prst="ellipse">
            <a:avLst/>
          </a:prstGeom>
          <a:solidFill>
            <a:srgbClr val="0B5394"/>
          </a:solidFill>
          <a:ln w="25400" cap="flat" cmpd="sng">
            <a:solidFill>
              <a:srgbClr val="0B539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523"/>
        <p:cNvGrpSpPr/>
        <p:nvPr/>
      </p:nvGrpSpPr>
      <p:grpSpPr>
        <a:xfrm>
          <a:off x="0" y="0"/>
          <a:ext cx="0" cy="0"/>
          <a:chOff x="0" y="0"/>
          <a:chExt cx="0" cy="0"/>
        </a:xfrm>
      </p:grpSpPr>
      <p:sp>
        <p:nvSpPr>
          <p:cNvPr id="524" name="Google Shape;524;p38"/>
          <p:cNvSpPr txBox="1"/>
          <p:nvPr/>
        </p:nvSpPr>
        <p:spPr>
          <a:xfrm>
            <a:off x="0" y="572301"/>
            <a:ext cx="12192000" cy="584700"/>
          </a:xfrm>
          <a:prstGeom prst="rect">
            <a:avLst/>
          </a:prstGeom>
          <a:solidFill>
            <a:srgbClr val="0076A3"/>
          </a:solidFill>
          <a:ln>
            <a:noFill/>
          </a:ln>
        </p:spPr>
        <p:txBody>
          <a:bodyPr spcFirstLastPara="1" wrap="square" lIns="91425" tIns="45700" rIns="91425" bIns="45700" anchor="t" anchorCtr="0">
            <a:spAutoFit/>
          </a:bodyPr>
          <a:lstStyle/>
          <a:p>
            <a:pPr marL="457200" lvl="1"/>
            <a:r>
              <a:rPr lang="fr-FR" sz="3200" b="1" dirty="0">
                <a:solidFill>
                  <a:schemeClr val="lt1"/>
                </a:solidFill>
                <a:latin typeface="Comic Sans MS"/>
                <a:ea typeface="Comic Sans MS"/>
                <a:cs typeface="Comic Sans MS"/>
                <a:sym typeface="Comic Sans MS"/>
              </a:rPr>
              <a:t>Les trois hauteurs sont concourantes.</a:t>
            </a:r>
            <a:endParaRPr lang="fr-FR" sz="3200" dirty="0">
              <a:solidFill>
                <a:schemeClr val="lt1"/>
              </a:solidFill>
              <a:latin typeface="Comic Sans MS"/>
              <a:ea typeface="Comic Sans MS"/>
              <a:cs typeface="Comic Sans MS"/>
              <a:sym typeface="Comic Sans MS"/>
            </a:endParaRPr>
          </a:p>
        </p:txBody>
      </p:sp>
      <p:pic>
        <p:nvPicPr>
          <p:cNvPr id="2" name="Picture 1" descr="A picture containing shape&#10;&#10;Description automatically generated">
            <a:extLst>
              <a:ext uri="{FF2B5EF4-FFF2-40B4-BE49-F238E27FC236}">
                <a16:creationId xmlns:a16="http://schemas.microsoft.com/office/drawing/2014/main" id="{50C89530-FC14-3C58-A201-02EE0FF6DFDE}"/>
              </a:ext>
            </a:extLst>
          </p:cNvPr>
          <p:cNvPicPr>
            <a:picLocks noChangeAspect="1"/>
          </p:cNvPicPr>
          <p:nvPr/>
        </p:nvPicPr>
        <p:blipFill rotWithShape="1">
          <a:blip r:embed="rId3">
            <a:clrChange>
              <a:clrFrom>
                <a:srgbClr val="FFFFFF"/>
              </a:clrFrom>
              <a:clrTo>
                <a:srgbClr val="FFFFFF">
                  <a:alpha val="0"/>
                </a:srgbClr>
              </a:clrTo>
            </a:clrChange>
          </a:blip>
          <a:srcRect l="45913" t="4796" r="8290" b="54203"/>
          <a:stretch/>
        </p:blipFill>
        <p:spPr>
          <a:xfrm>
            <a:off x="9982988" y="3888829"/>
            <a:ext cx="1642376" cy="1470376"/>
          </a:xfrm>
          <a:prstGeom prst="rect">
            <a:avLst/>
          </a:prstGeom>
        </p:spPr>
      </p:pic>
      <p:grpSp>
        <p:nvGrpSpPr>
          <p:cNvPr id="3" name="Group 2">
            <a:extLst>
              <a:ext uri="{FF2B5EF4-FFF2-40B4-BE49-F238E27FC236}">
                <a16:creationId xmlns:a16="http://schemas.microsoft.com/office/drawing/2014/main" id="{E3A95295-17A4-0960-CA0F-FB54B4B72EF6}"/>
              </a:ext>
            </a:extLst>
          </p:cNvPr>
          <p:cNvGrpSpPr/>
          <p:nvPr/>
        </p:nvGrpSpPr>
        <p:grpSpPr>
          <a:xfrm>
            <a:off x="9921240" y="1630680"/>
            <a:ext cx="1910620" cy="4069080"/>
            <a:chOff x="9921240" y="1630680"/>
            <a:chExt cx="1910620" cy="4069080"/>
          </a:xfrm>
        </p:grpSpPr>
        <p:sp>
          <p:nvSpPr>
            <p:cNvPr id="4" name="Rectangle: Rounded Corners 3">
              <a:extLst>
                <a:ext uri="{FF2B5EF4-FFF2-40B4-BE49-F238E27FC236}">
                  <a16:creationId xmlns:a16="http://schemas.microsoft.com/office/drawing/2014/main" id="{3D0AF0C0-9640-4DA5-381C-A426CF84E53F}"/>
                </a:ext>
              </a:extLst>
            </p:cNvPr>
            <p:cNvSpPr/>
            <p:nvPr/>
          </p:nvSpPr>
          <p:spPr>
            <a:xfrm>
              <a:off x="9921240" y="1630680"/>
              <a:ext cx="1722120" cy="406908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picture containing shape&#10;&#10;Description automatically generated">
              <a:extLst>
                <a:ext uri="{FF2B5EF4-FFF2-40B4-BE49-F238E27FC236}">
                  <a16:creationId xmlns:a16="http://schemas.microsoft.com/office/drawing/2014/main" id="{A35D0CB6-CB1C-D4F2-A4EC-B8222A5A5701}"/>
                </a:ext>
              </a:extLst>
            </p:cNvPr>
            <p:cNvPicPr>
              <a:picLocks noChangeAspect="1"/>
            </p:cNvPicPr>
            <p:nvPr/>
          </p:nvPicPr>
          <p:blipFill rotWithShape="1">
            <a:blip r:embed="rId3"/>
            <a:srcRect l="62067" t="50000" r="13798" b="3531"/>
            <a:stretch/>
          </p:blipFill>
          <p:spPr>
            <a:xfrm>
              <a:off x="10070554" y="1748944"/>
              <a:ext cx="733622" cy="1412517"/>
            </a:xfrm>
            <a:prstGeom prst="rect">
              <a:avLst/>
            </a:prstGeom>
          </p:spPr>
        </p:pic>
        <p:pic>
          <p:nvPicPr>
            <p:cNvPr id="6" name="Picture 5" descr="A picture containing text&#10;&#10;Description automatically generated">
              <a:extLst>
                <a:ext uri="{FF2B5EF4-FFF2-40B4-BE49-F238E27FC236}">
                  <a16:creationId xmlns:a16="http://schemas.microsoft.com/office/drawing/2014/main" id="{4A49030B-5A2C-2CD0-5D73-762513DA07EA}"/>
                </a:ext>
              </a:extLst>
            </p:cNvPr>
            <p:cNvPicPr>
              <a:picLocks noChangeAspect="1"/>
            </p:cNvPicPr>
            <p:nvPr/>
          </p:nvPicPr>
          <p:blipFill>
            <a:blip r:embed="rId4"/>
            <a:stretch>
              <a:fillRect/>
            </a:stretch>
          </p:blipFill>
          <p:spPr>
            <a:xfrm>
              <a:off x="10135559" y="2616603"/>
              <a:ext cx="1696301" cy="1272226"/>
            </a:xfrm>
            <a:prstGeom prst="rect">
              <a:avLst/>
            </a:prstGeom>
          </p:spPr>
        </p:pic>
      </p:grpSp>
      <p:sp>
        <p:nvSpPr>
          <p:cNvPr id="7" name="Right Triangle 6">
            <a:extLst>
              <a:ext uri="{FF2B5EF4-FFF2-40B4-BE49-F238E27FC236}">
                <a16:creationId xmlns:a16="http://schemas.microsoft.com/office/drawing/2014/main" id="{CBF53FC4-1A05-01FC-7A50-E990706F7688}"/>
              </a:ext>
            </a:extLst>
          </p:cNvPr>
          <p:cNvSpPr/>
          <p:nvPr/>
        </p:nvSpPr>
        <p:spPr>
          <a:xfrm>
            <a:off x="1562790" y="2094807"/>
            <a:ext cx="6749935" cy="3092335"/>
          </a:xfrm>
          <a:prstGeom prst="rtTriangle">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D04CF2C1-BB05-C594-98AB-B1809349932D}"/>
              </a:ext>
            </a:extLst>
          </p:cNvPr>
          <p:cNvSpPr txBox="1"/>
          <p:nvPr/>
        </p:nvSpPr>
        <p:spPr>
          <a:xfrm>
            <a:off x="1156393" y="1706555"/>
            <a:ext cx="644769" cy="523220"/>
          </a:xfrm>
          <a:prstGeom prst="rect">
            <a:avLst/>
          </a:prstGeom>
          <a:noFill/>
        </p:spPr>
        <p:txBody>
          <a:bodyPr wrap="square" rtlCol="0">
            <a:spAutoFit/>
          </a:bodyPr>
          <a:lstStyle/>
          <a:p>
            <a:r>
              <a:rPr lang="en-US" sz="2800" b="1" dirty="0">
                <a:solidFill>
                  <a:schemeClr val="tx1">
                    <a:lumMod val="65000"/>
                    <a:lumOff val="35000"/>
                  </a:schemeClr>
                </a:solidFill>
                <a:latin typeface="+mn-lt"/>
              </a:rPr>
              <a:t>C</a:t>
            </a:r>
          </a:p>
        </p:txBody>
      </p:sp>
      <p:sp>
        <p:nvSpPr>
          <p:cNvPr id="9" name="TextBox 8">
            <a:extLst>
              <a:ext uri="{FF2B5EF4-FFF2-40B4-BE49-F238E27FC236}">
                <a16:creationId xmlns:a16="http://schemas.microsoft.com/office/drawing/2014/main" id="{5ABDF08B-EAC7-A2E6-C5E5-3268C2793B4E}"/>
              </a:ext>
            </a:extLst>
          </p:cNvPr>
          <p:cNvSpPr txBox="1"/>
          <p:nvPr/>
        </p:nvSpPr>
        <p:spPr>
          <a:xfrm>
            <a:off x="1156394" y="5107415"/>
            <a:ext cx="644769" cy="523220"/>
          </a:xfrm>
          <a:prstGeom prst="rect">
            <a:avLst/>
          </a:prstGeom>
          <a:noFill/>
        </p:spPr>
        <p:txBody>
          <a:bodyPr wrap="square" rtlCol="0">
            <a:spAutoFit/>
          </a:bodyPr>
          <a:lstStyle/>
          <a:p>
            <a:r>
              <a:rPr lang="en-US" sz="2800" b="1" dirty="0">
                <a:solidFill>
                  <a:schemeClr val="tx1">
                    <a:lumMod val="65000"/>
                    <a:lumOff val="35000"/>
                  </a:schemeClr>
                </a:solidFill>
                <a:latin typeface="+mn-lt"/>
              </a:rPr>
              <a:t>A</a:t>
            </a:r>
          </a:p>
        </p:txBody>
      </p:sp>
      <p:sp>
        <p:nvSpPr>
          <p:cNvPr id="10" name="TextBox 9">
            <a:extLst>
              <a:ext uri="{FF2B5EF4-FFF2-40B4-BE49-F238E27FC236}">
                <a16:creationId xmlns:a16="http://schemas.microsoft.com/office/drawing/2014/main" id="{C09CAB41-32F4-2C16-4400-470604F78AFC}"/>
              </a:ext>
            </a:extLst>
          </p:cNvPr>
          <p:cNvSpPr txBox="1"/>
          <p:nvPr/>
        </p:nvSpPr>
        <p:spPr>
          <a:xfrm>
            <a:off x="8182187" y="5134712"/>
            <a:ext cx="644769" cy="523220"/>
          </a:xfrm>
          <a:prstGeom prst="rect">
            <a:avLst/>
          </a:prstGeom>
          <a:noFill/>
        </p:spPr>
        <p:txBody>
          <a:bodyPr wrap="square" rtlCol="0">
            <a:spAutoFit/>
          </a:bodyPr>
          <a:lstStyle/>
          <a:p>
            <a:r>
              <a:rPr lang="en-US" sz="2800" b="1" dirty="0">
                <a:solidFill>
                  <a:schemeClr val="tx1">
                    <a:lumMod val="65000"/>
                    <a:lumOff val="35000"/>
                  </a:schemeClr>
                </a:solidFill>
                <a:latin typeface="+mn-lt"/>
              </a:rPr>
              <a:t>B</a:t>
            </a:r>
          </a:p>
        </p:txBody>
      </p:sp>
      <p:cxnSp>
        <p:nvCxnSpPr>
          <p:cNvPr id="11" name="Straight Connector 10">
            <a:extLst>
              <a:ext uri="{FF2B5EF4-FFF2-40B4-BE49-F238E27FC236}">
                <a16:creationId xmlns:a16="http://schemas.microsoft.com/office/drawing/2014/main" id="{16337750-B4F6-1D84-11A1-3BD9C1CD4EDC}"/>
              </a:ext>
            </a:extLst>
          </p:cNvPr>
          <p:cNvCxnSpPr>
            <a:cxnSpLocks/>
          </p:cNvCxnSpPr>
          <p:nvPr/>
        </p:nvCxnSpPr>
        <p:spPr>
          <a:xfrm flipV="1">
            <a:off x="1550636" y="2713323"/>
            <a:ext cx="1337707" cy="2475568"/>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F39EFE7B-67D1-2B9D-0433-B818437E7AD4}"/>
              </a:ext>
            </a:extLst>
          </p:cNvPr>
          <p:cNvSpPr/>
          <p:nvPr/>
        </p:nvSpPr>
        <p:spPr>
          <a:xfrm>
            <a:off x="1569513" y="4942139"/>
            <a:ext cx="246743" cy="223820"/>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Connector 12">
            <a:extLst>
              <a:ext uri="{FF2B5EF4-FFF2-40B4-BE49-F238E27FC236}">
                <a16:creationId xmlns:a16="http://schemas.microsoft.com/office/drawing/2014/main" id="{3C5DF408-86DF-85B6-365B-ECE3F6DCD6C2}"/>
              </a:ext>
            </a:extLst>
          </p:cNvPr>
          <p:cNvCxnSpPr>
            <a:cxnSpLocks/>
            <a:stCxn id="15" idx="6"/>
            <a:endCxn id="16" idx="6"/>
          </p:cNvCxnSpPr>
          <p:nvPr/>
        </p:nvCxnSpPr>
        <p:spPr>
          <a:xfrm>
            <a:off x="1610058" y="5172185"/>
            <a:ext cx="6748387" cy="15832"/>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14" name="Rectangle 13">
            <a:extLst>
              <a:ext uri="{FF2B5EF4-FFF2-40B4-BE49-F238E27FC236}">
                <a16:creationId xmlns:a16="http://schemas.microsoft.com/office/drawing/2014/main" id="{DFEEE3FA-C332-1579-2509-CA59901DBAA8}"/>
              </a:ext>
            </a:extLst>
          </p:cNvPr>
          <p:cNvSpPr/>
          <p:nvPr/>
        </p:nvSpPr>
        <p:spPr>
          <a:xfrm rot="1660850">
            <a:off x="2824295" y="2757827"/>
            <a:ext cx="246743" cy="223820"/>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330F74C7-71AF-9631-3B56-000BBFDB1BE9}"/>
              </a:ext>
            </a:extLst>
          </p:cNvPr>
          <p:cNvSpPr/>
          <p:nvPr/>
        </p:nvSpPr>
        <p:spPr>
          <a:xfrm>
            <a:off x="1518618" y="5126465"/>
            <a:ext cx="91440" cy="91440"/>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B5F6C435-0C65-C038-B1E9-E0F7D7335EFB}"/>
              </a:ext>
            </a:extLst>
          </p:cNvPr>
          <p:cNvSpPr/>
          <p:nvPr/>
        </p:nvSpPr>
        <p:spPr>
          <a:xfrm>
            <a:off x="8267005" y="5142297"/>
            <a:ext cx="91440" cy="91440"/>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EA6739DD-4A1E-EC24-287F-ADC5874B9E11}"/>
              </a:ext>
            </a:extLst>
          </p:cNvPr>
          <p:cNvSpPr/>
          <p:nvPr/>
        </p:nvSpPr>
        <p:spPr>
          <a:xfrm>
            <a:off x="1537623" y="2066143"/>
            <a:ext cx="91440" cy="91440"/>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8" name="Straight Connector 17">
            <a:extLst>
              <a:ext uri="{FF2B5EF4-FFF2-40B4-BE49-F238E27FC236}">
                <a16:creationId xmlns:a16="http://schemas.microsoft.com/office/drawing/2014/main" id="{C30E6A42-5ACB-0F6F-FE9A-801402F0D55B}"/>
              </a:ext>
            </a:extLst>
          </p:cNvPr>
          <p:cNvCxnSpPr>
            <a:cxnSpLocks/>
            <a:stCxn id="15" idx="0"/>
            <a:endCxn id="17" idx="1"/>
          </p:cNvCxnSpPr>
          <p:nvPr/>
        </p:nvCxnSpPr>
        <p:spPr>
          <a:xfrm flipH="1" flipV="1">
            <a:off x="1551014" y="2079534"/>
            <a:ext cx="13324" cy="3046931"/>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heel(1)">
                                      <p:cBhvr>
                                        <p:cTn id="12" dur="25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ipe(up)">
                                      <p:cBhvr>
                                        <p:cTn id="17" dur="5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heel(1)">
                                      <p:cBhvr>
                                        <p:cTn id="22" dur="25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2" fill="hold"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right)">
                                      <p:cBhvr>
                                        <p:cTn id="2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546"/>
        <p:cNvGrpSpPr/>
        <p:nvPr/>
      </p:nvGrpSpPr>
      <p:grpSpPr>
        <a:xfrm>
          <a:off x="0" y="0"/>
          <a:ext cx="0" cy="0"/>
          <a:chOff x="0" y="0"/>
          <a:chExt cx="0" cy="0"/>
        </a:xfrm>
      </p:grpSpPr>
      <p:sp>
        <p:nvSpPr>
          <p:cNvPr id="547" name="Google Shape;547;p39"/>
          <p:cNvSpPr txBox="1"/>
          <p:nvPr/>
        </p:nvSpPr>
        <p:spPr>
          <a:xfrm>
            <a:off x="0" y="572301"/>
            <a:ext cx="12192000" cy="584700"/>
          </a:xfrm>
          <a:prstGeom prst="rect">
            <a:avLst/>
          </a:prstGeom>
          <a:solidFill>
            <a:srgbClr val="0076A3"/>
          </a:solidFill>
          <a:ln>
            <a:noFill/>
          </a:ln>
        </p:spPr>
        <p:txBody>
          <a:bodyPr spcFirstLastPara="1" wrap="square" lIns="91425" tIns="45700" rIns="91425" bIns="45700" anchor="t" anchorCtr="0">
            <a:spAutoFit/>
          </a:bodyPr>
          <a:lstStyle/>
          <a:p>
            <a:pPr marL="463550" marR="0" lvl="1" indent="0" algn="l" rtl="0">
              <a:lnSpc>
                <a:spcPct val="100000"/>
              </a:lnSpc>
              <a:spcBef>
                <a:spcPts val="0"/>
              </a:spcBef>
              <a:spcAft>
                <a:spcPts val="0"/>
              </a:spcAft>
              <a:buNone/>
            </a:pPr>
            <a:r>
              <a:rPr lang="fr-FR" sz="3200" b="1" i="0" u="none" strike="noStrike" cap="none" dirty="0">
                <a:solidFill>
                  <a:schemeClr val="lt1"/>
                </a:solidFill>
                <a:latin typeface="Comic Sans MS"/>
                <a:ea typeface="Comic Sans MS"/>
                <a:cs typeface="Comic Sans MS"/>
                <a:sym typeface="Comic Sans MS"/>
              </a:rPr>
              <a:t>Hauteurs</a:t>
            </a:r>
          </a:p>
        </p:txBody>
      </p:sp>
      <p:grpSp>
        <p:nvGrpSpPr>
          <p:cNvPr id="549" name="Google Shape;549;p39"/>
          <p:cNvGrpSpPr/>
          <p:nvPr/>
        </p:nvGrpSpPr>
        <p:grpSpPr>
          <a:xfrm>
            <a:off x="2223265" y="1268245"/>
            <a:ext cx="5239568" cy="2816383"/>
            <a:chOff x="3137417" y="350202"/>
            <a:chExt cx="5858193" cy="3148908"/>
          </a:xfrm>
        </p:grpSpPr>
        <p:grpSp>
          <p:nvGrpSpPr>
            <p:cNvPr id="550" name="Google Shape;550;p39"/>
            <p:cNvGrpSpPr/>
            <p:nvPr/>
          </p:nvGrpSpPr>
          <p:grpSpPr>
            <a:xfrm>
              <a:off x="3137417" y="350202"/>
              <a:ext cx="5594440" cy="2988567"/>
              <a:chOff x="455448" y="971422"/>
              <a:chExt cx="8692418" cy="4643517"/>
            </a:xfrm>
          </p:grpSpPr>
          <p:sp>
            <p:nvSpPr>
              <p:cNvPr id="551" name="Google Shape;551;p39"/>
              <p:cNvSpPr/>
              <p:nvPr/>
            </p:nvSpPr>
            <p:spPr>
              <a:xfrm>
                <a:off x="1038238" y="1730092"/>
                <a:ext cx="8070593" cy="3607778"/>
              </a:xfrm>
              <a:custGeom>
                <a:avLst/>
                <a:gdLst/>
                <a:ahLst/>
                <a:cxnLst/>
                <a:rect l="l" t="t" r="r" b="b"/>
                <a:pathLst>
                  <a:path w="8070593" h="3607778" extrusionOk="0">
                    <a:moveTo>
                      <a:pt x="0" y="3607778"/>
                    </a:moveTo>
                    <a:lnTo>
                      <a:pt x="1860666" y="0"/>
                    </a:lnTo>
                    <a:lnTo>
                      <a:pt x="8070593" y="3596053"/>
                    </a:lnTo>
                    <a:lnTo>
                      <a:pt x="0" y="3607778"/>
                    </a:lnTo>
                    <a:close/>
                  </a:path>
                </a:pathLst>
              </a:custGeom>
              <a:noFill/>
              <a:ln w="1905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552" name="Google Shape;552;p39"/>
              <p:cNvSpPr txBox="1"/>
              <p:nvPr/>
            </p:nvSpPr>
            <p:spPr>
              <a:xfrm>
                <a:off x="455448" y="5091739"/>
                <a:ext cx="6447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A</a:t>
                </a:r>
                <a:endParaRPr/>
              </a:p>
            </p:txBody>
          </p:sp>
          <p:cxnSp>
            <p:nvCxnSpPr>
              <p:cNvPr id="553" name="Google Shape;553;p39"/>
              <p:cNvCxnSpPr/>
              <p:nvPr/>
            </p:nvCxnSpPr>
            <p:spPr>
              <a:xfrm>
                <a:off x="2900504" y="1759047"/>
                <a:ext cx="0" cy="3578700"/>
              </a:xfrm>
              <a:prstGeom prst="straightConnector1">
                <a:avLst/>
              </a:prstGeom>
              <a:noFill/>
              <a:ln w="19050" cap="flat" cmpd="sng">
                <a:solidFill>
                  <a:srgbClr val="C00000"/>
                </a:solidFill>
                <a:prstDash val="solid"/>
                <a:round/>
                <a:headEnd type="none" w="sm" len="sm"/>
                <a:tailEnd type="none" w="sm" len="sm"/>
              </a:ln>
            </p:spPr>
          </p:cxnSp>
          <p:sp>
            <p:nvSpPr>
              <p:cNvPr id="554" name="Google Shape;554;p39"/>
              <p:cNvSpPr/>
              <p:nvPr/>
            </p:nvSpPr>
            <p:spPr>
              <a:xfrm>
                <a:off x="1015378" y="5284763"/>
                <a:ext cx="91500" cy="91500"/>
              </a:xfrm>
              <a:prstGeom prst="ellipse">
                <a:avLst/>
              </a:prstGeom>
              <a:solidFill>
                <a:srgbClr val="0B5395">
                  <a:alpha val="49800"/>
                </a:srgbClr>
              </a:solidFill>
              <a:ln w="25400" cap="flat" cmpd="sng">
                <a:solidFill>
                  <a:srgbClr val="0B539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555" name="Google Shape;555;p39"/>
              <p:cNvSpPr/>
              <p:nvPr/>
            </p:nvSpPr>
            <p:spPr>
              <a:xfrm>
                <a:off x="2851798" y="1687069"/>
                <a:ext cx="91500" cy="91500"/>
              </a:xfrm>
              <a:prstGeom prst="ellipse">
                <a:avLst/>
              </a:prstGeom>
              <a:solidFill>
                <a:srgbClr val="0B5395">
                  <a:alpha val="49800"/>
                </a:srgbClr>
              </a:solidFill>
              <a:ln w="25400" cap="flat" cmpd="sng">
                <a:solidFill>
                  <a:srgbClr val="0B539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556" name="Google Shape;556;p39"/>
              <p:cNvSpPr/>
              <p:nvPr/>
            </p:nvSpPr>
            <p:spPr>
              <a:xfrm>
                <a:off x="9056366" y="5277861"/>
                <a:ext cx="91500" cy="91500"/>
              </a:xfrm>
              <a:prstGeom prst="ellipse">
                <a:avLst/>
              </a:prstGeom>
              <a:solidFill>
                <a:srgbClr val="0B5395">
                  <a:alpha val="49800"/>
                </a:srgbClr>
              </a:solidFill>
              <a:ln w="25400" cap="flat" cmpd="sng">
                <a:solidFill>
                  <a:srgbClr val="0B539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cxnSp>
            <p:nvCxnSpPr>
              <p:cNvPr id="557" name="Google Shape;557;p39"/>
              <p:cNvCxnSpPr>
                <a:endCxn id="551" idx="2"/>
              </p:cNvCxnSpPr>
              <p:nvPr/>
            </p:nvCxnSpPr>
            <p:spPr>
              <a:xfrm>
                <a:off x="2697956" y="2112169"/>
                <a:ext cx="6411000" cy="3213900"/>
              </a:xfrm>
              <a:prstGeom prst="straightConnector1">
                <a:avLst/>
              </a:prstGeom>
              <a:noFill/>
              <a:ln w="19050" cap="flat" cmpd="sng">
                <a:solidFill>
                  <a:srgbClr val="C00000"/>
                </a:solidFill>
                <a:prstDash val="solid"/>
                <a:round/>
                <a:headEnd type="none" w="sm" len="sm"/>
                <a:tailEnd type="none" w="sm" len="sm"/>
              </a:ln>
            </p:spPr>
          </p:cxnSp>
          <p:cxnSp>
            <p:nvCxnSpPr>
              <p:cNvPr id="558" name="Google Shape;558;p39"/>
              <p:cNvCxnSpPr/>
              <p:nvPr/>
            </p:nvCxnSpPr>
            <p:spPr>
              <a:xfrm rot="10800000" flipH="1">
                <a:off x="1038238" y="1866570"/>
                <a:ext cx="2068500" cy="3471300"/>
              </a:xfrm>
              <a:prstGeom prst="straightConnector1">
                <a:avLst/>
              </a:prstGeom>
              <a:noFill/>
              <a:ln w="19050" cap="flat" cmpd="sng">
                <a:solidFill>
                  <a:srgbClr val="C00000"/>
                </a:solidFill>
                <a:prstDash val="solid"/>
                <a:round/>
                <a:headEnd type="none" w="sm" len="sm"/>
                <a:tailEnd type="none" w="sm" len="sm"/>
              </a:ln>
            </p:spPr>
          </p:cxnSp>
          <p:sp>
            <p:nvSpPr>
              <p:cNvPr id="559" name="Google Shape;559;p39"/>
              <p:cNvSpPr/>
              <p:nvPr/>
            </p:nvSpPr>
            <p:spPr>
              <a:xfrm rot="10800000">
                <a:off x="2835348" y="2141769"/>
                <a:ext cx="137100" cy="137100"/>
              </a:xfrm>
              <a:prstGeom prst="ellipse">
                <a:avLst/>
              </a:prstGeom>
              <a:noFill/>
              <a:ln w="25400" cap="flat" cmpd="sng">
                <a:solidFill>
                  <a:srgbClr val="2190C8"/>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560" name="Google Shape;560;p39"/>
              <p:cNvSpPr txBox="1"/>
              <p:nvPr/>
            </p:nvSpPr>
            <p:spPr>
              <a:xfrm>
                <a:off x="2620853" y="971422"/>
                <a:ext cx="644700" cy="8130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C</a:t>
                </a:r>
                <a:endParaRPr/>
              </a:p>
            </p:txBody>
          </p:sp>
        </p:grpSp>
        <p:sp>
          <p:nvSpPr>
            <p:cNvPr id="561" name="Google Shape;561;p39"/>
            <p:cNvSpPr txBox="1"/>
            <p:nvPr/>
          </p:nvSpPr>
          <p:spPr>
            <a:xfrm>
              <a:off x="8672810" y="2975910"/>
              <a:ext cx="3228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B</a:t>
              </a:r>
              <a:endParaRPr/>
            </a:p>
          </p:txBody>
        </p:sp>
      </p:grpSp>
      <p:grpSp>
        <p:nvGrpSpPr>
          <p:cNvPr id="562" name="Google Shape;562;p39"/>
          <p:cNvGrpSpPr/>
          <p:nvPr/>
        </p:nvGrpSpPr>
        <p:grpSpPr>
          <a:xfrm>
            <a:off x="756798" y="3710383"/>
            <a:ext cx="4507152" cy="2671578"/>
            <a:chOff x="1156393" y="1361554"/>
            <a:chExt cx="7202225" cy="4269061"/>
          </a:xfrm>
        </p:grpSpPr>
        <p:sp>
          <p:nvSpPr>
            <p:cNvPr id="563" name="Google Shape;563;p39"/>
            <p:cNvSpPr/>
            <p:nvPr/>
          </p:nvSpPr>
          <p:spPr>
            <a:xfrm>
              <a:off x="1562790" y="2094807"/>
              <a:ext cx="6750000" cy="3092400"/>
            </a:xfrm>
            <a:prstGeom prst="rtTriangle">
              <a:avLst/>
            </a:prstGeom>
            <a:noFill/>
            <a:ln w="1905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564" name="Google Shape;564;p39"/>
            <p:cNvSpPr txBox="1"/>
            <p:nvPr/>
          </p:nvSpPr>
          <p:spPr>
            <a:xfrm>
              <a:off x="1156393" y="1361554"/>
              <a:ext cx="6447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C</a:t>
              </a:r>
              <a:endParaRPr/>
            </a:p>
          </p:txBody>
        </p:sp>
        <p:sp>
          <p:nvSpPr>
            <p:cNvPr id="565" name="Google Shape;565;p39"/>
            <p:cNvSpPr txBox="1"/>
            <p:nvPr/>
          </p:nvSpPr>
          <p:spPr>
            <a:xfrm>
              <a:off x="1156394" y="5107415"/>
              <a:ext cx="6447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A</a:t>
              </a:r>
              <a:endParaRPr/>
            </a:p>
          </p:txBody>
        </p:sp>
        <p:cxnSp>
          <p:nvCxnSpPr>
            <p:cNvPr id="566" name="Google Shape;566;p39"/>
            <p:cNvCxnSpPr/>
            <p:nvPr/>
          </p:nvCxnSpPr>
          <p:spPr>
            <a:xfrm rot="10800000" flipH="1">
              <a:off x="1550636" y="2713291"/>
              <a:ext cx="1337700" cy="2475600"/>
            </a:xfrm>
            <a:prstGeom prst="straightConnector1">
              <a:avLst/>
            </a:prstGeom>
            <a:noFill/>
            <a:ln w="19050" cap="flat" cmpd="sng">
              <a:solidFill>
                <a:srgbClr val="C00000"/>
              </a:solidFill>
              <a:prstDash val="solid"/>
              <a:round/>
              <a:headEnd type="none" w="sm" len="sm"/>
              <a:tailEnd type="none" w="sm" len="sm"/>
            </a:ln>
          </p:spPr>
        </p:cxnSp>
        <p:sp>
          <p:nvSpPr>
            <p:cNvPr id="567" name="Google Shape;567;p39"/>
            <p:cNvSpPr/>
            <p:nvPr/>
          </p:nvSpPr>
          <p:spPr>
            <a:xfrm>
              <a:off x="1569513" y="4942139"/>
              <a:ext cx="246600" cy="223800"/>
            </a:xfrm>
            <a:prstGeom prst="rect">
              <a:avLst/>
            </a:prstGeom>
            <a:noFill/>
            <a:ln w="25400" cap="flat" cmpd="sng">
              <a:solidFill>
                <a:srgbClr val="C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cxnSp>
          <p:nvCxnSpPr>
            <p:cNvPr id="568" name="Google Shape;568;p39"/>
            <p:cNvCxnSpPr>
              <a:stCxn id="569" idx="6"/>
              <a:endCxn id="570" idx="6"/>
            </p:cNvCxnSpPr>
            <p:nvPr/>
          </p:nvCxnSpPr>
          <p:spPr>
            <a:xfrm>
              <a:off x="1610118" y="5172215"/>
              <a:ext cx="6748500" cy="15900"/>
            </a:xfrm>
            <a:prstGeom prst="straightConnector1">
              <a:avLst/>
            </a:prstGeom>
            <a:noFill/>
            <a:ln w="38100" cap="flat" cmpd="sng">
              <a:solidFill>
                <a:srgbClr val="C00000"/>
              </a:solidFill>
              <a:prstDash val="solid"/>
              <a:round/>
              <a:headEnd type="none" w="sm" len="sm"/>
              <a:tailEnd type="none" w="sm" len="sm"/>
            </a:ln>
          </p:spPr>
        </p:cxnSp>
        <p:sp>
          <p:nvSpPr>
            <p:cNvPr id="571" name="Google Shape;571;p39"/>
            <p:cNvSpPr/>
            <p:nvPr/>
          </p:nvSpPr>
          <p:spPr>
            <a:xfrm rot="1661228">
              <a:off x="2824232" y="2757792"/>
              <a:ext cx="246641" cy="223964"/>
            </a:xfrm>
            <a:prstGeom prst="rect">
              <a:avLst/>
            </a:prstGeom>
            <a:noFill/>
            <a:ln w="25400" cap="flat" cmpd="sng">
              <a:solidFill>
                <a:srgbClr val="C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569" name="Google Shape;569;p39"/>
            <p:cNvSpPr/>
            <p:nvPr/>
          </p:nvSpPr>
          <p:spPr>
            <a:xfrm>
              <a:off x="1518618" y="5126465"/>
              <a:ext cx="91500" cy="91500"/>
            </a:xfrm>
            <a:prstGeom prst="ellipse">
              <a:avLst/>
            </a:prstGeom>
            <a:solidFill>
              <a:srgbClr val="0B5394"/>
            </a:solidFill>
            <a:ln w="25400" cap="flat" cmpd="sng">
              <a:solidFill>
                <a:srgbClr val="0B539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570" name="Google Shape;570;p39"/>
            <p:cNvSpPr/>
            <p:nvPr/>
          </p:nvSpPr>
          <p:spPr>
            <a:xfrm>
              <a:off x="8267005" y="5142297"/>
              <a:ext cx="91500" cy="91500"/>
            </a:xfrm>
            <a:prstGeom prst="ellipse">
              <a:avLst/>
            </a:prstGeom>
            <a:solidFill>
              <a:srgbClr val="0B5394"/>
            </a:solidFill>
            <a:ln w="25400" cap="flat" cmpd="sng">
              <a:solidFill>
                <a:srgbClr val="0B539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572" name="Google Shape;572;p39"/>
            <p:cNvSpPr/>
            <p:nvPr/>
          </p:nvSpPr>
          <p:spPr>
            <a:xfrm>
              <a:off x="1537623" y="2066143"/>
              <a:ext cx="91500" cy="91500"/>
            </a:xfrm>
            <a:prstGeom prst="ellipse">
              <a:avLst/>
            </a:prstGeom>
            <a:solidFill>
              <a:srgbClr val="0B5394"/>
            </a:solidFill>
            <a:ln w="25400" cap="flat" cmpd="sng">
              <a:solidFill>
                <a:srgbClr val="0B539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cxnSp>
          <p:nvCxnSpPr>
            <p:cNvPr id="573" name="Google Shape;573;p39"/>
            <p:cNvCxnSpPr>
              <a:stCxn id="569" idx="0"/>
              <a:endCxn id="572" idx="1"/>
            </p:cNvCxnSpPr>
            <p:nvPr/>
          </p:nvCxnSpPr>
          <p:spPr>
            <a:xfrm rot="10800000">
              <a:off x="1551168" y="2079665"/>
              <a:ext cx="13200" cy="3046800"/>
            </a:xfrm>
            <a:prstGeom prst="straightConnector1">
              <a:avLst/>
            </a:prstGeom>
            <a:noFill/>
            <a:ln w="38100" cap="flat" cmpd="sng">
              <a:solidFill>
                <a:srgbClr val="C00000"/>
              </a:solidFill>
              <a:prstDash val="solid"/>
              <a:round/>
              <a:headEnd type="none" w="sm" len="sm"/>
              <a:tailEnd type="none" w="sm" len="sm"/>
            </a:ln>
          </p:spPr>
        </p:cxnSp>
      </p:grpSp>
      <p:sp>
        <p:nvSpPr>
          <p:cNvPr id="574" name="Google Shape;574;p39"/>
          <p:cNvSpPr txBox="1"/>
          <p:nvPr/>
        </p:nvSpPr>
        <p:spPr>
          <a:xfrm>
            <a:off x="5292050" y="6076304"/>
            <a:ext cx="3228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B</a:t>
            </a:r>
            <a:endParaRPr/>
          </a:p>
        </p:txBody>
      </p:sp>
      <p:grpSp>
        <p:nvGrpSpPr>
          <p:cNvPr id="575" name="Google Shape;575;p39"/>
          <p:cNvGrpSpPr/>
          <p:nvPr/>
        </p:nvGrpSpPr>
        <p:grpSpPr>
          <a:xfrm>
            <a:off x="7759832" y="2332787"/>
            <a:ext cx="4243027" cy="4049228"/>
            <a:chOff x="2131594" y="1033456"/>
            <a:chExt cx="6400704" cy="6108354"/>
          </a:xfrm>
        </p:grpSpPr>
        <p:sp>
          <p:nvSpPr>
            <p:cNvPr id="576" name="Google Shape;576;p39"/>
            <p:cNvSpPr/>
            <p:nvPr/>
          </p:nvSpPr>
          <p:spPr>
            <a:xfrm rot="3664842">
              <a:off x="5156991" y="5172901"/>
              <a:ext cx="111047" cy="151055"/>
            </a:xfrm>
            <a:prstGeom prst="rect">
              <a:avLst/>
            </a:prstGeom>
            <a:noFill/>
            <a:ln w="25400" cap="flat" cmpd="sng">
              <a:solidFill>
                <a:srgbClr val="C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577" name="Google Shape;577;p39"/>
            <p:cNvSpPr/>
            <p:nvPr/>
          </p:nvSpPr>
          <p:spPr>
            <a:xfrm rot="1125519">
              <a:off x="4181972" y="2148236"/>
              <a:ext cx="151128" cy="110903"/>
            </a:xfrm>
            <a:prstGeom prst="rect">
              <a:avLst/>
            </a:prstGeom>
            <a:noFill/>
            <a:ln w="25400" cap="flat" cmpd="sng">
              <a:solidFill>
                <a:srgbClr val="C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578" name="Google Shape;578;p39"/>
            <p:cNvSpPr/>
            <p:nvPr/>
          </p:nvSpPr>
          <p:spPr>
            <a:xfrm>
              <a:off x="2845198" y="3204285"/>
              <a:ext cx="150900" cy="111000"/>
            </a:xfrm>
            <a:prstGeom prst="rect">
              <a:avLst/>
            </a:prstGeom>
            <a:noFill/>
            <a:ln w="25400" cap="flat" cmpd="sng">
              <a:solidFill>
                <a:srgbClr val="C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cxnSp>
          <p:nvCxnSpPr>
            <p:cNvPr id="579" name="Google Shape;579;p39"/>
            <p:cNvCxnSpPr/>
            <p:nvPr/>
          </p:nvCxnSpPr>
          <p:spPr>
            <a:xfrm>
              <a:off x="3870444" y="3347209"/>
              <a:ext cx="1427400" cy="2160000"/>
            </a:xfrm>
            <a:prstGeom prst="straightConnector1">
              <a:avLst/>
            </a:prstGeom>
            <a:noFill/>
            <a:ln w="19050" cap="flat" cmpd="sng">
              <a:solidFill>
                <a:srgbClr val="085091"/>
              </a:solidFill>
              <a:prstDash val="dash"/>
              <a:round/>
              <a:headEnd type="none" w="sm" len="sm"/>
              <a:tailEnd type="none" w="sm" len="sm"/>
            </a:ln>
          </p:spPr>
        </p:cxnSp>
        <p:cxnSp>
          <p:nvCxnSpPr>
            <p:cNvPr id="580" name="Google Shape;580;p39"/>
            <p:cNvCxnSpPr/>
            <p:nvPr/>
          </p:nvCxnSpPr>
          <p:spPr>
            <a:xfrm flipH="1">
              <a:off x="2131594" y="3317866"/>
              <a:ext cx="1707300" cy="5400"/>
            </a:xfrm>
            <a:prstGeom prst="straightConnector1">
              <a:avLst/>
            </a:prstGeom>
            <a:noFill/>
            <a:ln w="19050" cap="flat" cmpd="sng">
              <a:solidFill>
                <a:srgbClr val="085091"/>
              </a:solidFill>
              <a:prstDash val="dash"/>
              <a:round/>
              <a:headEnd type="none" w="sm" len="sm"/>
              <a:tailEnd type="none" w="sm" len="sm"/>
            </a:ln>
          </p:spPr>
        </p:cxnSp>
        <p:sp>
          <p:nvSpPr>
            <p:cNvPr id="581" name="Google Shape;581;p39"/>
            <p:cNvSpPr txBox="1"/>
            <p:nvPr/>
          </p:nvSpPr>
          <p:spPr>
            <a:xfrm>
              <a:off x="2466726" y="1033456"/>
              <a:ext cx="404400" cy="2415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C</a:t>
              </a:r>
              <a:endParaRPr/>
            </a:p>
          </p:txBody>
        </p:sp>
        <p:sp>
          <p:nvSpPr>
            <p:cNvPr id="582" name="Google Shape;582;p39"/>
            <p:cNvSpPr txBox="1"/>
            <p:nvPr/>
          </p:nvSpPr>
          <p:spPr>
            <a:xfrm>
              <a:off x="8127898" y="3289679"/>
              <a:ext cx="404400" cy="2415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B</a:t>
              </a:r>
              <a:endParaRPr/>
            </a:p>
          </p:txBody>
        </p:sp>
        <p:cxnSp>
          <p:nvCxnSpPr>
            <p:cNvPr id="583" name="Google Shape;583;p39"/>
            <p:cNvCxnSpPr>
              <a:stCxn id="584" idx="0"/>
            </p:cNvCxnSpPr>
            <p:nvPr/>
          </p:nvCxnSpPr>
          <p:spPr>
            <a:xfrm rot="10800000" flipH="1">
              <a:off x="3847571" y="2120764"/>
              <a:ext cx="349800" cy="1150200"/>
            </a:xfrm>
            <a:prstGeom prst="straightConnector1">
              <a:avLst/>
            </a:prstGeom>
            <a:noFill/>
            <a:ln w="19050" cap="flat" cmpd="sng">
              <a:solidFill>
                <a:srgbClr val="C00000"/>
              </a:solidFill>
              <a:prstDash val="solid"/>
              <a:round/>
              <a:headEnd type="none" w="sm" len="sm"/>
              <a:tailEnd type="none" w="sm" len="sm"/>
            </a:ln>
          </p:spPr>
        </p:cxnSp>
        <p:sp>
          <p:nvSpPr>
            <p:cNvPr id="585" name="Google Shape;585;p39"/>
            <p:cNvSpPr/>
            <p:nvPr/>
          </p:nvSpPr>
          <p:spPr>
            <a:xfrm>
              <a:off x="2830821" y="1728340"/>
              <a:ext cx="5487351" cy="1577591"/>
            </a:xfrm>
            <a:custGeom>
              <a:avLst/>
              <a:gdLst/>
              <a:ahLst/>
              <a:cxnLst/>
              <a:rect l="l" t="t" r="r" b="b"/>
              <a:pathLst>
                <a:path w="8744783" h="3411008" extrusionOk="0">
                  <a:moveTo>
                    <a:pt x="1611739" y="3411008"/>
                  </a:moveTo>
                  <a:lnTo>
                    <a:pt x="0" y="0"/>
                  </a:lnTo>
                  <a:lnTo>
                    <a:pt x="8744783" y="3410858"/>
                  </a:lnTo>
                  <a:lnTo>
                    <a:pt x="1611739" y="3411008"/>
                  </a:lnTo>
                  <a:close/>
                </a:path>
              </a:pathLst>
            </a:custGeom>
            <a:noFill/>
            <a:ln w="1905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cxnSp>
          <p:nvCxnSpPr>
            <p:cNvPr id="586" name="Google Shape;586;p39"/>
            <p:cNvCxnSpPr>
              <a:stCxn id="585" idx="1"/>
              <a:endCxn id="578" idx="1"/>
            </p:cNvCxnSpPr>
            <p:nvPr/>
          </p:nvCxnSpPr>
          <p:spPr>
            <a:xfrm>
              <a:off x="2830798" y="1728285"/>
              <a:ext cx="14400" cy="1531500"/>
            </a:xfrm>
            <a:prstGeom prst="straightConnector1">
              <a:avLst/>
            </a:prstGeom>
            <a:noFill/>
            <a:ln w="19050" cap="flat" cmpd="sng">
              <a:solidFill>
                <a:srgbClr val="C00000"/>
              </a:solidFill>
              <a:prstDash val="solid"/>
              <a:round/>
              <a:headEnd type="none" w="sm" len="sm"/>
              <a:tailEnd type="none" w="sm" len="sm"/>
            </a:ln>
          </p:spPr>
        </p:cxnSp>
        <p:cxnSp>
          <p:nvCxnSpPr>
            <p:cNvPr id="587" name="Google Shape;587;p39"/>
            <p:cNvCxnSpPr>
              <a:endCxn id="588" idx="6"/>
            </p:cNvCxnSpPr>
            <p:nvPr/>
          </p:nvCxnSpPr>
          <p:spPr>
            <a:xfrm rot="10800000" flipH="1">
              <a:off x="5191077" y="3308614"/>
              <a:ext cx="3126600" cy="2017800"/>
            </a:xfrm>
            <a:prstGeom prst="straightConnector1">
              <a:avLst/>
            </a:prstGeom>
            <a:noFill/>
            <a:ln w="19050" cap="flat" cmpd="sng">
              <a:solidFill>
                <a:srgbClr val="C00000"/>
              </a:solidFill>
              <a:prstDash val="solid"/>
              <a:round/>
              <a:headEnd type="none" w="sm" len="sm"/>
              <a:tailEnd type="none" w="sm" len="sm"/>
            </a:ln>
          </p:spPr>
        </p:cxnSp>
        <p:sp>
          <p:nvSpPr>
            <p:cNvPr id="588" name="Google Shape;588;p39"/>
            <p:cNvSpPr/>
            <p:nvPr/>
          </p:nvSpPr>
          <p:spPr>
            <a:xfrm>
              <a:off x="8236677" y="3270964"/>
              <a:ext cx="81000" cy="75300"/>
            </a:xfrm>
            <a:prstGeom prst="ellipse">
              <a:avLst/>
            </a:prstGeom>
            <a:solidFill>
              <a:srgbClr val="0B5394"/>
            </a:solidFill>
            <a:ln w="25400" cap="flat" cmpd="sng">
              <a:solidFill>
                <a:srgbClr val="0B539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584" name="Google Shape;584;p39"/>
            <p:cNvSpPr/>
            <p:nvPr/>
          </p:nvSpPr>
          <p:spPr>
            <a:xfrm>
              <a:off x="3807071" y="3270964"/>
              <a:ext cx="81000" cy="75300"/>
            </a:xfrm>
            <a:prstGeom prst="ellipse">
              <a:avLst/>
            </a:prstGeom>
            <a:solidFill>
              <a:srgbClr val="0B5394"/>
            </a:solidFill>
            <a:ln w="25400" cap="flat" cmpd="sng">
              <a:solidFill>
                <a:srgbClr val="0B539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589" name="Google Shape;589;p39"/>
            <p:cNvSpPr/>
            <p:nvPr/>
          </p:nvSpPr>
          <p:spPr>
            <a:xfrm>
              <a:off x="2799290" y="1699604"/>
              <a:ext cx="81000" cy="75300"/>
            </a:xfrm>
            <a:prstGeom prst="ellipse">
              <a:avLst/>
            </a:prstGeom>
            <a:solidFill>
              <a:srgbClr val="0B5394"/>
            </a:solidFill>
            <a:ln w="25400" cap="flat" cmpd="sng">
              <a:solidFill>
                <a:srgbClr val="0B539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590" name="Google Shape;590;p39"/>
            <p:cNvSpPr txBox="1"/>
            <p:nvPr/>
          </p:nvSpPr>
          <p:spPr>
            <a:xfrm>
              <a:off x="3424819" y="3279000"/>
              <a:ext cx="404400" cy="2415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A</a:t>
              </a:r>
              <a:endParaRPr/>
            </a:p>
          </p:txBody>
        </p:sp>
        <p:cxnSp>
          <p:nvCxnSpPr>
            <p:cNvPr id="591" name="Google Shape;591;p39"/>
            <p:cNvCxnSpPr/>
            <p:nvPr/>
          </p:nvCxnSpPr>
          <p:spPr>
            <a:xfrm>
              <a:off x="2843919" y="3342878"/>
              <a:ext cx="35400" cy="3762300"/>
            </a:xfrm>
            <a:prstGeom prst="straightConnector1">
              <a:avLst/>
            </a:prstGeom>
            <a:noFill/>
            <a:ln w="19050" cap="flat" cmpd="sng">
              <a:solidFill>
                <a:srgbClr val="C00000"/>
              </a:solidFill>
              <a:prstDash val="lgDash"/>
              <a:round/>
              <a:headEnd type="none" w="sm" len="sm"/>
              <a:tailEnd type="none" w="sm" len="sm"/>
            </a:ln>
          </p:spPr>
        </p:cxnSp>
        <p:cxnSp>
          <p:nvCxnSpPr>
            <p:cNvPr id="592" name="Google Shape;592;p39"/>
            <p:cNvCxnSpPr/>
            <p:nvPr/>
          </p:nvCxnSpPr>
          <p:spPr>
            <a:xfrm flipH="1">
              <a:off x="2439453" y="5354771"/>
              <a:ext cx="2715900" cy="1750500"/>
            </a:xfrm>
            <a:prstGeom prst="straightConnector1">
              <a:avLst/>
            </a:prstGeom>
            <a:noFill/>
            <a:ln w="19050" cap="flat" cmpd="sng">
              <a:solidFill>
                <a:srgbClr val="C00000"/>
              </a:solidFill>
              <a:prstDash val="lgDash"/>
              <a:round/>
              <a:headEnd type="none" w="sm" len="sm"/>
              <a:tailEnd type="none" w="sm" len="sm"/>
            </a:ln>
          </p:spPr>
        </p:cxnSp>
        <p:cxnSp>
          <p:nvCxnSpPr>
            <p:cNvPr id="593" name="Google Shape;593;p39"/>
            <p:cNvCxnSpPr>
              <a:stCxn id="585" idx="0"/>
            </p:cNvCxnSpPr>
            <p:nvPr/>
          </p:nvCxnSpPr>
          <p:spPr>
            <a:xfrm flipH="1">
              <a:off x="2791779" y="3301809"/>
              <a:ext cx="1050300" cy="3840000"/>
            </a:xfrm>
            <a:prstGeom prst="straightConnector1">
              <a:avLst/>
            </a:prstGeom>
            <a:noFill/>
            <a:ln w="19050" cap="flat" cmpd="sng">
              <a:solidFill>
                <a:srgbClr val="C00000"/>
              </a:solidFill>
              <a:prstDash val="lgDash"/>
              <a:round/>
              <a:headEnd type="none" w="sm" len="sm"/>
              <a:tailEnd type="none" w="sm" len="sm"/>
            </a:ln>
          </p:spPr>
        </p:cxnSp>
        <p:sp>
          <p:nvSpPr>
            <p:cNvPr id="594" name="Google Shape;594;p39"/>
            <p:cNvSpPr/>
            <p:nvPr/>
          </p:nvSpPr>
          <p:spPr>
            <a:xfrm>
              <a:off x="2768686" y="6673742"/>
              <a:ext cx="235500" cy="235500"/>
            </a:xfrm>
            <a:prstGeom prst="ellipse">
              <a:avLst/>
            </a:prstGeom>
            <a:no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1C5C1042-AC2F-4A8B-8133-2420035D63AA}"/>
              </a:ext>
            </a:extLst>
          </p:cNvPr>
          <p:cNvPicPr>
            <a:picLocks noChangeAspect="1"/>
          </p:cNvPicPr>
          <p:nvPr/>
        </p:nvPicPr>
        <p:blipFill>
          <a:blip r:embed="rId4"/>
          <a:srcRect/>
          <a:stretch/>
        </p:blipFill>
        <p:spPr>
          <a:xfrm>
            <a:off x="4729341" y="1134668"/>
            <a:ext cx="2733118" cy="3299987"/>
          </a:xfrm>
          <a:prstGeom prst="rect">
            <a:avLst/>
          </a:prstGeom>
        </p:spPr>
      </p:pic>
      <p:sp>
        <p:nvSpPr>
          <p:cNvPr id="4" name="Google Shape;97;gb06ce43697_0_0">
            <a:extLst>
              <a:ext uri="{FF2B5EF4-FFF2-40B4-BE49-F238E27FC236}">
                <a16:creationId xmlns:a16="http://schemas.microsoft.com/office/drawing/2014/main" id="{4245A341-67B7-49D2-83BC-1C7196F6A943}"/>
              </a:ext>
            </a:extLst>
          </p:cNvPr>
          <p:cNvSpPr txBox="1">
            <a:spLocks/>
          </p:cNvSpPr>
          <p:nvPr/>
        </p:nvSpPr>
        <p:spPr>
          <a:xfrm>
            <a:off x="1024128" y="4824658"/>
            <a:ext cx="10143000" cy="1789084"/>
          </a:xfrm>
          <a:prstGeom prst="rect">
            <a:avLst/>
          </a:prstGeom>
          <a:solidFill>
            <a:srgbClr val="DAF3F6"/>
          </a:solidFill>
          <a:ln>
            <a:solidFill>
              <a:srgbClr val="C7E6F5"/>
            </a:solidFill>
          </a:ln>
          <a:effectLst/>
        </p:spPr>
        <p:txBody>
          <a:bodyPr spcFirstLastPara="1" wrap="square" lIns="45700" tIns="45700" rIns="45700"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fr-FR" sz="5400" dirty="0">
                <a:solidFill>
                  <a:schemeClr val="accent1">
                    <a:lumMod val="50000"/>
                  </a:schemeClr>
                </a:solidFill>
                <a:latin typeface="Comic Sans MS"/>
              </a:rPr>
              <a:t>Maîtrise des connaissances mathématiques et fluidité</a:t>
            </a:r>
          </a:p>
        </p:txBody>
      </p:sp>
    </p:spTree>
    <p:custDataLst>
      <p:tags r:id="rId1"/>
    </p:custDataLst>
    <p:extLst>
      <p:ext uri="{BB962C8B-B14F-4D97-AF65-F5344CB8AC3E}">
        <p14:creationId xmlns:p14="http://schemas.microsoft.com/office/powerpoint/2010/main" val="330242608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606"/>
        <p:cNvGrpSpPr/>
        <p:nvPr/>
      </p:nvGrpSpPr>
      <p:grpSpPr>
        <a:xfrm>
          <a:off x="0" y="0"/>
          <a:ext cx="0" cy="0"/>
          <a:chOff x="0" y="0"/>
          <a:chExt cx="0" cy="0"/>
        </a:xfrm>
      </p:grpSpPr>
      <p:sp>
        <p:nvSpPr>
          <p:cNvPr id="607" name="Google Shape;607;p41"/>
          <p:cNvSpPr txBox="1"/>
          <p:nvPr/>
        </p:nvSpPr>
        <p:spPr>
          <a:xfrm>
            <a:off x="1981673" y="5206927"/>
            <a:ext cx="5739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A</a:t>
            </a:r>
            <a:endParaRPr/>
          </a:p>
        </p:txBody>
      </p:sp>
      <p:cxnSp>
        <p:nvCxnSpPr>
          <p:cNvPr id="608" name="Google Shape;608;p41"/>
          <p:cNvCxnSpPr/>
          <p:nvPr/>
        </p:nvCxnSpPr>
        <p:spPr>
          <a:xfrm rot="10800000" flipH="1">
            <a:off x="2485291" y="2368083"/>
            <a:ext cx="2520600" cy="2907300"/>
          </a:xfrm>
          <a:prstGeom prst="straightConnector1">
            <a:avLst/>
          </a:prstGeom>
          <a:noFill/>
          <a:ln w="19050" cap="flat" cmpd="sng">
            <a:solidFill>
              <a:srgbClr val="A5A5A5"/>
            </a:solidFill>
            <a:prstDash val="solid"/>
            <a:round/>
            <a:headEnd type="none" w="sm" len="sm"/>
            <a:tailEnd type="none" w="sm" len="sm"/>
          </a:ln>
        </p:spPr>
      </p:cxnSp>
      <p:cxnSp>
        <p:nvCxnSpPr>
          <p:cNvPr id="609" name="Google Shape;609;p41"/>
          <p:cNvCxnSpPr>
            <a:stCxn id="610" idx="0"/>
          </p:cNvCxnSpPr>
          <p:nvPr/>
        </p:nvCxnSpPr>
        <p:spPr>
          <a:xfrm>
            <a:off x="3282474" y="1702970"/>
            <a:ext cx="0" cy="3867900"/>
          </a:xfrm>
          <a:prstGeom prst="straightConnector1">
            <a:avLst/>
          </a:prstGeom>
          <a:noFill/>
          <a:ln w="19050" cap="flat" cmpd="sng">
            <a:solidFill>
              <a:srgbClr val="A5A5A5"/>
            </a:solidFill>
            <a:prstDash val="solid"/>
            <a:round/>
            <a:headEnd type="none" w="sm" len="sm"/>
            <a:tailEnd type="none" w="sm" len="sm"/>
          </a:ln>
        </p:spPr>
      </p:cxnSp>
      <p:sp>
        <p:nvSpPr>
          <p:cNvPr id="611" name="Google Shape;611;p41"/>
          <p:cNvSpPr txBox="1"/>
          <p:nvPr/>
        </p:nvSpPr>
        <p:spPr>
          <a:xfrm>
            <a:off x="0" y="572301"/>
            <a:ext cx="12192000" cy="584700"/>
          </a:xfrm>
          <a:prstGeom prst="rect">
            <a:avLst/>
          </a:prstGeom>
          <a:solidFill>
            <a:srgbClr val="0076A3"/>
          </a:solidFill>
          <a:ln>
            <a:noFill/>
          </a:ln>
        </p:spPr>
        <p:txBody>
          <a:bodyPr spcFirstLastPara="1" wrap="square" lIns="91425" tIns="45700" rIns="91425" bIns="45700" anchor="t" anchorCtr="0">
            <a:spAutoFit/>
          </a:bodyPr>
          <a:lstStyle/>
          <a:p>
            <a:pPr marL="463550" marR="0" lvl="1" indent="0" algn="l" rtl="0">
              <a:lnSpc>
                <a:spcPct val="100000"/>
              </a:lnSpc>
              <a:spcBef>
                <a:spcPts val="0"/>
              </a:spcBef>
              <a:spcAft>
                <a:spcPts val="0"/>
              </a:spcAft>
              <a:buNone/>
            </a:pPr>
            <a:r>
              <a:rPr lang="fr-FR" sz="3200" b="1" i="0" u="none" strike="noStrike" cap="none" dirty="0">
                <a:solidFill>
                  <a:schemeClr val="lt1"/>
                </a:solidFill>
                <a:latin typeface="Comic Sans MS"/>
                <a:ea typeface="Comic Sans MS"/>
                <a:cs typeface="Comic Sans MS"/>
                <a:sym typeface="Comic Sans MS"/>
              </a:rPr>
              <a:t>Tracez la troisième hauteur du triangle ABC.</a:t>
            </a:r>
          </a:p>
        </p:txBody>
      </p:sp>
      <p:sp>
        <p:nvSpPr>
          <p:cNvPr id="612" name="Google Shape;612;p41"/>
          <p:cNvSpPr txBox="1"/>
          <p:nvPr/>
        </p:nvSpPr>
        <p:spPr>
          <a:xfrm>
            <a:off x="9529500" y="136956"/>
            <a:ext cx="2662500" cy="307800"/>
          </a:xfrm>
          <a:prstGeom prst="rect">
            <a:avLst/>
          </a:prstGeom>
          <a:solidFill>
            <a:srgbClr val="DAF3F6"/>
          </a:solidFill>
          <a:ln>
            <a:noFill/>
          </a:ln>
          <a:effectLst>
            <a:outerShdw blurRad="50800" dist="38100" dir="5400000" algn="t" rotWithShape="0">
              <a:srgbClr val="000000">
                <a:alpha val="40000"/>
              </a:srgbClr>
            </a:outerShdw>
            <a:softEdge rad="12700"/>
          </a:effectLst>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fr-FR" sz="1400" b="0" i="0" u="none" strike="noStrike" cap="none">
                <a:solidFill>
                  <a:srgbClr val="7F7F7F"/>
                </a:solidFill>
                <a:latin typeface="Comic Sans MS"/>
                <a:ea typeface="Comic Sans MS"/>
                <a:cs typeface="Comic Sans MS"/>
                <a:sym typeface="Comic Sans MS"/>
              </a:rPr>
              <a:t>Exercices d’application</a:t>
            </a:r>
            <a:endParaRPr lang="fr-FR" sz="1400" b="0" i="0" u="none" strike="noStrike" cap="none">
              <a:solidFill>
                <a:srgbClr val="000000"/>
              </a:solidFill>
              <a:latin typeface="Arial"/>
              <a:ea typeface="Arial"/>
              <a:cs typeface="Arial"/>
              <a:sym typeface="Arial"/>
            </a:endParaRPr>
          </a:p>
        </p:txBody>
      </p:sp>
      <p:sp>
        <p:nvSpPr>
          <p:cNvPr id="613" name="Google Shape;613;p41"/>
          <p:cNvSpPr/>
          <p:nvPr/>
        </p:nvSpPr>
        <p:spPr>
          <a:xfrm>
            <a:off x="9921240" y="1630680"/>
            <a:ext cx="1722000" cy="2782800"/>
          </a:xfrm>
          <a:prstGeom prst="roundRect">
            <a:avLst>
              <a:gd name="adj" fmla="val 16667"/>
            </a:avLst>
          </a:prstGeom>
          <a:no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nvGrpSpPr>
          <p:cNvPr id="614" name="Google Shape;614;p41"/>
          <p:cNvGrpSpPr/>
          <p:nvPr/>
        </p:nvGrpSpPr>
        <p:grpSpPr>
          <a:xfrm>
            <a:off x="9794183" y="1630680"/>
            <a:ext cx="1696300" cy="2677293"/>
            <a:chOff x="9794183" y="1630680"/>
            <a:chExt cx="1696300" cy="2677293"/>
          </a:xfrm>
        </p:grpSpPr>
        <p:pic>
          <p:nvPicPr>
            <p:cNvPr id="615" name="Google Shape;615;p41" descr="A picture containing text&#10;&#10;Description automatically generated"/>
            <p:cNvPicPr preferRelativeResize="0"/>
            <p:nvPr/>
          </p:nvPicPr>
          <p:blipFill rotWithShape="1">
            <a:blip r:embed="rId3">
              <a:alphaModFix/>
            </a:blip>
            <a:srcRect/>
            <a:stretch/>
          </p:blipFill>
          <p:spPr>
            <a:xfrm>
              <a:off x="9794183" y="1630680"/>
              <a:ext cx="1696300" cy="1272225"/>
            </a:xfrm>
            <a:prstGeom prst="rect">
              <a:avLst/>
            </a:prstGeom>
            <a:noFill/>
            <a:ln>
              <a:noFill/>
            </a:ln>
          </p:spPr>
        </p:pic>
        <p:pic>
          <p:nvPicPr>
            <p:cNvPr id="616" name="Google Shape;616;p41" descr="A picture containing shape&#10;&#10;Description automatically generated"/>
            <p:cNvPicPr preferRelativeResize="0"/>
            <p:nvPr/>
          </p:nvPicPr>
          <p:blipFill rotWithShape="1">
            <a:blip r:embed="rId4">
              <a:alphaModFix/>
            </a:blip>
            <a:srcRect l="45913" t="4797" r="42730" b="54202"/>
            <a:stretch/>
          </p:blipFill>
          <p:spPr>
            <a:xfrm>
              <a:off x="10782300" y="2837591"/>
              <a:ext cx="407249" cy="1470381"/>
            </a:xfrm>
            <a:prstGeom prst="rect">
              <a:avLst/>
            </a:prstGeom>
            <a:noFill/>
            <a:ln>
              <a:noFill/>
            </a:ln>
          </p:spPr>
        </p:pic>
      </p:grpSp>
      <p:sp>
        <p:nvSpPr>
          <p:cNvPr id="617" name="Google Shape;617;p41"/>
          <p:cNvSpPr/>
          <p:nvPr/>
        </p:nvSpPr>
        <p:spPr>
          <a:xfrm>
            <a:off x="2485292" y="1723291"/>
            <a:ext cx="5216770" cy="3551080"/>
          </a:xfrm>
          <a:custGeom>
            <a:avLst/>
            <a:gdLst/>
            <a:ahLst/>
            <a:cxnLst/>
            <a:rect l="l" t="t" r="r" b="b"/>
            <a:pathLst>
              <a:path w="5216770" h="2690212" extrusionOk="0">
                <a:moveTo>
                  <a:pt x="0" y="2690212"/>
                </a:moveTo>
                <a:lnTo>
                  <a:pt x="762000" y="0"/>
                </a:lnTo>
                <a:lnTo>
                  <a:pt x="5216770" y="2643320"/>
                </a:lnTo>
                <a:lnTo>
                  <a:pt x="0" y="2690212"/>
                </a:lnTo>
                <a:close/>
              </a:path>
            </a:pathLst>
          </a:custGeom>
          <a:no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610" name="Google Shape;610;p41"/>
          <p:cNvSpPr/>
          <p:nvPr/>
        </p:nvSpPr>
        <p:spPr>
          <a:xfrm>
            <a:off x="3212124" y="1702970"/>
            <a:ext cx="140700" cy="136800"/>
          </a:xfrm>
          <a:prstGeom prst="ellipse">
            <a:avLst/>
          </a:prstGeom>
          <a:solidFill>
            <a:srgbClr val="104864"/>
          </a:solidFill>
          <a:ln w="25400" cap="flat" cmpd="sng">
            <a:solidFill>
              <a:srgbClr val="10486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618" name="Google Shape;618;p41"/>
          <p:cNvSpPr/>
          <p:nvPr/>
        </p:nvSpPr>
        <p:spPr>
          <a:xfrm>
            <a:off x="2414953" y="5206928"/>
            <a:ext cx="140700" cy="136800"/>
          </a:xfrm>
          <a:prstGeom prst="ellipse">
            <a:avLst/>
          </a:prstGeom>
          <a:solidFill>
            <a:srgbClr val="104864"/>
          </a:solidFill>
          <a:ln w="25400" cap="flat" cmpd="sng">
            <a:solidFill>
              <a:srgbClr val="10486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619" name="Google Shape;619;p41"/>
          <p:cNvSpPr/>
          <p:nvPr/>
        </p:nvSpPr>
        <p:spPr>
          <a:xfrm>
            <a:off x="7561385" y="5138472"/>
            <a:ext cx="140700" cy="136800"/>
          </a:xfrm>
          <a:prstGeom prst="ellipse">
            <a:avLst/>
          </a:prstGeom>
          <a:solidFill>
            <a:srgbClr val="104864"/>
          </a:solidFill>
          <a:ln w="25400" cap="flat" cmpd="sng">
            <a:solidFill>
              <a:srgbClr val="10486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620" name="Google Shape;620;p41"/>
          <p:cNvSpPr txBox="1"/>
          <p:nvPr/>
        </p:nvSpPr>
        <p:spPr>
          <a:xfrm>
            <a:off x="3423140" y="1266731"/>
            <a:ext cx="5739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C</a:t>
            </a:r>
            <a:endParaRPr/>
          </a:p>
        </p:txBody>
      </p:sp>
      <p:sp>
        <p:nvSpPr>
          <p:cNvPr id="621" name="Google Shape;621;p41"/>
          <p:cNvSpPr txBox="1"/>
          <p:nvPr/>
        </p:nvSpPr>
        <p:spPr>
          <a:xfrm>
            <a:off x="7772401" y="5206927"/>
            <a:ext cx="5739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B</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626"/>
        <p:cNvGrpSpPr/>
        <p:nvPr/>
      </p:nvGrpSpPr>
      <p:grpSpPr>
        <a:xfrm>
          <a:off x="0" y="0"/>
          <a:ext cx="0" cy="0"/>
          <a:chOff x="0" y="0"/>
          <a:chExt cx="0" cy="0"/>
        </a:xfrm>
      </p:grpSpPr>
      <p:sp>
        <p:nvSpPr>
          <p:cNvPr id="627" name="Google Shape;627;p42"/>
          <p:cNvSpPr txBox="1"/>
          <p:nvPr/>
        </p:nvSpPr>
        <p:spPr>
          <a:xfrm>
            <a:off x="0" y="572301"/>
            <a:ext cx="12192000" cy="584700"/>
          </a:xfrm>
          <a:prstGeom prst="rect">
            <a:avLst/>
          </a:prstGeom>
          <a:solidFill>
            <a:srgbClr val="0076A3"/>
          </a:solidFill>
          <a:ln>
            <a:noFill/>
          </a:ln>
        </p:spPr>
        <p:txBody>
          <a:bodyPr spcFirstLastPara="1" wrap="square" lIns="91425" tIns="45700" rIns="91425" bIns="45700" anchor="t" anchorCtr="0">
            <a:spAutoFit/>
          </a:bodyPr>
          <a:lstStyle/>
          <a:p>
            <a:pPr marL="463550" lvl="1"/>
            <a:r>
              <a:rPr lang="fr-FR" sz="3200" b="1" dirty="0">
                <a:solidFill>
                  <a:schemeClr val="lt1"/>
                </a:solidFill>
                <a:latin typeface="Comic Sans MS"/>
                <a:ea typeface="Comic Sans MS"/>
                <a:cs typeface="Comic Sans MS"/>
                <a:sym typeface="Comic Sans MS"/>
              </a:rPr>
              <a:t>Tracez la troisième hauteur du triangle ABC.</a:t>
            </a:r>
          </a:p>
        </p:txBody>
      </p:sp>
      <p:cxnSp>
        <p:nvCxnSpPr>
          <p:cNvPr id="2" name="Straight Connector 1">
            <a:extLst>
              <a:ext uri="{FF2B5EF4-FFF2-40B4-BE49-F238E27FC236}">
                <a16:creationId xmlns:a16="http://schemas.microsoft.com/office/drawing/2014/main" id="{F29CB5C5-4636-F085-7946-B46F8A7D0F59}"/>
              </a:ext>
            </a:extLst>
          </p:cNvPr>
          <p:cNvCxnSpPr>
            <a:cxnSpLocks/>
          </p:cNvCxnSpPr>
          <p:nvPr/>
        </p:nvCxnSpPr>
        <p:spPr>
          <a:xfrm flipH="1" flipV="1">
            <a:off x="2702018" y="4241015"/>
            <a:ext cx="5000044" cy="965912"/>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pic>
        <p:nvPicPr>
          <p:cNvPr id="3" name="Picture 2" descr="A picture containing text&#10;&#10;Description automatically generated">
            <a:extLst>
              <a:ext uri="{FF2B5EF4-FFF2-40B4-BE49-F238E27FC236}">
                <a16:creationId xmlns:a16="http://schemas.microsoft.com/office/drawing/2014/main" id="{90C02BCC-04D9-7B67-3F92-A6AA926DEBE3}"/>
              </a:ext>
            </a:extLst>
          </p:cNvPr>
          <p:cNvPicPr>
            <a:picLocks noChangeAspect="1"/>
          </p:cNvPicPr>
          <p:nvPr/>
        </p:nvPicPr>
        <p:blipFill>
          <a:blip r:embed="rId3"/>
          <a:stretch>
            <a:fillRect/>
          </a:stretch>
        </p:blipFill>
        <p:spPr>
          <a:xfrm>
            <a:off x="9794183" y="1630680"/>
            <a:ext cx="1696301" cy="1272226"/>
          </a:xfrm>
          <a:prstGeom prst="rect">
            <a:avLst/>
          </a:prstGeom>
        </p:spPr>
      </p:pic>
      <p:pic>
        <p:nvPicPr>
          <p:cNvPr id="4" name="Picture 3" descr="A picture containing shape&#10;&#10;Description automatically generated">
            <a:extLst>
              <a:ext uri="{FF2B5EF4-FFF2-40B4-BE49-F238E27FC236}">
                <a16:creationId xmlns:a16="http://schemas.microsoft.com/office/drawing/2014/main" id="{9F6B90D2-2741-336A-22DA-2018CF120476}"/>
              </a:ext>
            </a:extLst>
          </p:cNvPr>
          <p:cNvPicPr>
            <a:picLocks noChangeAspect="1"/>
          </p:cNvPicPr>
          <p:nvPr/>
        </p:nvPicPr>
        <p:blipFill rotWithShape="1">
          <a:blip r:embed="rId4">
            <a:clrChange>
              <a:clrFrom>
                <a:srgbClr val="FFFFFF"/>
              </a:clrFrom>
              <a:clrTo>
                <a:srgbClr val="FFFFFF">
                  <a:alpha val="0"/>
                </a:srgbClr>
              </a:clrTo>
            </a:clrChange>
          </a:blip>
          <a:srcRect l="45913" t="4796" r="42731" b="54203"/>
          <a:stretch/>
        </p:blipFill>
        <p:spPr>
          <a:xfrm>
            <a:off x="10782300" y="2837591"/>
            <a:ext cx="407245" cy="1470376"/>
          </a:xfrm>
          <a:prstGeom prst="rect">
            <a:avLst/>
          </a:prstGeom>
        </p:spPr>
      </p:pic>
      <p:grpSp>
        <p:nvGrpSpPr>
          <p:cNvPr id="5" name="Group 4">
            <a:extLst>
              <a:ext uri="{FF2B5EF4-FFF2-40B4-BE49-F238E27FC236}">
                <a16:creationId xmlns:a16="http://schemas.microsoft.com/office/drawing/2014/main" id="{E569FE59-0681-7FCA-7578-AB391CBF4653}"/>
              </a:ext>
            </a:extLst>
          </p:cNvPr>
          <p:cNvGrpSpPr/>
          <p:nvPr/>
        </p:nvGrpSpPr>
        <p:grpSpPr>
          <a:xfrm>
            <a:off x="9794183" y="1630680"/>
            <a:ext cx="1696301" cy="2677287"/>
            <a:chOff x="9794183" y="1630680"/>
            <a:chExt cx="1696301" cy="2677287"/>
          </a:xfrm>
        </p:grpSpPr>
        <p:pic>
          <p:nvPicPr>
            <p:cNvPr id="6" name="Picture 5" descr="A picture containing text&#10;&#10;Description automatically generated">
              <a:extLst>
                <a:ext uri="{FF2B5EF4-FFF2-40B4-BE49-F238E27FC236}">
                  <a16:creationId xmlns:a16="http://schemas.microsoft.com/office/drawing/2014/main" id="{E5F8F94A-AFAD-C69B-BCF8-C42AAC5F0FCD}"/>
                </a:ext>
              </a:extLst>
            </p:cNvPr>
            <p:cNvPicPr>
              <a:picLocks noChangeAspect="1"/>
            </p:cNvPicPr>
            <p:nvPr/>
          </p:nvPicPr>
          <p:blipFill>
            <a:blip r:embed="rId3"/>
            <a:stretch>
              <a:fillRect/>
            </a:stretch>
          </p:blipFill>
          <p:spPr>
            <a:xfrm>
              <a:off x="9794183" y="1630680"/>
              <a:ext cx="1696301" cy="1272226"/>
            </a:xfrm>
            <a:prstGeom prst="rect">
              <a:avLst/>
            </a:prstGeom>
          </p:spPr>
        </p:pic>
        <p:pic>
          <p:nvPicPr>
            <p:cNvPr id="7" name="Picture 6" descr="A picture containing shape&#10;&#10;Description automatically generated">
              <a:extLst>
                <a:ext uri="{FF2B5EF4-FFF2-40B4-BE49-F238E27FC236}">
                  <a16:creationId xmlns:a16="http://schemas.microsoft.com/office/drawing/2014/main" id="{E6B90DF2-03C0-8036-1F26-B01DC7E5E936}"/>
                </a:ext>
              </a:extLst>
            </p:cNvPr>
            <p:cNvPicPr>
              <a:picLocks noChangeAspect="1"/>
            </p:cNvPicPr>
            <p:nvPr/>
          </p:nvPicPr>
          <p:blipFill rotWithShape="1">
            <a:blip r:embed="rId4">
              <a:clrChange>
                <a:clrFrom>
                  <a:srgbClr val="FFFFFF"/>
                </a:clrFrom>
                <a:clrTo>
                  <a:srgbClr val="FFFFFF">
                    <a:alpha val="0"/>
                  </a:srgbClr>
                </a:clrTo>
              </a:clrChange>
            </a:blip>
            <a:srcRect l="45913" t="4796" r="42731" b="54203"/>
            <a:stretch/>
          </p:blipFill>
          <p:spPr>
            <a:xfrm>
              <a:off x="10782300" y="2837591"/>
              <a:ext cx="407245" cy="1470376"/>
            </a:xfrm>
            <a:prstGeom prst="rect">
              <a:avLst/>
            </a:prstGeom>
          </p:spPr>
        </p:pic>
      </p:grpSp>
      <p:sp>
        <p:nvSpPr>
          <p:cNvPr id="8" name="Rectangle: Rounded Corners 7">
            <a:extLst>
              <a:ext uri="{FF2B5EF4-FFF2-40B4-BE49-F238E27FC236}">
                <a16:creationId xmlns:a16="http://schemas.microsoft.com/office/drawing/2014/main" id="{49161A85-A920-7D78-1077-F82AA2AF7000}"/>
              </a:ext>
            </a:extLst>
          </p:cNvPr>
          <p:cNvSpPr/>
          <p:nvPr/>
        </p:nvSpPr>
        <p:spPr>
          <a:xfrm>
            <a:off x="9921240" y="1630680"/>
            <a:ext cx="1722120" cy="2782824"/>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Isosceles Triangle 7">
            <a:extLst>
              <a:ext uri="{FF2B5EF4-FFF2-40B4-BE49-F238E27FC236}">
                <a16:creationId xmlns:a16="http://schemas.microsoft.com/office/drawing/2014/main" id="{BB5B69CD-0C67-1ECC-9E39-4CFDDB2F228C}"/>
              </a:ext>
            </a:extLst>
          </p:cNvPr>
          <p:cNvSpPr/>
          <p:nvPr/>
        </p:nvSpPr>
        <p:spPr>
          <a:xfrm>
            <a:off x="2485292" y="1723291"/>
            <a:ext cx="5216770" cy="3552093"/>
          </a:xfrm>
          <a:custGeom>
            <a:avLst/>
            <a:gdLst>
              <a:gd name="connsiteX0" fmla="*/ 0 w 3305908"/>
              <a:gd name="connsiteY0" fmla="*/ 2561258 h 2561258"/>
              <a:gd name="connsiteX1" fmla="*/ 1652954 w 3305908"/>
              <a:gd name="connsiteY1" fmla="*/ 0 h 2561258"/>
              <a:gd name="connsiteX2" fmla="*/ 3305908 w 3305908"/>
              <a:gd name="connsiteY2" fmla="*/ 2561258 h 2561258"/>
              <a:gd name="connsiteX3" fmla="*/ 0 w 3305908"/>
              <a:gd name="connsiteY3" fmla="*/ 2561258 h 2561258"/>
              <a:gd name="connsiteX0" fmla="*/ 0 w 3305908"/>
              <a:gd name="connsiteY0" fmla="*/ 2690212 h 2690212"/>
              <a:gd name="connsiteX1" fmla="*/ 762000 w 3305908"/>
              <a:gd name="connsiteY1" fmla="*/ 0 h 2690212"/>
              <a:gd name="connsiteX2" fmla="*/ 3305908 w 3305908"/>
              <a:gd name="connsiteY2" fmla="*/ 2690212 h 2690212"/>
              <a:gd name="connsiteX3" fmla="*/ 0 w 3305908"/>
              <a:gd name="connsiteY3" fmla="*/ 2690212 h 2690212"/>
              <a:gd name="connsiteX0" fmla="*/ 0 w 5216770"/>
              <a:gd name="connsiteY0" fmla="*/ 2690212 h 2690212"/>
              <a:gd name="connsiteX1" fmla="*/ 762000 w 5216770"/>
              <a:gd name="connsiteY1" fmla="*/ 0 h 2690212"/>
              <a:gd name="connsiteX2" fmla="*/ 5216770 w 5216770"/>
              <a:gd name="connsiteY2" fmla="*/ 2643320 h 2690212"/>
              <a:gd name="connsiteX3" fmla="*/ 0 w 5216770"/>
              <a:gd name="connsiteY3" fmla="*/ 2690212 h 2690212"/>
            </a:gdLst>
            <a:ahLst/>
            <a:cxnLst>
              <a:cxn ang="0">
                <a:pos x="connsiteX0" y="connsiteY0"/>
              </a:cxn>
              <a:cxn ang="0">
                <a:pos x="connsiteX1" y="connsiteY1"/>
              </a:cxn>
              <a:cxn ang="0">
                <a:pos x="connsiteX2" y="connsiteY2"/>
              </a:cxn>
              <a:cxn ang="0">
                <a:pos x="connsiteX3" y="connsiteY3"/>
              </a:cxn>
            </a:cxnLst>
            <a:rect l="l" t="t" r="r" b="b"/>
            <a:pathLst>
              <a:path w="5216770" h="2690212">
                <a:moveTo>
                  <a:pt x="0" y="2690212"/>
                </a:moveTo>
                <a:lnTo>
                  <a:pt x="762000" y="0"/>
                </a:lnTo>
                <a:lnTo>
                  <a:pt x="5216770" y="2643320"/>
                </a:lnTo>
                <a:lnTo>
                  <a:pt x="0" y="2690212"/>
                </a:lnTo>
                <a:close/>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8EF9D238-2ABE-31A9-1442-88379BC32FAC}"/>
              </a:ext>
            </a:extLst>
          </p:cNvPr>
          <p:cNvSpPr txBox="1"/>
          <p:nvPr/>
        </p:nvSpPr>
        <p:spPr>
          <a:xfrm>
            <a:off x="3423140" y="1266731"/>
            <a:ext cx="573957" cy="523220"/>
          </a:xfrm>
          <a:prstGeom prst="rect">
            <a:avLst/>
          </a:prstGeom>
          <a:noFill/>
        </p:spPr>
        <p:txBody>
          <a:bodyPr wrap="square" rtlCol="0">
            <a:spAutoFit/>
          </a:bodyPr>
          <a:lstStyle/>
          <a:p>
            <a:r>
              <a:rPr lang="en-US" sz="2800" b="1" dirty="0">
                <a:solidFill>
                  <a:schemeClr val="tx1">
                    <a:lumMod val="65000"/>
                    <a:lumOff val="35000"/>
                  </a:schemeClr>
                </a:solidFill>
                <a:latin typeface="+mn-lt"/>
              </a:rPr>
              <a:t>C</a:t>
            </a:r>
          </a:p>
        </p:txBody>
      </p:sp>
      <p:sp>
        <p:nvSpPr>
          <p:cNvPr id="11" name="TextBox 10">
            <a:extLst>
              <a:ext uri="{FF2B5EF4-FFF2-40B4-BE49-F238E27FC236}">
                <a16:creationId xmlns:a16="http://schemas.microsoft.com/office/drawing/2014/main" id="{6F63E648-5E7F-A717-D59B-F0F691A68C86}"/>
              </a:ext>
            </a:extLst>
          </p:cNvPr>
          <p:cNvSpPr txBox="1"/>
          <p:nvPr/>
        </p:nvSpPr>
        <p:spPr>
          <a:xfrm>
            <a:off x="1981673" y="5206927"/>
            <a:ext cx="573957" cy="523220"/>
          </a:xfrm>
          <a:prstGeom prst="rect">
            <a:avLst/>
          </a:prstGeom>
          <a:noFill/>
        </p:spPr>
        <p:txBody>
          <a:bodyPr wrap="square" rtlCol="0">
            <a:spAutoFit/>
          </a:bodyPr>
          <a:lstStyle/>
          <a:p>
            <a:r>
              <a:rPr lang="en-US" sz="2800" b="1" dirty="0">
                <a:solidFill>
                  <a:schemeClr val="tx1">
                    <a:lumMod val="65000"/>
                    <a:lumOff val="35000"/>
                  </a:schemeClr>
                </a:solidFill>
                <a:latin typeface="+mn-lt"/>
              </a:rPr>
              <a:t>A</a:t>
            </a:r>
          </a:p>
        </p:txBody>
      </p:sp>
      <p:sp>
        <p:nvSpPr>
          <p:cNvPr id="12" name="TextBox 11">
            <a:extLst>
              <a:ext uri="{FF2B5EF4-FFF2-40B4-BE49-F238E27FC236}">
                <a16:creationId xmlns:a16="http://schemas.microsoft.com/office/drawing/2014/main" id="{CF112DCC-BF01-2918-F40C-9C4143E4B9AC}"/>
              </a:ext>
            </a:extLst>
          </p:cNvPr>
          <p:cNvSpPr txBox="1"/>
          <p:nvPr/>
        </p:nvSpPr>
        <p:spPr>
          <a:xfrm>
            <a:off x="7772401" y="5206927"/>
            <a:ext cx="573957" cy="523220"/>
          </a:xfrm>
          <a:prstGeom prst="rect">
            <a:avLst/>
          </a:prstGeom>
          <a:noFill/>
        </p:spPr>
        <p:txBody>
          <a:bodyPr wrap="square" rtlCol="0">
            <a:spAutoFit/>
          </a:bodyPr>
          <a:lstStyle/>
          <a:p>
            <a:r>
              <a:rPr lang="en-US" sz="2800" b="1" dirty="0">
                <a:solidFill>
                  <a:schemeClr val="tx1">
                    <a:lumMod val="65000"/>
                    <a:lumOff val="35000"/>
                  </a:schemeClr>
                </a:solidFill>
                <a:latin typeface="+mn-lt"/>
              </a:rPr>
              <a:t>B</a:t>
            </a:r>
          </a:p>
        </p:txBody>
      </p:sp>
      <p:cxnSp>
        <p:nvCxnSpPr>
          <p:cNvPr id="13" name="Straight Connector 12">
            <a:extLst>
              <a:ext uri="{FF2B5EF4-FFF2-40B4-BE49-F238E27FC236}">
                <a16:creationId xmlns:a16="http://schemas.microsoft.com/office/drawing/2014/main" id="{986F10A4-2FB2-3EDE-2F62-F3274F1EF75C}"/>
              </a:ext>
            </a:extLst>
          </p:cNvPr>
          <p:cNvCxnSpPr/>
          <p:nvPr/>
        </p:nvCxnSpPr>
        <p:spPr>
          <a:xfrm flipV="1">
            <a:off x="2485291" y="2368062"/>
            <a:ext cx="2520463" cy="2907321"/>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A37F438B-F84E-1479-C99E-2E233FB181FE}"/>
              </a:ext>
            </a:extLst>
          </p:cNvPr>
          <p:cNvCxnSpPr/>
          <p:nvPr/>
        </p:nvCxnSpPr>
        <p:spPr>
          <a:xfrm flipH="1">
            <a:off x="3282462" y="1723290"/>
            <a:ext cx="1" cy="3867979"/>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5" name="Oval 14">
            <a:extLst>
              <a:ext uri="{FF2B5EF4-FFF2-40B4-BE49-F238E27FC236}">
                <a16:creationId xmlns:a16="http://schemas.microsoft.com/office/drawing/2014/main" id="{8EC26C37-01CD-58D1-527F-DF23F7BB9FE2}"/>
              </a:ext>
            </a:extLst>
          </p:cNvPr>
          <p:cNvSpPr/>
          <p:nvPr/>
        </p:nvSpPr>
        <p:spPr>
          <a:xfrm>
            <a:off x="3212124" y="1702970"/>
            <a:ext cx="140677" cy="136911"/>
          </a:xfrm>
          <a:prstGeom prst="ellipse">
            <a:avLst/>
          </a:prstGeom>
          <a:solidFill>
            <a:schemeClr val="tx2">
              <a:lumMod val="25000"/>
            </a:schemeClr>
          </a:solidFill>
          <a:ln>
            <a:solidFill>
              <a:schemeClr val="tx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66D71E7F-BF49-51D1-B8F1-57707712EEA1}"/>
              </a:ext>
            </a:extLst>
          </p:cNvPr>
          <p:cNvSpPr/>
          <p:nvPr/>
        </p:nvSpPr>
        <p:spPr>
          <a:xfrm>
            <a:off x="2414953" y="5206928"/>
            <a:ext cx="140677" cy="136911"/>
          </a:xfrm>
          <a:prstGeom prst="ellipse">
            <a:avLst/>
          </a:prstGeom>
          <a:solidFill>
            <a:schemeClr val="tx2">
              <a:lumMod val="25000"/>
            </a:schemeClr>
          </a:solidFill>
          <a:ln>
            <a:solidFill>
              <a:schemeClr val="tx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11D4C115-6DA5-2B53-FA98-29F6CC895CED}"/>
              </a:ext>
            </a:extLst>
          </p:cNvPr>
          <p:cNvSpPr/>
          <p:nvPr/>
        </p:nvSpPr>
        <p:spPr>
          <a:xfrm>
            <a:off x="7561385" y="5138472"/>
            <a:ext cx="140677" cy="136911"/>
          </a:xfrm>
          <a:prstGeom prst="ellipse">
            <a:avLst/>
          </a:prstGeom>
          <a:solidFill>
            <a:schemeClr val="tx2">
              <a:lumMod val="25000"/>
            </a:schemeClr>
          </a:solidFill>
          <a:ln>
            <a:solidFill>
              <a:schemeClr val="tx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ruler3">
            <a:extLst>
              <a:ext uri="{FF2B5EF4-FFF2-40B4-BE49-F238E27FC236}">
                <a16:creationId xmlns:a16="http://schemas.microsoft.com/office/drawing/2014/main" id="{B4EDDC04-A38C-C793-912E-FFA5E2253003}"/>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rot="644061">
            <a:off x="1906116" y="4859116"/>
            <a:ext cx="7490479" cy="1464305"/>
          </a:xfrm>
          <a:prstGeom prst="rect">
            <a:avLst/>
          </a:prstGeom>
        </p:spPr>
      </p:pic>
      <p:pic>
        <p:nvPicPr>
          <p:cNvPr id="19" name="Picture 18" descr="A picture containing text&#10;&#10;Description automatically generated">
            <a:extLst>
              <a:ext uri="{FF2B5EF4-FFF2-40B4-BE49-F238E27FC236}">
                <a16:creationId xmlns:a16="http://schemas.microsoft.com/office/drawing/2014/main" id="{E4ABBA59-A803-9F1A-141D-9F8228D3BA7E}"/>
              </a:ext>
            </a:extLst>
          </p:cNvPr>
          <p:cNvPicPr>
            <a:picLocks noChangeAspect="1"/>
          </p:cNvPicPr>
          <p:nvPr/>
        </p:nvPicPr>
        <p:blipFill>
          <a:blip r:embed="rId3"/>
          <a:stretch>
            <a:fillRect/>
          </a:stretch>
        </p:blipFill>
        <p:spPr>
          <a:xfrm>
            <a:off x="6990198" y="3080288"/>
            <a:ext cx="3018067" cy="226355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500"/>
                                        <p:tgtEl>
                                          <p:spTgt spid="19"/>
                                        </p:tgtEl>
                                      </p:cBhvr>
                                    </p:animEffect>
                                  </p:childTnLst>
                                </p:cTn>
                              </p:par>
                            </p:childTnLst>
                          </p:cTn>
                        </p:par>
                      </p:childTnLst>
                    </p:cTn>
                  </p:par>
                  <p:par>
                    <p:cTn id="14" fill="hold">
                      <p:stCondLst>
                        <p:cond delay="indefinite"/>
                      </p:stCondLst>
                      <p:childTnLst>
                        <p:par>
                          <p:cTn id="15" fill="hold">
                            <p:stCondLst>
                              <p:cond delay="0"/>
                            </p:stCondLst>
                            <p:childTnLst>
                              <p:par>
                                <p:cTn id="16" presetID="42" presetClass="path" presetSubtype="0" accel="50000" decel="50000" fill="hold" nodeType="clickEffect">
                                  <p:stCondLst>
                                    <p:cond delay="0"/>
                                  </p:stCondLst>
                                  <p:childTnLst>
                                    <p:animMotion origin="layout" path="M 4.79167E-6 -3.7037E-7 L -0.40469 -0.14537 " pathEditMode="relative" rAng="0" ptsTypes="AA">
                                      <p:cBhvr>
                                        <p:cTn id="17" dur="500" fill="hold"/>
                                        <p:tgtEl>
                                          <p:spTgt spid="19"/>
                                        </p:tgtEl>
                                        <p:attrNameLst>
                                          <p:attrName>ppt_x</p:attrName>
                                          <p:attrName>ppt_y</p:attrName>
                                        </p:attrNameLst>
                                      </p:cBhvr>
                                      <p:rCtr x="-20234" y="-7269"/>
                                    </p:animMotion>
                                  </p:childTnLst>
                                </p:cTn>
                              </p:par>
                              <p:par>
                                <p:cTn id="18" presetID="22" presetClass="entr" presetSubtype="4" fill="hold" nodeType="with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ipe(down)">
                                      <p:cBhvr>
                                        <p:cTn id="20" dur="500"/>
                                        <p:tgtEl>
                                          <p:spTgt spid="2"/>
                                        </p:tgtEl>
                                      </p:cBhvr>
                                    </p:animEffect>
                                  </p:childTnLst>
                                </p:cTn>
                              </p:par>
                            </p:childTnLst>
                          </p:cTn>
                        </p:par>
                        <p:par>
                          <p:cTn id="21" fill="hold">
                            <p:stCondLst>
                              <p:cond delay="500"/>
                            </p:stCondLst>
                            <p:childTnLst>
                              <p:par>
                                <p:cTn id="22" presetID="10" presetClass="exit" presetSubtype="0" fill="hold" nodeType="afterEffect">
                                  <p:stCondLst>
                                    <p:cond delay="0"/>
                                  </p:stCondLst>
                                  <p:childTnLst>
                                    <p:animEffect transition="out" filter="fade">
                                      <p:cBhvr>
                                        <p:cTn id="23" dur="500"/>
                                        <p:tgtEl>
                                          <p:spTgt spid="18"/>
                                        </p:tgtEl>
                                      </p:cBhvr>
                                    </p:animEffect>
                                    <p:set>
                                      <p:cBhvr>
                                        <p:cTn id="24" dur="1" fill="hold">
                                          <p:stCondLst>
                                            <p:cond delay="499"/>
                                          </p:stCondLst>
                                        </p:cTn>
                                        <p:tgtEl>
                                          <p:spTgt spid="18"/>
                                        </p:tgtEl>
                                        <p:attrNameLst>
                                          <p:attrName>style.visibility</p:attrName>
                                        </p:attrNameLst>
                                      </p:cBhvr>
                                      <p:to>
                                        <p:strVal val="hidden"/>
                                      </p:to>
                                    </p:set>
                                  </p:childTnLst>
                                </p:cTn>
                              </p:par>
                            </p:childTnLst>
                          </p:cTn>
                        </p:par>
                        <p:par>
                          <p:cTn id="25" fill="hold">
                            <p:stCondLst>
                              <p:cond delay="1000"/>
                            </p:stCondLst>
                            <p:childTnLst>
                              <p:par>
                                <p:cTn id="26" presetID="10" presetClass="exit" presetSubtype="0" fill="hold" nodeType="afterEffect">
                                  <p:stCondLst>
                                    <p:cond delay="0"/>
                                  </p:stCondLst>
                                  <p:childTnLst>
                                    <p:animEffect transition="out" filter="fade">
                                      <p:cBhvr>
                                        <p:cTn id="27" dur="500"/>
                                        <p:tgtEl>
                                          <p:spTgt spid="19"/>
                                        </p:tgtEl>
                                      </p:cBhvr>
                                    </p:animEffect>
                                    <p:set>
                                      <p:cBhvr>
                                        <p:cTn id="28"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97;gb06ce43697_0_0">
            <a:extLst>
              <a:ext uri="{FF2B5EF4-FFF2-40B4-BE49-F238E27FC236}">
                <a16:creationId xmlns:a16="http://schemas.microsoft.com/office/drawing/2014/main" id="{188F86E1-1889-4717-AD7F-7F7AAF305A4D}"/>
              </a:ext>
            </a:extLst>
          </p:cNvPr>
          <p:cNvSpPr txBox="1">
            <a:spLocks/>
          </p:cNvSpPr>
          <p:nvPr/>
        </p:nvSpPr>
        <p:spPr>
          <a:xfrm>
            <a:off x="1024128" y="4824658"/>
            <a:ext cx="10143000" cy="1267670"/>
          </a:xfrm>
          <a:prstGeom prst="rect">
            <a:avLst/>
          </a:prstGeom>
          <a:solidFill>
            <a:srgbClr val="DAF3F6"/>
          </a:solidFill>
          <a:ln>
            <a:solidFill>
              <a:srgbClr val="C7E6F5"/>
            </a:solidFill>
          </a:ln>
          <a:effectLst/>
        </p:spPr>
        <p:txBody>
          <a:bodyPr spcFirstLastPara="1" wrap="square" lIns="45700" tIns="45700" rIns="45700"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spcBef>
                <a:spcPts val="1200"/>
              </a:spcBef>
              <a:spcAft>
                <a:spcPts val="1200"/>
              </a:spcAft>
            </a:pPr>
            <a:r>
              <a:rPr lang="fr-FR" sz="5400" dirty="0">
                <a:solidFill>
                  <a:schemeClr val="accent1">
                    <a:lumMod val="50000"/>
                  </a:schemeClr>
                </a:solidFill>
                <a:latin typeface="Comic Sans MS" panose="030F0702030302020204" pitchFamily="66" charset="0"/>
              </a:rPr>
              <a:t>Révision</a:t>
            </a:r>
          </a:p>
        </p:txBody>
      </p:sp>
      <p:pic>
        <p:nvPicPr>
          <p:cNvPr id="2" name="Graphic 1">
            <a:extLst>
              <a:ext uri="{FF2B5EF4-FFF2-40B4-BE49-F238E27FC236}">
                <a16:creationId xmlns:a16="http://schemas.microsoft.com/office/drawing/2014/main" id="{1C5C1042-AC2F-4A8B-8133-2420035D63A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920772" y="1282045"/>
            <a:ext cx="5717519" cy="3211693"/>
          </a:xfrm>
          <a:prstGeom prst="rect">
            <a:avLst/>
          </a:prstGeom>
        </p:spPr>
      </p:pic>
    </p:spTree>
    <p:custDataLst>
      <p:tags r:id="rId1"/>
    </p:custDataLst>
    <p:extLst>
      <p:ext uri="{BB962C8B-B14F-4D97-AF65-F5344CB8AC3E}">
        <p14:creationId xmlns:p14="http://schemas.microsoft.com/office/powerpoint/2010/main" val="390646440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650"/>
        <p:cNvGrpSpPr/>
        <p:nvPr/>
      </p:nvGrpSpPr>
      <p:grpSpPr>
        <a:xfrm>
          <a:off x="0" y="0"/>
          <a:ext cx="0" cy="0"/>
          <a:chOff x="0" y="0"/>
          <a:chExt cx="0" cy="0"/>
        </a:xfrm>
      </p:grpSpPr>
      <p:sp>
        <p:nvSpPr>
          <p:cNvPr id="651" name="Google Shape;651;p43"/>
          <p:cNvSpPr txBox="1"/>
          <p:nvPr/>
        </p:nvSpPr>
        <p:spPr>
          <a:xfrm>
            <a:off x="0" y="572301"/>
            <a:ext cx="12192000" cy="584700"/>
          </a:xfrm>
          <a:prstGeom prst="rect">
            <a:avLst/>
          </a:prstGeom>
          <a:solidFill>
            <a:srgbClr val="0076A3"/>
          </a:solidFill>
          <a:ln>
            <a:noFill/>
          </a:ln>
        </p:spPr>
        <p:txBody>
          <a:bodyPr spcFirstLastPara="1" wrap="square" lIns="91425" tIns="45700" rIns="91425" bIns="45700" anchor="t" anchorCtr="0">
            <a:spAutoFit/>
          </a:bodyPr>
          <a:lstStyle/>
          <a:p>
            <a:pPr marL="463550" marR="0" lvl="1" indent="0" algn="l" rtl="0">
              <a:lnSpc>
                <a:spcPct val="100000"/>
              </a:lnSpc>
              <a:spcBef>
                <a:spcPts val="0"/>
              </a:spcBef>
              <a:spcAft>
                <a:spcPts val="0"/>
              </a:spcAft>
              <a:buNone/>
            </a:pPr>
            <a:r>
              <a:rPr lang="fr-FR" sz="3200" b="1" i="0" u="none" strike="noStrike" cap="none" dirty="0">
                <a:solidFill>
                  <a:schemeClr val="lt1"/>
                </a:solidFill>
                <a:latin typeface="Comic Sans MS"/>
                <a:ea typeface="Comic Sans MS"/>
                <a:cs typeface="Comic Sans MS"/>
                <a:sym typeface="Comic Sans MS"/>
              </a:rPr>
              <a:t>Tracez les 3 hauteurs du triangle RST.</a:t>
            </a:r>
          </a:p>
        </p:txBody>
      </p:sp>
      <p:pic>
        <p:nvPicPr>
          <p:cNvPr id="2" name="Picture 1" descr="A picture containing text&#10;&#10;Description automatically generated">
            <a:extLst>
              <a:ext uri="{FF2B5EF4-FFF2-40B4-BE49-F238E27FC236}">
                <a16:creationId xmlns:a16="http://schemas.microsoft.com/office/drawing/2014/main" id="{6AB0D226-D75A-A606-2CE9-A020306CA1A6}"/>
              </a:ext>
            </a:extLst>
          </p:cNvPr>
          <p:cNvPicPr>
            <a:picLocks noChangeAspect="1"/>
          </p:cNvPicPr>
          <p:nvPr/>
        </p:nvPicPr>
        <p:blipFill>
          <a:blip r:embed="rId3"/>
          <a:stretch>
            <a:fillRect/>
          </a:stretch>
        </p:blipFill>
        <p:spPr>
          <a:xfrm>
            <a:off x="9794183" y="1543596"/>
            <a:ext cx="1696301" cy="1272226"/>
          </a:xfrm>
          <a:prstGeom prst="rect">
            <a:avLst/>
          </a:prstGeom>
        </p:spPr>
      </p:pic>
      <p:sp>
        <p:nvSpPr>
          <p:cNvPr id="3" name="Rectangle: Rounded Corners 2">
            <a:extLst>
              <a:ext uri="{FF2B5EF4-FFF2-40B4-BE49-F238E27FC236}">
                <a16:creationId xmlns:a16="http://schemas.microsoft.com/office/drawing/2014/main" id="{75F3A0F6-BC98-C150-9707-D9C0C50E7A8F}"/>
              </a:ext>
            </a:extLst>
          </p:cNvPr>
          <p:cNvSpPr/>
          <p:nvPr/>
        </p:nvSpPr>
        <p:spPr>
          <a:xfrm>
            <a:off x="9921240" y="1630680"/>
            <a:ext cx="1722120" cy="2782824"/>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picture containing shape&#10;&#10;Description automatically generated">
            <a:extLst>
              <a:ext uri="{FF2B5EF4-FFF2-40B4-BE49-F238E27FC236}">
                <a16:creationId xmlns:a16="http://schemas.microsoft.com/office/drawing/2014/main" id="{D06CEC16-F16D-203F-D669-65B65AB193B9}"/>
              </a:ext>
            </a:extLst>
          </p:cNvPr>
          <p:cNvPicPr>
            <a:picLocks noChangeAspect="1"/>
          </p:cNvPicPr>
          <p:nvPr/>
        </p:nvPicPr>
        <p:blipFill rotWithShape="1">
          <a:blip r:embed="rId4">
            <a:clrChange>
              <a:clrFrom>
                <a:srgbClr val="FFFFFF"/>
              </a:clrFrom>
              <a:clrTo>
                <a:srgbClr val="FFFFFF">
                  <a:alpha val="0"/>
                </a:srgbClr>
              </a:clrTo>
            </a:clrChange>
          </a:blip>
          <a:srcRect l="45913" t="4796" r="8290" b="54203"/>
          <a:stretch/>
        </p:blipFill>
        <p:spPr>
          <a:xfrm>
            <a:off x="9961112" y="2764149"/>
            <a:ext cx="1642376" cy="1470376"/>
          </a:xfrm>
          <a:prstGeom prst="rect">
            <a:avLst/>
          </a:prstGeom>
        </p:spPr>
      </p:pic>
      <p:sp>
        <p:nvSpPr>
          <p:cNvPr id="5" name="Rectangle 4">
            <a:extLst>
              <a:ext uri="{FF2B5EF4-FFF2-40B4-BE49-F238E27FC236}">
                <a16:creationId xmlns:a16="http://schemas.microsoft.com/office/drawing/2014/main" id="{61FFD17D-C7DC-339F-8421-07F7B62AD535}"/>
              </a:ext>
            </a:extLst>
          </p:cNvPr>
          <p:cNvSpPr/>
          <p:nvPr/>
        </p:nvSpPr>
        <p:spPr>
          <a:xfrm rot="3668627">
            <a:off x="5004583" y="5020530"/>
            <a:ext cx="111001" cy="150980"/>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FAB677D6-AD96-B555-3C57-2B407F07C8BC}"/>
              </a:ext>
            </a:extLst>
          </p:cNvPr>
          <p:cNvSpPr/>
          <p:nvPr/>
        </p:nvSpPr>
        <p:spPr>
          <a:xfrm>
            <a:off x="2692798" y="3051885"/>
            <a:ext cx="150980" cy="111001"/>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a:extLst>
              <a:ext uri="{FF2B5EF4-FFF2-40B4-BE49-F238E27FC236}">
                <a16:creationId xmlns:a16="http://schemas.microsoft.com/office/drawing/2014/main" id="{41DCC41D-D9A0-203F-000C-261D317B7CB2}"/>
              </a:ext>
            </a:extLst>
          </p:cNvPr>
          <p:cNvCxnSpPr>
            <a:cxnSpLocks/>
          </p:cNvCxnSpPr>
          <p:nvPr/>
        </p:nvCxnSpPr>
        <p:spPr>
          <a:xfrm>
            <a:off x="3718044" y="3194809"/>
            <a:ext cx="1427386" cy="2159908"/>
          </a:xfrm>
          <a:prstGeom prst="line">
            <a:avLst/>
          </a:prstGeom>
          <a:ln w="19050">
            <a:solidFill>
              <a:srgbClr val="085091"/>
            </a:solidFill>
            <a:prstDash val="sysDash"/>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AD1C98A8-EA59-CFF5-B0E9-F01B2305BFFF}"/>
              </a:ext>
            </a:extLst>
          </p:cNvPr>
          <p:cNvCxnSpPr>
            <a:cxnSpLocks/>
          </p:cNvCxnSpPr>
          <p:nvPr/>
        </p:nvCxnSpPr>
        <p:spPr>
          <a:xfrm flipH="1">
            <a:off x="1979109" y="3165466"/>
            <a:ext cx="1707385" cy="5456"/>
          </a:xfrm>
          <a:prstGeom prst="line">
            <a:avLst/>
          </a:prstGeom>
          <a:ln w="19050">
            <a:solidFill>
              <a:srgbClr val="085091"/>
            </a:solidFill>
            <a:prstDash val="sysDash"/>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9441486E-6943-D79F-D9EF-84F7428A5EBC}"/>
              </a:ext>
            </a:extLst>
          </p:cNvPr>
          <p:cNvSpPr txBox="1"/>
          <p:nvPr/>
        </p:nvSpPr>
        <p:spPr>
          <a:xfrm>
            <a:off x="2314326" y="1209481"/>
            <a:ext cx="404549" cy="523220"/>
          </a:xfrm>
          <a:prstGeom prst="rect">
            <a:avLst/>
          </a:prstGeom>
          <a:noFill/>
        </p:spPr>
        <p:txBody>
          <a:bodyPr wrap="square" rtlCol="0">
            <a:spAutoFit/>
          </a:bodyPr>
          <a:lstStyle/>
          <a:p>
            <a:r>
              <a:rPr lang="en-US" sz="2800" b="1" dirty="0">
                <a:solidFill>
                  <a:schemeClr val="tx1">
                    <a:lumMod val="65000"/>
                    <a:lumOff val="35000"/>
                  </a:schemeClr>
                </a:solidFill>
                <a:latin typeface="+mn-lt"/>
              </a:rPr>
              <a:t>S</a:t>
            </a:r>
          </a:p>
        </p:txBody>
      </p:sp>
      <p:sp>
        <p:nvSpPr>
          <p:cNvPr id="10" name="TextBox 9">
            <a:extLst>
              <a:ext uri="{FF2B5EF4-FFF2-40B4-BE49-F238E27FC236}">
                <a16:creationId xmlns:a16="http://schemas.microsoft.com/office/drawing/2014/main" id="{964B4EF9-D0BD-F8F1-F22E-DF29D35FB788}"/>
              </a:ext>
            </a:extLst>
          </p:cNvPr>
          <p:cNvSpPr txBox="1"/>
          <p:nvPr/>
        </p:nvSpPr>
        <p:spPr>
          <a:xfrm>
            <a:off x="7975498" y="3137279"/>
            <a:ext cx="404549" cy="523220"/>
          </a:xfrm>
          <a:prstGeom prst="rect">
            <a:avLst/>
          </a:prstGeom>
          <a:noFill/>
        </p:spPr>
        <p:txBody>
          <a:bodyPr wrap="square" rtlCol="0">
            <a:spAutoFit/>
          </a:bodyPr>
          <a:lstStyle/>
          <a:p>
            <a:r>
              <a:rPr lang="en-US" sz="2800" b="1" dirty="0">
                <a:solidFill>
                  <a:schemeClr val="tx1">
                    <a:lumMod val="65000"/>
                    <a:lumOff val="35000"/>
                  </a:schemeClr>
                </a:solidFill>
                <a:latin typeface="+mn-lt"/>
              </a:rPr>
              <a:t>T</a:t>
            </a:r>
          </a:p>
        </p:txBody>
      </p:sp>
      <p:sp>
        <p:nvSpPr>
          <p:cNvPr id="11" name="Isosceles Triangle 6">
            <a:extLst>
              <a:ext uri="{FF2B5EF4-FFF2-40B4-BE49-F238E27FC236}">
                <a16:creationId xmlns:a16="http://schemas.microsoft.com/office/drawing/2014/main" id="{AEDA6029-17B3-D657-F380-A96248D84CBC}"/>
              </a:ext>
            </a:extLst>
          </p:cNvPr>
          <p:cNvSpPr/>
          <p:nvPr/>
        </p:nvSpPr>
        <p:spPr>
          <a:xfrm>
            <a:off x="2678421" y="1575940"/>
            <a:ext cx="5486765" cy="1573469"/>
          </a:xfrm>
          <a:custGeom>
            <a:avLst/>
            <a:gdLst>
              <a:gd name="connsiteX0" fmla="*/ 0 w 3721332"/>
              <a:gd name="connsiteY0" fmla="*/ 3607778 h 3607778"/>
              <a:gd name="connsiteX1" fmla="*/ 1860666 w 3721332"/>
              <a:gd name="connsiteY1" fmla="*/ 0 h 3607778"/>
              <a:gd name="connsiteX2" fmla="*/ 3721332 w 3721332"/>
              <a:gd name="connsiteY2" fmla="*/ 3607778 h 3607778"/>
              <a:gd name="connsiteX3" fmla="*/ 0 w 3721332"/>
              <a:gd name="connsiteY3" fmla="*/ 3607778 h 3607778"/>
              <a:gd name="connsiteX0" fmla="*/ 0 w 8070593"/>
              <a:gd name="connsiteY0" fmla="*/ 3607778 h 3654670"/>
              <a:gd name="connsiteX1" fmla="*/ 1860666 w 8070593"/>
              <a:gd name="connsiteY1" fmla="*/ 0 h 3654670"/>
              <a:gd name="connsiteX2" fmla="*/ 8070593 w 8070593"/>
              <a:gd name="connsiteY2" fmla="*/ 3654670 h 3654670"/>
              <a:gd name="connsiteX3" fmla="*/ 0 w 8070593"/>
              <a:gd name="connsiteY3" fmla="*/ 3607778 h 3654670"/>
              <a:gd name="connsiteX0" fmla="*/ 0 w 8070593"/>
              <a:gd name="connsiteY0" fmla="*/ 3607778 h 3619500"/>
              <a:gd name="connsiteX1" fmla="*/ 1860666 w 8070593"/>
              <a:gd name="connsiteY1" fmla="*/ 0 h 3619500"/>
              <a:gd name="connsiteX2" fmla="*/ 8070593 w 8070593"/>
              <a:gd name="connsiteY2" fmla="*/ 3619500 h 3619500"/>
              <a:gd name="connsiteX3" fmla="*/ 0 w 8070593"/>
              <a:gd name="connsiteY3" fmla="*/ 3607778 h 3619500"/>
              <a:gd name="connsiteX0" fmla="*/ 0 w 8070593"/>
              <a:gd name="connsiteY0" fmla="*/ 3607778 h 3607778"/>
              <a:gd name="connsiteX1" fmla="*/ 1860666 w 8070593"/>
              <a:gd name="connsiteY1" fmla="*/ 0 h 3607778"/>
              <a:gd name="connsiteX2" fmla="*/ 8070593 w 8070593"/>
              <a:gd name="connsiteY2" fmla="*/ 3596053 h 3607778"/>
              <a:gd name="connsiteX3" fmla="*/ 0 w 8070593"/>
              <a:gd name="connsiteY3" fmla="*/ 3607778 h 3607778"/>
              <a:gd name="connsiteX0" fmla="*/ 674190 w 8744783"/>
              <a:gd name="connsiteY0" fmla="*/ 3422583 h 3422583"/>
              <a:gd name="connsiteX1" fmla="*/ 0 w 8744783"/>
              <a:gd name="connsiteY1" fmla="*/ 0 h 3422583"/>
              <a:gd name="connsiteX2" fmla="*/ 8744783 w 8744783"/>
              <a:gd name="connsiteY2" fmla="*/ 3410858 h 3422583"/>
              <a:gd name="connsiteX3" fmla="*/ 674190 w 8744783"/>
              <a:gd name="connsiteY3" fmla="*/ 3422583 h 3422583"/>
              <a:gd name="connsiteX0" fmla="*/ 1611739 w 8744783"/>
              <a:gd name="connsiteY0" fmla="*/ 3411008 h 3411008"/>
              <a:gd name="connsiteX1" fmla="*/ 0 w 8744783"/>
              <a:gd name="connsiteY1" fmla="*/ 0 h 3411008"/>
              <a:gd name="connsiteX2" fmla="*/ 8744783 w 8744783"/>
              <a:gd name="connsiteY2" fmla="*/ 3410858 h 3411008"/>
              <a:gd name="connsiteX3" fmla="*/ 1611739 w 8744783"/>
              <a:gd name="connsiteY3" fmla="*/ 3411008 h 3411008"/>
            </a:gdLst>
            <a:ahLst/>
            <a:cxnLst>
              <a:cxn ang="0">
                <a:pos x="connsiteX0" y="connsiteY0"/>
              </a:cxn>
              <a:cxn ang="0">
                <a:pos x="connsiteX1" y="connsiteY1"/>
              </a:cxn>
              <a:cxn ang="0">
                <a:pos x="connsiteX2" y="connsiteY2"/>
              </a:cxn>
              <a:cxn ang="0">
                <a:pos x="connsiteX3" y="connsiteY3"/>
              </a:cxn>
            </a:cxnLst>
            <a:rect l="l" t="t" r="r" b="b"/>
            <a:pathLst>
              <a:path w="8744783" h="3411008">
                <a:moveTo>
                  <a:pt x="1611739" y="3411008"/>
                </a:moveTo>
                <a:lnTo>
                  <a:pt x="0" y="0"/>
                </a:lnTo>
                <a:lnTo>
                  <a:pt x="8744783" y="3410858"/>
                </a:lnTo>
                <a:lnTo>
                  <a:pt x="1611739" y="3411008"/>
                </a:lnTo>
                <a:close/>
              </a:path>
            </a:pathLst>
          </a:cu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Connector 11">
            <a:extLst>
              <a:ext uri="{FF2B5EF4-FFF2-40B4-BE49-F238E27FC236}">
                <a16:creationId xmlns:a16="http://schemas.microsoft.com/office/drawing/2014/main" id="{E78F7C9B-458B-BD51-60AF-7908EF1EEE69}"/>
              </a:ext>
            </a:extLst>
          </p:cNvPr>
          <p:cNvCxnSpPr>
            <a:cxnSpLocks/>
            <a:stCxn id="11" idx="1"/>
            <a:endCxn id="6" idx="1"/>
          </p:cNvCxnSpPr>
          <p:nvPr/>
        </p:nvCxnSpPr>
        <p:spPr>
          <a:xfrm>
            <a:off x="2678421" y="1575940"/>
            <a:ext cx="14377" cy="1531446"/>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D562BD80-A484-7FC4-E1A5-DAB28EB6D5B3}"/>
              </a:ext>
            </a:extLst>
          </p:cNvPr>
          <p:cNvCxnSpPr>
            <a:cxnSpLocks/>
            <a:endCxn id="14" idx="6"/>
          </p:cNvCxnSpPr>
          <p:nvPr/>
        </p:nvCxnSpPr>
        <p:spPr>
          <a:xfrm flipV="1">
            <a:off x="5038725" y="3156148"/>
            <a:ext cx="3126461" cy="2017827"/>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14" name="Oval 13">
            <a:extLst>
              <a:ext uri="{FF2B5EF4-FFF2-40B4-BE49-F238E27FC236}">
                <a16:creationId xmlns:a16="http://schemas.microsoft.com/office/drawing/2014/main" id="{D7196399-9BD0-65CC-5ACA-E7CDA40AC824}"/>
              </a:ext>
            </a:extLst>
          </p:cNvPr>
          <p:cNvSpPr/>
          <p:nvPr/>
        </p:nvSpPr>
        <p:spPr>
          <a:xfrm>
            <a:off x="8084277" y="3118564"/>
            <a:ext cx="80909" cy="75168"/>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E9744088-6D62-8CF1-1012-DA2C8234202C}"/>
              </a:ext>
            </a:extLst>
          </p:cNvPr>
          <p:cNvSpPr/>
          <p:nvPr/>
        </p:nvSpPr>
        <p:spPr>
          <a:xfrm>
            <a:off x="3654671" y="3118564"/>
            <a:ext cx="80909" cy="75168"/>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0F5523B5-C3F5-9545-37B2-BF1A4E61C954}"/>
              </a:ext>
            </a:extLst>
          </p:cNvPr>
          <p:cNvSpPr/>
          <p:nvPr/>
        </p:nvSpPr>
        <p:spPr>
          <a:xfrm>
            <a:off x="2646890" y="1547204"/>
            <a:ext cx="80909" cy="75167"/>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D443167B-F414-D242-D736-EC016A7B2A86}"/>
              </a:ext>
            </a:extLst>
          </p:cNvPr>
          <p:cNvSpPr txBox="1"/>
          <p:nvPr/>
        </p:nvSpPr>
        <p:spPr>
          <a:xfrm>
            <a:off x="3272419" y="3126600"/>
            <a:ext cx="404549" cy="523220"/>
          </a:xfrm>
          <a:prstGeom prst="rect">
            <a:avLst/>
          </a:prstGeom>
          <a:noFill/>
        </p:spPr>
        <p:txBody>
          <a:bodyPr wrap="square" rtlCol="0">
            <a:spAutoFit/>
          </a:bodyPr>
          <a:lstStyle/>
          <a:p>
            <a:r>
              <a:rPr lang="en-US" sz="2800" b="1" dirty="0">
                <a:solidFill>
                  <a:schemeClr val="tx1">
                    <a:lumMod val="65000"/>
                    <a:lumOff val="35000"/>
                  </a:schemeClr>
                </a:solidFill>
                <a:latin typeface="+mn-lt"/>
              </a:rPr>
              <a:t>R</a:t>
            </a:r>
          </a:p>
        </p:txBody>
      </p:sp>
      <p:pic>
        <p:nvPicPr>
          <p:cNvPr id="18" name="setsquare2">
            <a:extLst>
              <a:ext uri="{FF2B5EF4-FFF2-40B4-BE49-F238E27FC236}">
                <a16:creationId xmlns:a16="http://schemas.microsoft.com/office/drawing/2014/main" id="{F0B8B37A-02FC-6FCE-A3B6-BBF22ED63F96}"/>
              </a:ext>
            </a:extLst>
          </p:cNvPr>
          <p:cNvPicPr>
            <a:picLocks noChangeAspect="1"/>
          </p:cNvPicPr>
          <p:nvPr/>
        </p:nvPicPr>
        <p:blipFill>
          <a:blip r:embed="rId5">
            <a:alphaModFix amt="70000"/>
          </a:blip>
          <a:srcRect/>
          <a:stretch/>
        </p:blipFill>
        <p:spPr>
          <a:xfrm rot="14220344" flipH="1" flipV="1">
            <a:off x="3064692" y="-2414725"/>
            <a:ext cx="3141771" cy="5335911"/>
          </a:xfrm>
          <a:prstGeom prst="rect">
            <a:avLst/>
          </a:prstGeom>
        </p:spPr>
      </p:pic>
      <p:pic>
        <p:nvPicPr>
          <p:cNvPr id="19" name="Pencil2" descr="A picture containing text&#10;&#10;Description automatically generated">
            <a:extLst>
              <a:ext uri="{FF2B5EF4-FFF2-40B4-BE49-F238E27FC236}">
                <a16:creationId xmlns:a16="http://schemas.microsoft.com/office/drawing/2014/main" id="{134D4DE3-7D98-BB8D-7AB9-C2812D37DD19}"/>
              </a:ext>
            </a:extLst>
          </p:cNvPr>
          <p:cNvPicPr>
            <a:picLocks noChangeAspect="1"/>
          </p:cNvPicPr>
          <p:nvPr/>
        </p:nvPicPr>
        <p:blipFill>
          <a:blip r:embed="rId3"/>
          <a:stretch>
            <a:fillRect/>
          </a:stretch>
        </p:blipFill>
        <p:spPr>
          <a:xfrm rot="15883323">
            <a:off x="1934880" y="1899498"/>
            <a:ext cx="2100756" cy="1575567"/>
          </a:xfrm>
          <a:prstGeom prst="rect">
            <a:avLst/>
          </a:prstGeom>
        </p:spPr>
      </p:pic>
      <p:pic>
        <p:nvPicPr>
          <p:cNvPr id="20" name="Pencil2" descr="A picture containing text&#10;&#10;Description automatically generated">
            <a:extLst>
              <a:ext uri="{FF2B5EF4-FFF2-40B4-BE49-F238E27FC236}">
                <a16:creationId xmlns:a16="http://schemas.microsoft.com/office/drawing/2014/main" id="{23A7D6AF-611A-975F-1CF7-1F09ACA65F57}"/>
              </a:ext>
            </a:extLst>
          </p:cNvPr>
          <p:cNvPicPr>
            <a:picLocks noChangeAspect="1"/>
          </p:cNvPicPr>
          <p:nvPr/>
        </p:nvPicPr>
        <p:blipFill>
          <a:blip r:embed="rId3"/>
          <a:stretch>
            <a:fillRect/>
          </a:stretch>
        </p:blipFill>
        <p:spPr>
          <a:xfrm rot="4422474">
            <a:off x="7883230" y="2764711"/>
            <a:ext cx="2100756" cy="1575567"/>
          </a:xfrm>
          <a:prstGeom prst="rect">
            <a:avLst/>
          </a:prstGeom>
        </p:spPr>
      </p:pic>
      <p:pic>
        <p:nvPicPr>
          <p:cNvPr id="21" name="setsquare3">
            <a:extLst>
              <a:ext uri="{FF2B5EF4-FFF2-40B4-BE49-F238E27FC236}">
                <a16:creationId xmlns:a16="http://schemas.microsoft.com/office/drawing/2014/main" id="{396025EB-7584-6D36-81C1-2C34CCF5A4E9}"/>
              </a:ext>
            </a:extLst>
          </p:cNvPr>
          <p:cNvPicPr>
            <a:picLocks noChangeAspect="1"/>
          </p:cNvPicPr>
          <p:nvPr/>
        </p:nvPicPr>
        <p:blipFill>
          <a:blip r:embed="rId5">
            <a:alphaModFix amt="70000"/>
          </a:blip>
          <a:srcRect/>
          <a:stretch/>
        </p:blipFill>
        <p:spPr>
          <a:xfrm rot="10800000" flipH="1" flipV="1">
            <a:off x="4324103" y="-1864300"/>
            <a:ext cx="3141771" cy="5335911"/>
          </a:xfrm>
          <a:prstGeom prst="rect">
            <a:avLst/>
          </a:prstGeom>
        </p:spPr>
      </p:pic>
      <p:pic>
        <p:nvPicPr>
          <p:cNvPr id="22" name="Pencil4" descr="A picture containing text&#10;&#10;Description automatically generated">
            <a:extLst>
              <a:ext uri="{FF2B5EF4-FFF2-40B4-BE49-F238E27FC236}">
                <a16:creationId xmlns:a16="http://schemas.microsoft.com/office/drawing/2014/main" id="{4E150A6A-50D4-28F6-355A-BD649AD2AB92}"/>
              </a:ext>
            </a:extLst>
          </p:cNvPr>
          <p:cNvPicPr>
            <a:picLocks noChangeAspect="1"/>
          </p:cNvPicPr>
          <p:nvPr/>
        </p:nvPicPr>
        <p:blipFill>
          <a:blip r:embed="rId3"/>
          <a:stretch>
            <a:fillRect/>
          </a:stretch>
        </p:blipFill>
        <p:spPr>
          <a:xfrm rot="15883323">
            <a:off x="908424" y="330607"/>
            <a:ext cx="2100756" cy="157556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path" presetSubtype="0" accel="50000" decel="50000" fill="hold" nodeType="clickEffect">
                                  <p:stCondLst>
                                    <p:cond delay="0"/>
                                  </p:stCondLst>
                                  <p:childTnLst>
                                    <p:animMotion origin="layout" path="M 1.66667E-6 4.44444E-6 L 0.14206 0.38379 " pathEditMode="relative" rAng="0" ptsTypes="AA">
                                      <p:cBhvr>
                                        <p:cTn id="13" dur="2000" fill="hold"/>
                                        <p:tgtEl>
                                          <p:spTgt spid="18"/>
                                        </p:tgtEl>
                                        <p:attrNameLst>
                                          <p:attrName>ppt_x</p:attrName>
                                          <p:attrName>ppt_y</p:attrName>
                                        </p:attrNameLst>
                                      </p:cBhvr>
                                      <p:rCtr x="7096" y="19190"/>
                                    </p:animMotion>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nodeType="clickEffect">
                                  <p:stCondLst>
                                    <p:cond delay="0"/>
                                  </p:stCondLst>
                                  <p:childTnLst>
                                    <p:set>
                                      <p:cBhvr>
                                        <p:cTn id="17" dur="1" fill="hold">
                                          <p:stCondLst>
                                            <p:cond delay="0"/>
                                          </p:stCondLst>
                                        </p:cTn>
                                        <p:tgtEl>
                                          <p:spTgt spid="19"/>
                                        </p:tgtEl>
                                        <p:attrNameLst>
                                          <p:attrName>style.visibility</p:attrName>
                                        </p:attrNameLst>
                                      </p:cBhvr>
                                      <p:to>
                                        <p:strVal val="visible"/>
                                      </p:to>
                                    </p:set>
                                    <p:anim calcmode="lin" valueType="num">
                                      <p:cBhvr additive="base">
                                        <p:cTn id="18" dur="500" fill="hold"/>
                                        <p:tgtEl>
                                          <p:spTgt spid="19"/>
                                        </p:tgtEl>
                                        <p:attrNameLst>
                                          <p:attrName>ppt_x</p:attrName>
                                        </p:attrNameLst>
                                      </p:cBhvr>
                                      <p:tavLst>
                                        <p:tav tm="0">
                                          <p:val>
                                            <p:strVal val="0-#ppt_w/2"/>
                                          </p:val>
                                        </p:tav>
                                        <p:tav tm="100000">
                                          <p:val>
                                            <p:strVal val="#ppt_x"/>
                                          </p:val>
                                        </p:tav>
                                      </p:tavLst>
                                    </p:anim>
                                    <p:anim calcmode="lin" valueType="num">
                                      <p:cBhvr additive="base">
                                        <p:cTn id="19"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path" presetSubtype="0" accel="50000" decel="50000" fill="hold" nodeType="clickEffect">
                                  <p:stCondLst>
                                    <p:cond delay="0"/>
                                  </p:stCondLst>
                                  <p:childTnLst>
                                    <p:animMotion origin="layout" path="M -1.66667E-6 1.85185E-6 L 0.11706 0.31273 " pathEditMode="relative" rAng="0" ptsTypes="AA">
                                      <p:cBhvr>
                                        <p:cTn id="23" dur="500" fill="hold"/>
                                        <p:tgtEl>
                                          <p:spTgt spid="19"/>
                                        </p:tgtEl>
                                        <p:attrNameLst>
                                          <p:attrName>ppt_x</p:attrName>
                                          <p:attrName>ppt_y</p:attrName>
                                        </p:attrNameLst>
                                      </p:cBhvr>
                                      <p:rCtr x="5846" y="15625"/>
                                    </p:animMotion>
                                  </p:childTnLst>
                                </p:cTn>
                              </p:par>
                              <p:par>
                                <p:cTn id="24" presetID="22" presetClass="entr" presetSubtype="8" fill="hold"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left)">
                                      <p:cBhvr>
                                        <p:cTn id="26" dur="5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xit" presetSubtype="0" fill="hold" nodeType="clickEffect">
                                  <p:stCondLst>
                                    <p:cond delay="0"/>
                                  </p:stCondLst>
                                  <p:childTnLst>
                                    <p:animEffect transition="out" filter="fade">
                                      <p:cBhvr>
                                        <p:cTn id="30" dur="500"/>
                                        <p:tgtEl>
                                          <p:spTgt spid="19"/>
                                        </p:tgtEl>
                                      </p:cBhvr>
                                    </p:animEffect>
                                    <p:set>
                                      <p:cBhvr>
                                        <p:cTn id="31" dur="1" fill="hold">
                                          <p:stCondLst>
                                            <p:cond delay="499"/>
                                          </p:stCondLst>
                                        </p:cTn>
                                        <p:tgtEl>
                                          <p:spTgt spid="19"/>
                                        </p:tgtEl>
                                        <p:attrNameLst>
                                          <p:attrName>style.visibility</p:attrName>
                                        </p:attrNameLst>
                                      </p:cBhvr>
                                      <p:to>
                                        <p:strVal val="hidden"/>
                                      </p:to>
                                    </p:set>
                                  </p:childTnLst>
                                </p:cTn>
                              </p:par>
                            </p:childTnLst>
                          </p:cTn>
                        </p:par>
                      </p:childTnLst>
                    </p:cTn>
                  </p:par>
                  <p:par>
                    <p:cTn id="32" fill="hold">
                      <p:stCondLst>
                        <p:cond delay="indefinite"/>
                      </p:stCondLst>
                      <p:childTnLst>
                        <p:par>
                          <p:cTn id="33" fill="hold">
                            <p:stCondLst>
                              <p:cond delay="0"/>
                            </p:stCondLst>
                            <p:childTnLst>
                              <p:par>
                                <p:cTn id="34" presetID="2" presetClass="entr" presetSubtype="2" fill="hold" nodeType="clickEffect">
                                  <p:stCondLst>
                                    <p:cond delay="0"/>
                                  </p:stCondLst>
                                  <p:childTnLst>
                                    <p:set>
                                      <p:cBhvr>
                                        <p:cTn id="35" dur="1" fill="hold">
                                          <p:stCondLst>
                                            <p:cond delay="0"/>
                                          </p:stCondLst>
                                        </p:cTn>
                                        <p:tgtEl>
                                          <p:spTgt spid="20"/>
                                        </p:tgtEl>
                                        <p:attrNameLst>
                                          <p:attrName>style.visibility</p:attrName>
                                        </p:attrNameLst>
                                      </p:cBhvr>
                                      <p:to>
                                        <p:strVal val="visible"/>
                                      </p:to>
                                    </p:set>
                                    <p:anim calcmode="lin" valueType="num">
                                      <p:cBhvr additive="base">
                                        <p:cTn id="36" dur="500" fill="hold"/>
                                        <p:tgtEl>
                                          <p:spTgt spid="20"/>
                                        </p:tgtEl>
                                        <p:attrNameLst>
                                          <p:attrName>ppt_x</p:attrName>
                                        </p:attrNameLst>
                                      </p:cBhvr>
                                      <p:tavLst>
                                        <p:tav tm="0">
                                          <p:val>
                                            <p:strVal val="1+#ppt_w/2"/>
                                          </p:val>
                                        </p:tav>
                                        <p:tav tm="100000">
                                          <p:val>
                                            <p:strVal val="#ppt_x"/>
                                          </p:val>
                                        </p:tav>
                                      </p:tavLst>
                                    </p:anim>
                                    <p:anim calcmode="lin" valueType="num">
                                      <p:cBhvr additive="base">
                                        <p:cTn id="37"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path" presetSubtype="0" accel="50000" decel="50000" fill="hold" nodeType="clickEffect">
                                  <p:stCondLst>
                                    <p:cond delay="0"/>
                                  </p:stCondLst>
                                  <p:childTnLst>
                                    <p:animMotion origin="layout" path="M -2.29167E-6 4.44444E-6 L -0.25638 0.29421 " pathEditMode="relative" rAng="0" ptsTypes="AA">
                                      <p:cBhvr>
                                        <p:cTn id="41" dur="500" fill="hold"/>
                                        <p:tgtEl>
                                          <p:spTgt spid="20"/>
                                        </p:tgtEl>
                                        <p:attrNameLst>
                                          <p:attrName>ppt_x</p:attrName>
                                          <p:attrName>ppt_y</p:attrName>
                                        </p:attrNameLst>
                                      </p:cBhvr>
                                      <p:rCtr x="-12826" y="14699"/>
                                    </p:animMotion>
                                  </p:childTnLst>
                                </p:cTn>
                              </p:par>
                              <p:par>
                                <p:cTn id="42" presetID="22" presetClass="entr" presetSubtype="2" fill="hold" nodeType="with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wipe(right)">
                                      <p:cBhvr>
                                        <p:cTn id="44" dur="500"/>
                                        <p:tgtEl>
                                          <p:spTgt spid="13"/>
                                        </p:tgtEl>
                                      </p:cBhvr>
                                    </p:animEffect>
                                  </p:childTnLst>
                                </p:cTn>
                              </p:par>
                            </p:childTnLst>
                          </p:cTn>
                        </p:par>
                        <p:par>
                          <p:cTn id="45" fill="hold">
                            <p:stCondLst>
                              <p:cond delay="500"/>
                            </p:stCondLst>
                            <p:childTnLst>
                              <p:par>
                                <p:cTn id="46" presetID="21" presetClass="entr" presetSubtype="1" fill="hold" grpId="0" nodeType="afterEffect">
                                  <p:stCondLst>
                                    <p:cond delay="0"/>
                                  </p:stCondLst>
                                  <p:childTnLst>
                                    <p:set>
                                      <p:cBhvr>
                                        <p:cTn id="47" dur="1" fill="hold">
                                          <p:stCondLst>
                                            <p:cond delay="0"/>
                                          </p:stCondLst>
                                        </p:cTn>
                                        <p:tgtEl>
                                          <p:spTgt spid="5"/>
                                        </p:tgtEl>
                                        <p:attrNameLst>
                                          <p:attrName>style.visibility</p:attrName>
                                        </p:attrNameLst>
                                      </p:cBhvr>
                                      <p:to>
                                        <p:strVal val="visible"/>
                                      </p:to>
                                    </p:set>
                                    <p:animEffect transition="in" filter="wheel(1)">
                                      <p:cBhvr>
                                        <p:cTn id="48" dur="250"/>
                                        <p:tgtEl>
                                          <p:spTgt spid="5"/>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xit" presetSubtype="0" fill="hold" nodeType="clickEffect">
                                  <p:stCondLst>
                                    <p:cond delay="0"/>
                                  </p:stCondLst>
                                  <p:childTnLst>
                                    <p:animEffect transition="out" filter="fade">
                                      <p:cBhvr>
                                        <p:cTn id="52" dur="500"/>
                                        <p:tgtEl>
                                          <p:spTgt spid="20"/>
                                        </p:tgtEl>
                                      </p:cBhvr>
                                    </p:animEffect>
                                    <p:set>
                                      <p:cBhvr>
                                        <p:cTn id="53" dur="1" fill="hold">
                                          <p:stCondLst>
                                            <p:cond delay="499"/>
                                          </p:stCondLst>
                                        </p:cTn>
                                        <p:tgtEl>
                                          <p:spTgt spid="20"/>
                                        </p:tgtEl>
                                        <p:attrNameLst>
                                          <p:attrName>style.visibility</p:attrName>
                                        </p:attrNameLst>
                                      </p:cBhvr>
                                      <p:to>
                                        <p:strVal val="hidden"/>
                                      </p:to>
                                    </p:set>
                                  </p:childTnLst>
                                </p:cTn>
                              </p:par>
                            </p:childTnLst>
                          </p:cTn>
                        </p:par>
                        <p:par>
                          <p:cTn id="54" fill="hold">
                            <p:stCondLst>
                              <p:cond delay="500"/>
                            </p:stCondLst>
                            <p:childTnLst>
                              <p:par>
                                <p:cTn id="55" presetID="10" presetClass="exit" presetSubtype="0" fill="hold" nodeType="afterEffect">
                                  <p:stCondLst>
                                    <p:cond delay="0"/>
                                  </p:stCondLst>
                                  <p:childTnLst>
                                    <p:animEffect transition="out" filter="fade">
                                      <p:cBhvr>
                                        <p:cTn id="56" dur="500"/>
                                        <p:tgtEl>
                                          <p:spTgt spid="18"/>
                                        </p:tgtEl>
                                      </p:cBhvr>
                                    </p:animEffect>
                                    <p:set>
                                      <p:cBhvr>
                                        <p:cTn id="57" dur="1" fill="hold">
                                          <p:stCondLst>
                                            <p:cond delay="499"/>
                                          </p:stCondLst>
                                        </p:cTn>
                                        <p:tgtEl>
                                          <p:spTgt spid="18"/>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47" presetClass="entr" presetSubtype="0" fill="hold" nodeType="clickEffect">
                                  <p:stCondLst>
                                    <p:cond delay="0"/>
                                  </p:stCondLst>
                                  <p:childTnLst>
                                    <p:set>
                                      <p:cBhvr>
                                        <p:cTn id="61" dur="1" fill="hold">
                                          <p:stCondLst>
                                            <p:cond delay="0"/>
                                          </p:stCondLst>
                                        </p:cTn>
                                        <p:tgtEl>
                                          <p:spTgt spid="21"/>
                                        </p:tgtEl>
                                        <p:attrNameLst>
                                          <p:attrName>style.visibility</p:attrName>
                                        </p:attrNameLst>
                                      </p:cBhvr>
                                      <p:to>
                                        <p:strVal val="visible"/>
                                      </p:to>
                                    </p:set>
                                    <p:animEffect transition="in" filter="fade">
                                      <p:cBhvr>
                                        <p:cTn id="62" dur="1000"/>
                                        <p:tgtEl>
                                          <p:spTgt spid="21"/>
                                        </p:tgtEl>
                                      </p:cBhvr>
                                    </p:animEffect>
                                    <p:anim calcmode="lin" valueType="num">
                                      <p:cBhvr>
                                        <p:cTn id="63" dur="1000" fill="hold"/>
                                        <p:tgtEl>
                                          <p:spTgt spid="21"/>
                                        </p:tgtEl>
                                        <p:attrNameLst>
                                          <p:attrName>ppt_x</p:attrName>
                                        </p:attrNameLst>
                                      </p:cBhvr>
                                      <p:tavLst>
                                        <p:tav tm="0">
                                          <p:val>
                                            <p:strVal val="#ppt_x"/>
                                          </p:val>
                                        </p:tav>
                                        <p:tav tm="100000">
                                          <p:val>
                                            <p:strVal val="#ppt_x"/>
                                          </p:val>
                                        </p:tav>
                                      </p:tavLst>
                                    </p:anim>
                                    <p:anim calcmode="lin" valueType="num">
                                      <p:cBhvr>
                                        <p:cTn id="64"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42" presetClass="path" presetSubtype="0" accel="50000" decel="50000" fill="hold" nodeType="clickEffect">
                                  <p:stCondLst>
                                    <p:cond delay="0"/>
                                  </p:stCondLst>
                                  <p:childTnLst>
                                    <p:animMotion origin="layout" path="M -3.54167E-6 3.7037E-7 L -0.36054 0.00486 " pathEditMode="relative" rAng="0" ptsTypes="AA">
                                      <p:cBhvr>
                                        <p:cTn id="68" dur="2000" fill="hold"/>
                                        <p:tgtEl>
                                          <p:spTgt spid="21"/>
                                        </p:tgtEl>
                                        <p:attrNameLst>
                                          <p:attrName>ppt_x</p:attrName>
                                          <p:attrName>ppt_y</p:attrName>
                                        </p:attrNameLst>
                                      </p:cBhvr>
                                      <p:rCtr x="-18034" y="231"/>
                                    </p:animMotion>
                                  </p:childTnLst>
                                </p:cTn>
                              </p:par>
                            </p:childTnLst>
                          </p:cTn>
                        </p:par>
                      </p:childTnLst>
                    </p:cTn>
                  </p:par>
                  <p:par>
                    <p:cTn id="69" fill="hold">
                      <p:stCondLst>
                        <p:cond delay="indefinite"/>
                      </p:stCondLst>
                      <p:childTnLst>
                        <p:par>
                          <p:cTn id="70" fill="hold">
                            <p:stCondLst>
                              <p:cond delay="0"/>
                            </p:stCondLst>
                            <p:childTnLst>
                              <p:par>
                                <p:cTn id="71" presetID="22" presetClass="entr" presetSubtype="2" fill="hold" nodeType="clickEffect">
                                  <p:stCondLst>
                                    <p:cond delay="0"/>
                                  </p:stCondLst>
                                  <p:childTnLst>
                                    <p:set>
                                      <p:cBhvr>
                                        <p:cTn id="72" dur="1" fill="hold">
                                          <p:stCondLst>
                                            <p:cond delay="0"/>
                                          </p:stCondLst>
                                        </p:cTn>
                                        <p:tgtEl>
                                          <p:spTgt spid="8"/>
                                        </p:tgtEl>
                                        <p:attrNameLst>
                                          <p:attrName>style.visibility</p:attrName>
                                        </p:attrNameLst>
                                      </p:cBhvr>
                                      <p:to>
                                        <p:strVal val="visible"/>
                                      </p:to>
                                    </p:set>
                                    <p:animEffect transition="in" filter="wipe(right)">
                                      <p:cBhvr>
                                        <p:cTn id="73" dur="500"/>
                                        <p:tgtEl>
                                          <p:spTgt spid="8"/>
                                        </p:tgtEl>
                                      </p:cBhvr>
                                    </p:animEffect>
                                  </p:childTnLst>
                                </p:cTn>
                              </p:par>
                            </p:childTnLst>
                          </p:cTn>
                        </p:par>
                      </p:childTnLst>
                    </p:cTn>
                  </p:par>
                  <p:par>
                    <p:cTn id="74" fill="hold">
                      <p:stCondLst>
                        <p:cond delay="indefinite"/>
                      </p:stCondLst>
                      <p:childTnLst>
                        <p:par>
                          <p:cTn id="75" fill="hold">
                            <p:stCondLst>
                              <p:cond delay="0"/>
                            </p:stCondLst>
                            <p:childTnLst>
                              <p:par>
                                <p:cTn id="76" presetID="2" presetClass="entr" presetSubtype="8" fill="hold" nodeType="clickEffect">
                                  <p:stCondLst>
                                    <p:cond delay="0"/>
                                  </p:stCondLst>
                                  <p:childTnLst>
                                    <p:set>
                                      <p:cBhvr>
                                        <p:cTn id="77" dur="1" fill="hold">
                                          <p:stCondLst>
                                            <p:cond delay="0"/>
                                          </p:stCondLst>
                                        </p:cTn>
                                        <p:tgtEl>
                                          <p:spTgt spid="22"/>
                                        </p:tgtEl>
                                        <p:attrNameLst>
                                          <p:attrName>style.visibility</p:attrName>
                                        </p:attrNameLst>
                                      </p:cBhvr>
                                      <p:to>
                                        <p:strVal val="visible"/>
                                      </p:to>
                                    </p:set>
                                    <p:anim calcmode="lin" valueType="num">
                                      <p:cBhvr additive="base">
                                        <p:cTn id="78" dur="500" fill="hold"/>
                                        <p:tgtEl>
                                          <p:spTgt spid="22"/>
                                        </p:tgtEl>
                                        <p:attrNameLst>
                                          <p:attrName>ppt_x</p:attrName>
                                        </p:attrNameLst>
                                      </p:cBhvr>
                                      <p:tavLst>
                                        <p:tav tm="0">
                                          <p:val>
                                            <p:strVal val="0-#ppt_w/2"/>
                                          </p:val>
                                        </p:tav>
                                        <p:tav tm="100000">
                                          <p:val>
                                            <p:strVal val="#ppt_x"/>
                                          </p:val>
                                        </p:tav>
                                      </p:tavLst>
                                    </p:anim>
                                    <p:anim calcmode="lin" valueType="num">
                                      <p:cBhvr additive="base">
                                        <p:cTn id="79" dur="500" fill="hold"/>
                                        <p:tgtEl>
                                          <p:spTgt spid="22"/>
                                        </p:tgtEl>
                                        <p:attrNameLst>
                                          <p:attrName>ppt_y</p:attrName>
                                        </p:attrNameLst>
                                      </p:cBhvr>
                                      <p:tavLst>
                                        <p:tav tm="0">
                                          <p:val>
                                            <p:strVal val="#ppt_y"/>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path" presetSubtype="0" accel="50000" decel="50000" fill="hold" nodeType="clickEffect">
                                  <p:stCondLst>
                                    <p:cond delay="0"/>
                                  </p:stCondLst>
                                  <p:childTnLst>
                                    <p:animMotion origin="layout" path="M 2.91667E-6 -2.96296E-6 L 0.00169 0.21898 " pathEditMode="relative" rAng="0" ptsTypes="AA">
                                      <p:cBhvr>
                                        <p:cTn id="83" dur="500" fill="hold"/>
                                        <p:tgtEl>
                                          <p:spTgt spid="22"/>
                                        </p:tgtEl>
                                        <p:attrNameLst>
                                          <p:attrName>ppt_x</p:attrName>
                                          <p:attrName>ppt_y</p:attrName>
                                        </p:attrNameLst>
                                      </p:cBhvr>
                                      <p:rCtr x="78" y="10949"/>
                                    </p:animMotion>
                                  </p:childTnLst>
                                </p:cTn>
                              </p:par>
                              <p:par>
                                <p:cTn id="84" presetID="22" presetClass="entr" presetSubtype="1" fill="hold" nodeType="withEffect">
                                  <p:stCondLst>
                                    <p:cond delay="0"/>
                                  </p:stCondLst>
                                  <p:childTnLst>
                                    <p:set>
                                      <p:cBhvr>
                                        <p:cTn id="85" dur="1" fill="hold">
                                          <p:stCondLst>
                                            <p:cond delay="0"/>
                                          </p:stCondLst>
                                        </p:cTn>
                                        <p:tgtEl>
                                          <p:spTgt spid="12"/>
                                        </p:tgtEl>
                                        <p:attrNameLst>
                                          <p:attrName>style.visibility</p:attrName>
                                        </p:attrNameLst>
                                      </p:cBhvr>
                                      <p:to>
                                        <p:strVal val="visible"/>
                                      </p:to>
                                    </p:set>
                                    <p:animEffect transition="in" filter="wipe(up)">
                                      <p:cBhvr>
                                        <p:cTn id="86" dur="500"/>
                                        <p:tgtEl>
                                          <p:spTgt spid="12"/>
                                        </p:tgtEl>
                                      </p:cBhvr>
                                    </p:animEffect>
                                  </p:childTnLst>
                                </p:cTn>
                              </p:par>
                            </p:childTnLst>
                          </p:cTn>
                        </p:par>
                      </p:childTnLst>
                    </p:cTn>
                  </p:par>
                  <p:par>
                    <p:cTn id="87" fill="hold">
                      <p:stCondLst>
                        <p:cond delay="indefinite"/>
                      </p:stCondLst>
                      <p:childTnLst>
                        <p:par>
                          <p:cTn id="88" fill="hold">
                            <p:stCondLst>
                              <p:cond delay="0"/>
                            </p:stCondLst>
                            <p:childTnLst>
                              <p:par>
                                <p:cTn id="89" presetID="21" presetClass="entr" presetSubtype="1" fill="hold" grpId="0" nodeType="clickEffect">
                                  <p:stCondLst>
                                    <p:cond delay="0"/>
                                  </p:stCondLst>
                                  <p:childTnLst>
                                    <p:set>
                                      <p:cBhvr>
                                        <p:cTn id="90" dur="1" fill="hold">
                                          <p:stCondLst>
                                            <p:cond delay="0"/>
                                          </p:stCondLst>
                                        </p:cTn>
                                        <p:tgtEl>
                                          <p:spTgt spid="6"/>
                                        </p:tgtEl>
                                        <p:attrNameLst>
                                          <p:attrName>style.visibility</p:attrName>
                                        </p:attrNameLst>
                                      </p:cBhvr>
                                      <p:to>
                                        <p:strVal val="visible"/>
                                      </p:to>
                                    </p:set>
                                    <p:animEffect transition="in" filter="wheel(1)">
                                      <p:cBhvr>
                                        <p:cTn id="91" dur="250"/>
                                        <p:tgtEl>
                                          <p:spTgt spid="6"/>
                                        </p:tgtEl>
                                      </p:cBhvr>
                                    </p:animEffect>
                                  </p:childTnLst>
                                </p:cTn>
                              </p:par>
                            </p:childTnLst>
                          </p:cTn>
                        </p:par>
                      </p:childTnLst>
                    </p:cTn>
                  </p:par>
                  <p:par>
                    <p:cTn id="92" fill="hold">
                      <p:stCondLst>
                        <p:cond delay="indefinite"/>
                      </p:stCondLst>
                      <p:childTnLst>
                        <p:par>
                          <p:cTn id="93" fill="hold">
                            <p:stCondLst>
                              <p:cond delay="0"/>
                            </p:stCondLst>
                            <p:childTnLst>
                              <p:par>
                                <p:cTn id="94" presetID="10" presetClass="exit" presetSubtype="0" fill="hold" nodeType="clickEffect">
                                  <p:stCondLst>
                                    <p:cond delay="0"/>
                                  </p:stCondLst>
                                  <p:childTnLst>
                                    <p:animEffect transition="out" filter="fade">
                                      <p:cBhvr>
                                        <p:cTn id="95" dur="500"/>
                                        <p:tgtEl>
                                          <p:spTgt spid="22"/>
                                        </p:tgtEl>
                                      </p:cBhvr>
                                    </p:animEffect>
                                    <p:set>
                                      <p:cBhvr>
                                        <p:cTn id="96" dur="1" fill="hold">
                                          <p:stCondLst>
                                            <p:cond delay="499"/>
                                          </p:stCondLst>
                                        </p:cTn>
                                        <p:tgtEl>
                                          <p:spTgt spid="22"/>
                                        </p:tgtEl>
                                        <p:attrNameLst>
                                          <p:attrName>style.visibility</p:attrName>
                                        </p:attrNameLst>
                                      </p:cBhvr>
                                      <p:to>
                                        <p:strVal val="hidden"/>
                                      </p:to>
                                    </p:set>
                                  </p:childTnLst>
                                </p:cTn>
                              </p:par>
                            </p:childTnLst>
                          </p:cTn>
                        </p:par>
                        <p:par>
                          <p:cTn id="97" fill="hold">
                            <p:stCondLst>
                              <p:cond delay="500"/>
                            </p:stCondLst>
                            <p:childTnLst>
                              <p:par>
                                <p:cTn id="98" presetID="10" presetClass="exit" presetSubtype="0" fill="hold" nodeType="afterEffect">
                                  <p:stCondLst>
                                    <p:cond delay="0"/>
                                  </p:stCondLst>
                                  <p:childTnLst>
                                    <p:animEffect transition="out" filter="fade">
                                      <p:cBhvr>
                                        <p:cTn id="99" dur="500"/>
                                        <p:tgtEl>
                                          <p:spTgt spid="21"/>
                                        </p:tgtEl>
                                      </p:cBhvr>
                                    </p:animEffect>
                                    <p:set>
                                      <p:cBhvr>
                                        <p:cTn id="100" dur="1" fill="hold">
                                          <p:stCondLst>
                                            <p:cond delay="499"/>
                                          </p:stCondLst>
                                        </p:cTn>
                                        <p:tgtEl>
                                          <p:spTgt spid="2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677"/>
        <p:cNvGrpSpPr/>
        <p:nvPr/>
      </p:nvGrpSpPr>
      <p:grpSpPr>
        <a:xfrm>
          <a:off x="0" y="0"/>
          <a:ext cx="0" cy="0"/>
          <a:chOff x="0" y="0"/>
          <a:chExt cx="0" cy="0"/>
        </a:xfrm>
      </p:grpSpPr>
      <p:sp>
        <p:nvSpPr>
          <p:cNvPr id="678" name="Google Shape;678;p44"/>
          <p:cNvSpPr txBox="1"/>
          <p:nvPr/>
        </p:nvSpPr>
        <p:spPr>
          <a:xfrm>
            <a:off x="0" y="572301"/>
            <a:ext cx="12192000" cy="584700"/>
          </a:xfrm>
          <a:prstGeom prst="rect">
            <a:avLst/>
          </a:prstGeom>
          <a:solidFill>
            <a:srgbClr val="0076A3"/>
          </a:solidFill>
          <a:ln>
            <a:noFill/>
          </a:ln>
        </p:spPr>
        <p:txBody>
          <a:bodyPr spcFirstLastPara="1" wrap="square" lIns="91425" tIns="45700" rIns="91425" bIns="45700" anchor="t" anchorCtr="0">
            <a:spAutoFit/>
          </a:bodyPr>
          <a:lstStyle/>
          <a:p>
            <a:pPr marL="463550" marR="0" lvl="1" indent="0" algn="l" rtl="0">
              <a:lnSpc>
                <a:spcPct val="100000"/>
              </a:lnSpc>
              <a:spcBef>
                <a:spcPts val="0"/>
              </a:spcBef>
              <a:spcAft>
                <a:spcPts val="0"/>
              </a:spcAft>
              <a:buNone/>
            </a:pPr>
            <a:r>
              <a:rPr lang="fr-FR" sz="3200" b="1" i="0" u="none" strike="noStrike" cap="none" dirty="0">
                <a:solidFill>
                  <a:schemeClr val="lt1"/>
                </a:solidFill>
                <a:latin typeface="Comic Sans MS"/>
                <a:ea typeface="Comic Sans MS"/>
                <a:cs typeface="Comic Sans MS"/>
                <a:sym typeface="Comic Sans MS"/>
              </a:rPr>
              <a:t>Tracez les 3 hauteurs du triangle RST.</a:t>
            </a:r>
          </a:p>
        </p:txBody>
      </p:sp>
      <p:pic>
        <p:nvPicPr>
          <p:cNvPr id="2" name="Picture 1" descr="A picture containing text&#10;&#10;Description automatically generated">
            <a:extLst>
              <a:ext uri="{FF2B5EF4-FFF2-40B4-BE49-F238E27FC236}">
                <a16:creationId xmlns:a16="http://schemas.microsoft.com/office/drawing/2014/main" id="{6D50EEA3-7A26-011D-699D-A29B283E9CAA}"/>
              </a:ext>
            </a:extLst>
          </p:cNvPr>
          <p:cNvPicPr>
            <a:picLocks noChangeAspect="1"/>
          </p:cNvPicPr>
          <p:nvPr/>
        </p:nvPicPr>
        <p:blipFill>
          <a:blip r:embed="rId3"/>
          <a:stretch>
            <a:fillRect/>
          </a:stretch>
        </p:blipFill>
        <p:spPr>
          <a:xfrm>
            <a:off x="9794183" y="1630680"/>
            <a:ext cx="1696301" cy="1272226"/>
          </a:xfrm>
          <a:prstGeom prst="rect">
            <a:avLst/>
          </a:prstGeom>
        </p:spPr>
      </p:pic>
      <p:pic>
        <p:nvPicPr>
          <p:cNvPr id="3" name="Picture 2" descr="A picture containing shape&#10;&#10;Description automatically generated">
            <a:extLst>
              <a:ext uri="{FF2B5EF4-FFF2-40B4-BE49-F238E27FC236}">
                <a16:creationId xmlns:a16="http://schemas.microsoft.com/office/drawing/2014/main" id="{CB37F2BB-C9E2-4400-FD8A-6D2848390ADB}"/>
              </a:ext>
            </a:extLst>
          </p:cNvPr>
          <p:cNvPicPr>
            <a:picLocks noChangeAspect="1"/>
          </p:cNvPicPr>
          <p:nvPr/>
        </p:nvPicPr>
        <p:blipFill rotWithShape="1">
          <a:blip r:embed="rId4">
            <a:clrChange>
              <a:clrFrom>
                <a:srgbClr val="FFFFFF"/>
              </a:clrFrom>
              <a:clrTo>
                <a:srgbClr val="FFFFFF">
                  <a:alpha val="0"/>
                </a:srgbClr>
              </a:clrTo>
            </a:clrChange>
          </a:blip>
          <a:srcRect l="45913" t="4796" r="42731" b="54203"/>
          <a:stretch/>
        </p:blipFill>
        <p:spPr>
          <a:xfrm>
            <a:off x="10782300" y="2837591"/>
            <a:ext cx="407245" cy="1470376"/>
          </a:xfrm>
          <a:prstGeom prst="rect">
            <a:avLst/>
          </a:prstGeom>
        </p:spPr>
      </p:pic>
      <p:sp>
        <p:nvSpPr>
          <p:cNvPr id="4" name="Rectangle: Rounded Corners 3">
            <a:extLst>
              <a:ext uri="{FF2B5EF4-FFF2-40B4-BE49-F238E27FC236}">
                <a16:creationId xmlns:a16="http://schemas.microsoft.com/office/drawing/2014/main" id="{0E0BEA8B-DE4B-D745-D5BD-6AB87348EB5C}"/>
              </a:ext>
            </a:extLst>
          </p:cNvPr>
          <p:cNvSpPr/>
          <p:nvPr/>
        </p:nvSpPr>
        <p:spPr>
          <a:xfrm>
            <a:off x="9921240" y="1630680"/>
            <a:ext cx="1722120" cy="2782824"/>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E56A1D93-CC04-B298-D748-034F0DE5F082}"/>
              </a:ext>
            </a:extLst>
          </p:cNvPr>
          <p:cNvSpPr/>
          <p:nvPr/>
        </p:nvSpPr>
        <p:spPr>
          <a:xfrm rot="3668627">
            <a:off x="5004583" y="5020530"/>
            <a:ext cx="111001" cy="150980"/>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5BB19CEA-5EC1-9897-6C24-7A807EB46962}"/>
              </a:ext>
            </a:extLst>
          </p:cNvPr>
          <p:cNvSpPr/>
          <p:nvPr/>
        </p:nvSpPr>
        <p:spPr>
          <a:xfrm rot="1123576">
            <a:off x="4029621" y="1995785"/>
            <a:ext cx="150980" cy="111001"/>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DE5381CA-DB57-3BEF-8B54-64D3638199A1}"/>
              </a:ext>
            </a:extLst>
          </p:cNvPr>
          <p:cNvSpPr/>
          <p:nvPr/>
        </p:nvSpPr>
        <p:spPr>
          <a:xfrm>
            <a:off x="2692798" y="3051885"/>
            <a:ext cx="150980" cy="111001"/>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id="{6D9F9E32-73FE-D224-38BD-AB4A12490AAD}"/>
              </a:ext>
            </a:extLst>
          </p:cNvPr>
          <p:cNvCxnSpPr>
            <a:cxnSpLocks/>
          </p:cNvCxnSpPr>
          <p:nvPr/>
        </p:nvCxnSpPr>
        <p:spPr>
          <a:xfrm>
            <a:off x="3718044" y="3194809"/>
            <a:ext cx="1427386" cy="2159908"/>
          </a:xfrm>
          <a:prstGeom prst="line">
            <a:avLst/>
          </a:prstGeom>
          <a:ln w="19050">
            <a:solidFill>
              <a:srgbClr val="085091"/>
            </a:solidFill>
            <a:prstDash val="sysDash"/>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AA3B18BD-9E01-75BC-8532-600F75C9C46B}"/>
              </a:ext>
            </a:extLst>
          </p:cNvPr>
          <p:cNvCxnSpPr>
            <a:cxnSpLocks/>
          </p:cNvCxnSpPr>
          <p:nvPr/>
        </p:nvCxnSpPr>
        <p:spPr>
          <a:xfrm flipH="1">
            <a:off x="1979109" y="3165466"/>
            <a:ext cx="1707385" cy="5456"/>
          </a:xfrm>
          <a:prstGeom prst="line">
            <a:avLst/>
          </a:prstGeom>
          <a:ln w="19050">
            <a:solidFill>
              <a:srgbClr val="085091"/>
            </a:solidFill>
            <a:prstDash val="sysDash"/>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5B9C984D-6A13-1B6A-534A-6349A98B2DF0}"/>
              </a:ext>
            </a:extLst>
          </p:cNvPr>
          <p:cNvSpPr txBox="1"/>
          <p:nvPr/>
        </p:nvSpPr>
        <p:spPr>
          <a:xfrm>
            <a:off x="2314326" y="1209481"/>
            <a:ext cx="404549" cy="523220"/>
          </a:xfrm>
          <a:prstGeom prst="rect">
            <a:avLst/>
          </a:prstGeom>
          <a:noFill/>
        </p:spPr>
        <p:txBody>
          <a:bodyPr wrap="square" rtlCol="0">
            <a:spAutoFit/>
          </a:bodyPr>
          <a:lstStyle/>
          <a:p>
            <a:r>
              <a:rPr lang="en-US" sz="2800" b="1" dirty="0">
                <a:solidFill>
                  <a:schemeClr val="tx1">
                    <a:lumMod val="65000"/>
                    <a:lumOff val="35000"/>
                  </a:schemeClr>
                </a:solidFill>
                <a:latin typeface="+mn-lt"/>
              </a:rPr>
              <a:t>S</a:t>
            </a:r>
          </a:p>
        </p:txBody>
      </p:sp>
      <p:sp>
        <p:nvSpPr>
          <p:cNvPr id="11" name="TextBox 10">
            <a:extLst>
              <a:ext uri="{FF2B5EF4-FFF2-40B4-BE49-F238E27FC236}">
                <a16:creationId xmlns:a16="http://schemas.microsoft.com/office/drawing/2014/main" id="{84522813-80B0-FADA-5EF7-057442B5EF1B}"/>
              </a:ext>
            </a:extLst>
          </p:cNvPr>
          <p:cNvSpPr txBox="1"/>
          <p:nvPr/>
        </p:nvSpPr>
        <p:spPr>
          <a:xfrm>
            <a:off x="7975498" y="3137279"/>
            <a:ext cx="404549" cy="523220"/>
          </a:xfrm>
          <a:prstGeom prst="rect">
            <a:avLst/>
          </a:prstGeom>
          <a:noFill/>
        </p:spPr>
        <p:txBody>
          <a:bodyPr wrap="square" rtlCol="0">
            <a:spAutoFit/>
          </a:bodyPr>
          <a:lstStyle/>
          <a:p>
            <a:r>
              <a:rPr lang="en-US" sz="2800" b="1" dirty="0">
                <a:solidFill>
                  <a:schemeClr val="tx1">
                    <a:lumMod val="65000"/>
                    <a:lumOff val="35000"/>
                  </a:schemeClr>
                </a:solidFill>
                <a:latin typeface="+mn-lt"/>
              </a:rPr>
              <a:t>T</a:t>
            </a:r>
          </a:p>
        </p:txBody>
      </p:sp>
      <p:cxnSp>
        <p:nvCxnSpPr>
          <p:cNvPr id="12" name="HeightFromA">
            <a:extLst>
              <a:ext uri="{FF2B5EF4-FFF2-40B4-BE49-F238E27FC236}">
                <a16:creationId xmlns:a16="http://schemas.microsoft.com/office/drawing/2014/main" id="{231E537E-8920-C8AA-CAA2-F70B8992F297}"/>
              </a:ext>
            </a:extLst>
          </p:cNvPr>
          <p:cNvCxnSpPr>
            <a:cxnSpLocks/>
            <a:stCxn id="17" idx="0"/>
          </p:cNvCxnSpPr>
          <p:nvPr/>
        </p:nvCxnSpPr>
        <p:spPr>
          <a:xfrm flipV="1">
            <a:off x="3695126" y="1968500"/>
            <a:ext cx="349824" cy="1150064"/>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13" name="Isosceles Triangle 6">
            <a:extLst>
              <a:ext uri="{FF2B5EF4-FFF2-40B4-BE49-F238E27FC236}">
                <a16:creationId xmlns:a16="http://schemas.microsoft.com/office/drawing/2014/main" id="{7FE3E8C0-015C-0D8E-463C-E1897DF85264}"/>
              </a:ext>
            </a:extLst>
          </p:cNvPr>
          <p:cNvSpPr/>
          <p:nvPr/>
        </p:nvSpPr>
        <p:spPr>
          <a:xfrm>
            <a:off x="2678421" y="1575940"/>
            <a:ext cx="5486765" cy="1573469"/>
          </a:xfrm>
          <a:custGeom>
            <a:avLst/>
            <a:gdLst>
              <a:gd name="connsiteX0" fmla="*/ 0 w 3721332"/>
              <a:gd name="connsiteY0" fmla="*/ 3607778 h 3607778"/>
              <a:gd name="connsiteX1" fmla="*/ 1860666 w 3721332"/>
              <a:gd name="connsiteY1" fmla="*/ 0 h 3607778"/>
              <a:gd name="connsiteX2" fmla="*/ 3721332 w 3721332"/>
              <a:gd name="connsiteY2" fmla="*/ 3607778 h 3607778"/>
              <a:gd name="connsiteX3" fmla="*/ 0 w 3721332"/>
              <a:gd name="connsiteY3" fmla="*/ 3607778 h 3607778"/>
              <a:gd name="connsiteX0" fmla="*/ 0 w 8070593"/>
              <a:gd name="connsiteY0" fmla="*/ 3607778 h 3654670"/>
              <a:gd name="connsiteX1" fmla="*/ 1860666 w 8070593"/>
              <a:gd name="connsiteY1" fmla="*/ 0 h 3654670"/>
              <a:gd name="connsiteX2" fmla="*/ 8070593 w 8070593"/>
              <a:gd name="connsiteY2" fmla="*/ 3654670 h 3654670"/>
              <a:gd name="connsiteX3" fmla="*/ 0 w 8070593"/>
              <a:gd name="connsiteY3" fmla="*/ 3607778 h 3654670"/>
              <a:gd name="connsiteX0" fmla="*/ 0 w 8070593"/>
              <a:gd name="connsiteY0" fmla="*/ 3607778 h 3619500"/>
              <a:gd name="connsiteX1" fmla="*/ 1860666 w 8070593"/>
              <a:gd name="connsiteY1" fmla="*/ 0 h 3619500"/>
              <a:gd name="connsiteX2" fmla="*/ 8070593 w 8070593"/>
              <a:gd name="connsiteY2" fmla="*/ 3619500 h 3619500"/>
              <a:gd name="connsiteX3" fmla="*/ 0 w 8070593"/>
              <a:gd name="connsiteY3" fmla="*/ 3607778 h 3619500"/>
              <a:gd name="connsiteX0" fmla="*/ 0 w 8070593"/>
              <a:gd name="connsiteY0" fmla="*/ 3607778 h 3607778"/>
              <a:gd name="connsiteX1" fmla="*/ 1860666 w 8070593"/>
              <a:gd name="connsiteY1" fmla="*/ 0 h 3607778"/>
              <a:gd name="connsiteX2" fmla="*/ 8070593 w 8070593"/>
              <a:gd name="connsiteY2" fmla="*/ 3596053 h 3607778"/>
              <a:gd name="connsiteX3" fmla="*/ 0 w 8070593"/>
              <a:gd name="connsiteY3" fmla="*/ 3607778 h 3607778"/>
              <a:gd name="connsiteX0" fmla="*/ 674190 w 8744783"/>
              <a:gd name="connsiteY0" fmla="*/ 3422583 h 3422583"/>
              <a:gd name="connsiteX1" fmla="*/ 0 w 8744783"/>
              <a:gd name="connsiteY1" fmla="*/ 0 h 3422583"/>
              <a:gd name="connsiteX2" fmla="*/ 8744783 w 8744783"/>
              <a:gd name="connsiteY2" fmla="*/ 3410858 h 3422583"/>
              <a:gd name="connsiteX3" fmla="*/ 674190 w 8744783"/>
              <a:gd name="connsiteY3" fmla="*/ 3422583 h 3422583"/>
              <a:gd name="connsiteX0" fmla="*/ 1611739 w 8744783"/>
              <a:gd name="connsiteY0" fmla="*/ 3411008 h 3411008"/>
              <a:gd name="connsiteX1" fmla="*/ 0 w 8744783"/>
              <a:gd name="connsiteY1" fmla="*/ 0 h 3411008"/>
              <a:gd name="connsiteX2" fmla="*/ 8744783 w 8744783"/>
              <a:gd name="connsiteY2" fmla="*/ 3410858 h 3411008"/>
              <a:gd name="connsiteX3" fmla="*/ 1611739 w 8744783"/>
              <a:gd name="connsiteY3" fmla="*/ 3411008 h 3411008"/>
            </a:gdLst>
            <a:ahLst/>
            <a:cxnLst>
              <a:cxn ang="0">
                <a:pos x="connsiteX0" y="connsiteY0"/>
              </a:cxn>
              <a:cxn ang="0">
                <a:pos x="connsiteX1" y="connsiteY1"/>
              </a:cxn>
              <a:cxn ang="0">
                <a:pos x="connsiteX2" y="connsiteY2"/>
              </a:cxn>
              <a:cxn ang="0">
                <a:pos x="connsiteX3" y="connsiteY3"/>
              </a:cxn>
            </a:cxnLst>
            <a:rect l="l" t="t" r="r" b="b"/>
            <a:pathLst>
              <a:path w="8744783" h="3411008">
                <a:moveTo>
                  <a:pt x="1611739" y="3411008"/>
                </a:moveTo>
                <a:lnTo>
                  <a:pt x="0" y="0"/>
                </a:lnTo>
                <a:lnTo>
                  <a:pt x="8744783" y="3410858"/>
                </a:lnTo>
                <a:lnTo>
                  <a:pt x="1611739" y="3411008"/>
                </a:lnTo>
                <a:close/>
              </a:path>
            </a:pathLst>
          </a:cu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Straight Connector 13">
            <a:extLst>
              <a:ext uri="{FF2B5EF4-FFF2-40B4-BE49-F238E27FC236}">
                <a16:creationId xmlns:a16="http://schemas.microsoft.com/office/drawing/2014/main" id="{CDC6750C-19D7-410E-BF40-236B83DE03DB}"/>
              </a:ext>
            </a:extLst>
          </p:cNvPr>
          <p:cNvCxnSpPr>
            <a:cxnSpLocks/>
            <a:stCxn id="13" idx="1"/>
            <a:endCxn id="7" idx="1"/>
          </p:cNvCxnSpPr>
          <p:nvPr/>
        </p:nvCxnSpPr>
        <p:spPr>
          <a:xfrm>
            <a:off x="2678421" y="1575940"/>
            <a:ext cx="14377" cy="1531446"/>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BDDFFEB5-8BE7-39F4-AC79-A77F6C466862}"/>
              </a:ext>
            </a:extLst>
          </p:cNvPr>
          <p:cNvCxnSpPr>
            <a:cxnSpLocks/>
            <a:endCxn id="16" idx="6"/>
          </p:cNvCxnSpPr>
          <p:nvPr/>
        </p:nvCxnSpPr>
        <p:spPr>
          <a:xfrm flipV="1">
            <a:off x="5038725" y="3156148"/>
            <a:ext cx="3126461" cy="2017827"/>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16" name="Oval 15">
            <a:extLst>
              <a:ext uri="{FF2B5EF4-FFF2-40B4-BE49-F238E27FC236}">
                <a16:creationId xmlns:a16="http://schemas.microsoft.com/office/drawing/2014/main" id="{D68E7389-C172-9D7B-E2F8-94629C388233}"/>
              </a:ext>
            </a:extLst>
          </p:cNvPr>
          <p:cNvSpPr/>
          <p:nvPr/>
        </p:nvSpPr>
        <p:spPr>
          <a:xfrm>
            <a:off x="8084277" y="3118564"/>
            <a:ext cx="80909" cy="75168"/>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E528B8A7-9BCC-3BAB-54F8-5B55A290A666}"/>
              </a:ext>
            </a:extLst>
          </p:cNvPr>
          <p:cNvSpPr/>
          <p:nvPr/>
        </p:nvSpPr>
        <p:spPr>
          <a:xfrm>
            <a:off x="3654671" y="3118564"/>
            <a:ext cx="80909" cy="75168"/>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399DBAC8-2AC8-5DF2-C6F2-BEDC2BB07E82}"/>
              </a:ext>
            </a:extLst>
          </p:cNvPr>
          <p:cNvSpPr/>
          <p:nvPr/>
        </p:nvSpPr>
        <p:spPr>
          <a:xfrm>
            <a:off x="2646890" y="1547204"/>
            <a:ext cx="80909" cy="75167"/>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7DA8CA6E-7E5B-15D5-7E88-1D0D75A3F1C2}"/>
              </a:ext>
            </a:extLst>
          </p:cNvPr>
          <p:cNvSpPr txBox="1"/>
          <p:nvPr/>
        </p:nvSpPr>
        <p:spPr>
          <a:xfrm>
            <a:off x="3272419" y="3126600"/>
            <a:ext cx="404549" cy="523220"/>
          </a:xfrm>
          <a:prstGeom prst="rect">
            <a:avLst/>
          </a:prstGeom>
          <a:noFill/>
        </p:spPr>
        <p:txBody>
          <a:bodyPr wrap="square" rtlCol="0">
            <a:spAutoFit/>
          </a:bodyPr>
          <a:lstStyle/>
          <a:p>
            <a:r>
              <a:rPr lang="en-US" sz="2800" b="1" dirty="0">
                <a:solidFill>
                  <a:schemeClr val="tx1">
                    <a:lumMod val="65000"/>
                    <a:lumOff val="35000"/>
                  </a:schemeClr>
                </a:solidFill>
                <a:latin typeface="+mn-lt"/>
              </a:rPr>
              <a:t>R</a:t>
            </a:r>
          </a:p>
        </p:txBody>
      </p:sp>
      <p:pic>
        <p:nvPicPr>
          <p:cNvPr id="20" name="Pencil1" descr="A picture containing text&#10;&#10;Description automatically generated">
            <a:extLst>
              <a:ext uri="{FF2B5EF4-FFF2-40B4-BE49-F238E27FC236}">
                <a16:creationId xmlns:a16="http://schemas.microsoft.com/office/drawing/2014/main" id="{B8262732-370C-1E52-2E22-178AEAF2F786}"/>
              </a:ext>
            </a:extLst>
          </p:cNvPr>
          <p:cNvPicPr>
            <a:picLocks noChangeAspect="1"/>
          </p:cNvPicPr>
          <p:nvPr/>
        </p:nvPicPr>
        <p:blipFill>
          <a:blip r:embed="rId3"/>
          <a:stretch>
            <a:fillRect/>
          </a:stretch>
        </p:blipFill>
        <p:spPr>
          <a:xfrm rot="272215">
            <a:off x="2267680" y="1816180"/>
            <a:ext cx="2100756" cy="1575567"/>
          </a:xfrm>
          <a:prstGeom prst="rect">
            <a:avLst/>
          </a:prstGeom>
        </p:spPr>
      </p:pic>
      <p:cxnSp>
        <p:nvCxnSpPr>
          <p:cNvPr id="21" name="Straight Connector 20">
            <a:extLst>
              <a:ext uri="{FF2B5EF4-FFF2-40B4-BE49-F238E27FC236}">
                <a16:creationId xmlns:a16="http://schemas.microsoft.com/office/drawing/2014/main" id="{5ACFE695-EC57-0866-AACB-8842CD2AC63D}"/>
              </a:ext>
            </a:extLst>
          </p:cNvPr>
          <p:cNvCxnSpPr>
            <a:cxnSpLocks/>
          </p:cNvCxnSpPr>
          <p:nvPr/>
        </p:nvCxnSpPr>
        <p:spPr>
          <a:xfrm>
            <a:off x="2691519" y="3190478"/>
            <a:ext cx="35320" cy="3762303"/>
          </a:xfrm>
          <a:prstGeom prst="line">
            <a:avLst/>
          </a:prstGeom>
          <a:ln w="19050">
            <a:solidFill>
              <a:srgbClr val="C00000"/>
            </a:solidFill>
            <a:prstDash val="lgDash"/>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4A8B8F76-BACD-1AE8-07AE-07E2D67CC76F}"/>
              </a:ext>
            </a:extLst>
          </p:cNvPr>
          <p:cNvCxnSpPr>
            <a:cxnSpLocks/>
          </p:cNvCxnSpPr>
          <p:nvPr/>
        </p:nvCxnSpPr>
        <p:spPr>
          <a:xfrm flipH="1">
            <a:off x="2286966" y="5202371"/>
            <a:ext cx="2715987" cy="1750410"/>
          </a:xfrm>
          <a:prstGeom prst="line">
            <a:avLst/>
          </a:prstGeom>
          <a:ln w="19050">
            <a:solidFill>
              <a:srgbClr val="C00000"/>
            </a:solidFill>
            <a:prstDash val="lgDash"/>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ED9A4EAE-790F-1405-E6CB-89F626557982}"/>
              </a:ext>
            </a:extLst>
          </p:cNvPr>
          <p:cNvCxnSpPr>
            <a:cxnSpLocks/>
            <a:stCxn id="13" idx="0"/>
          </p:cNvCxnSpPr>
          <p:nvPr/>
        </p:nvCxnSpPr>
        <p:spPr>
          <a:xfrm flipH="1">
            <a:off x="2639334" y="3149409"/>
            <a:ext cx="1050345" cy="3839901"/>
          </a:xfrm>
          <a:prstGeom prst="line">
            <a:avLst/>
          </a:prstGeom>
          <a:ln w="19050">
            <a:solidFill>
              <a:srgbClr val="C00000"/>
            </a:solidFill>
            <a:prstDash val="lgDash"/>
          </a:ln>
        </p:spPr>
        <p:style>
          <a:lnRef idx="1">
            <a:schemeClr val="accent1"/>
          </a:lnRef>
          <a:fillRef idx="0">
            <a:schemeClr val="accent1"/>
          </a:fillRef>
          <a:effectRef idx="0">
            <a:schemeClr val="accent1"/>
          </a:effectRef>
          <a:fontRef idx="minor">
            <a:schemeClr val="tx1"/>
          </a:fontRef>
        </p:style>
      </p:cxnSp>
      <p:pic>
        <p:nvPicPr>
          <p:cNvPr id="24" name="ruler1">
            <a:extLst>
              <a:ext uri="{FF2B5EF4-FFF2-40B4-BE49-F238E27FC236}">
                <a16:creationId xmlns:a16="http://schemas.microsoft.com/office/drawing/2014/main" id="{1CCB5B06-E6DB-3AE8-EF1C-15427E90A47E}"/>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rot="5400000">
            <a:off x="-1791774" y="4527191"/>
            <a:ext cx="7490479" cy="1464305"/>
          </a:xfrm>
          <a:prstGeom prst="rect">
            <a:avLst/>
          </a:prstGeom>
        </p:spPr>
      </p:pic>
      <p:pic>
        <p:nvPicPr>
          <p:cNvPr id="25" name="ruler2">
            <a:extLst>
              <a:ext uri="{FF2B5EF4-FFF2-40B4-BE49-F238E27FC236}">
                <a16:creationId xmlns:a16="http://schemas.microsoft.com/office/drawing/2014/main" id="{9485EBB3-D6BC-15FC-36AF-8F3B1DDA839C}"/>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rot="6276251">
            <a:off x="-1281680" y="3997765"/>
            <a:ext cx="7490479" cy="1464305"/>
          </a:xfrm>
          <a:prstGeom prst="rect">
            <a:avLst/>
          </a:prstGeom>
        </p:spPr>
      </p:pic>
      <p:pic>
        <p:nvPicPr>
          <p:cNvPr id="26" name="Pencil2" descr="A picture containing text&#10;&#10;Description automatically generated">
            <a:extLst>
              <a:ext uri="{FF2B5EF4-FFF2-40B4-BE49-F238E27FC236}">
                <a16:creationId xmlns:a16="http://schemas.microsoft.com/office/drawing/2014/main" id="{9D77749D-6397-2EBA-1CC7-AEFE8BE5B79A}"/>
              </a:ext>
            </a:extLst>
          </p:cNvPr>
          <p:cNvPicPr>
            <a:picLocks noChangeAspect="1"/>
          </p:cNvPicPr>
          <p:nvPr/>
        </p:nvPicPr>
        <p:blipFill>
          <a:blip r:embed="rId3"/>
          <a:stretch>
            <a:fillRect/>
          </a:stretch>
        </p:blipFill>
        <p:spPr>
          <a:xfrm rot="272215">
            <a:off x="2338433" y="5321355"/>
            <a:ext cx="2100756" cy="1575567"/>
          </a:xfrm>
          <a:prstGeom prst="rect">
            <a:avLst/>
          </a:prstGeom>
        </p:spPr>
      </p:pic>
      <p:pic>
        <p:nvPicPr>
          <p:cNvPr id="27" name="ruler3">
            <a:extLst>
              <a:ext uri="{FF2B5EF4-FFF2-40B4-BE49-F238E27FC236}">
                <a16:creationId xmlns:a16="http://schemas.microsoft.com/office/drawing/2014/main" id="{C0F3C990-7AC5-1F17-63F5-50395A80D8B9}"/>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rot="19644174">
            <a:off x="1884193" y="4985066"/>
            <a:ext cx="7490479" cy="1464305"/>
          </a:xfrm>
          <a:prstGeom prst="rect">
            <a:avLst/>
          </a:prstGeom>
        </p:spPr>
      </p:pic>
      <p:pic>
        <p:nvPicPr>
          <p:cNvPr id="28" name="Pencil3" descr="A picture containing text&#10;&#10;Description automatically generated">
            <a:extLst>
              <a:ext uri="{FF2B5EF4-FFF2-40B4-BE49-F238E27FC236}">
                <a16:creationId xmlns:a16="http://schemas.microsoft.com/office/drawing/2014/main" id="{A5CF00AD-E230-B3BD-C780-D7FFA3E4F9B2}"/>
              </a:ext>
            </a:extLst>
          </p:cNvPr>
          <p:cNvPicPr>
            <a:picLocks noChangeAspect="1"/>
          </p:cNvPicPr>
          <p:nvPr/>
        </p:nvPicPr>
        <p:blipFill>
          <a:blip r:embed="rId3"/>
          <a:stretch>
            <a:fillRect/>
          </a:stretch>
        </p:blipFill>
        <p:spPr>
          <a:xfrm rot="16651538">
            <a:off x="3381846" y="3686314"/>
            <a:ext cx="2100756" cy="1575567"/>
          </a:xfrm>
          <a:prstGeom prst="rect">
            <a:avLst/>
          </a:prstGeom>
        </p:spPr>
      </p:pic>
      <p:sp>
        <p:nvSpPr>
          <p:cNvPr id="29" name="Oval 28">
            <a:extLst>
              <a:ext uri="{FF2B5EF4-FFF2-40B4-BE49-F238E27FC236}">
                <a16:creationId xmlns:a16="http://schemas.microsoft.com/office/drawing/2014/main" id="{5E25C7A6-AED6-EAC3-1FB9-B6A16534563A}"/>
              </a:ext>
            </a:extLst>
          </p:cNvPr>
          <p:cNvSpPr/>
          <p:nvPr/>
        </p:nvSpPr>
        <p:spPr>
          <a:xfrm>
            <a:off x="2616286" y="6521342"/>
            <a:ext cx="235421" cy="235421"/>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0-#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childTnLst>
                                </p:cTn>
                              </p:par>
                            </p:childTnLst>
                          </p:cTn>
                        </p:par>
                      </p:childTnLst>
                    </p:cTn>
                  </p:par>
                  <p:par>
                    <p:cTn id="14" fill="hold">
                      <p:stCondLst>
                        <p:cond delay="indefinite"/>
                      </p:stCondLst>
                      <p:childTnLst>
                        <p:par>
                          <p:cTn id="15" fill="hold">
                            <p:stCondLst>
                              <p:cond delay="0"/>
                            </p:stCondLst>
                            <p:childTnLst>
                              <p:par>
                                <p:cTn id="16" presetID="42" presetClass="path" presetSubtype="0" accel="50000" decel="50000" fill="hold" nodeType="clickEffect">
                                  <p:stCondLst>
                                    <p:cond delay="0"/>
                                  </p:stCondLst>
                                  <p:childTnLst>
                                    <p:animMotion origin="layout" path="M 4.58333E-6 3.7037E-7 L 0.00377 0.53681 " pathEditMode="relative" rAng="0" ptsTypes="AA">
                                      <p:cBhvr>
                                        <p:cTn id="17" dur="500" fill="hold"/>
                                        <p:tgtEl>
                                          <p:spTgt spid="20"/>
                                        </p:tgtEl>
                                        <p:attrNameLst>
                                          <p:attrName>ppt_x</p:attrName>
                                          <p:attrName>ppt_y</p:attrName>
                                        </p:attrNameLst>
                                      </p:cBhvr>
                                      <p:rCtr x="182" y="26829"/>
                                    </p:animMotion>
                                  </p:childTnLst>
                                </p:cTn>
                              </p:par>
                              <p:par>
                                <p:cTn id="18" presetID="22" presetClass="entr" presetSubtype="1" fill="hold" nodeType="with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wipe(up)">
                                      <p:cBhvr>
                                        <p:cTn id="20" dur="500"/>
                                        <p:tgtEl>
                                          <p:spTgt spid="21"/>
                                        </p:tgtEl>
                                      </p:cBhvr>
                                    </p:animEffect>
                                  </p:childTnLst>
                                </p:cTn>
                              </p:par>
                            </p:childTnLst>
                          </p:cTn>
                        </p:par>
                        <p:par>
                          <p:cTn id="21" fill="hold">
                            <p:stCondLst>
                              <p:cond delay="500"/>
                            </p:stCondLst>
                            <p:childTnLst>
                              <p:par>
                                <p:cTn id="22" presetID="10" presetClass="exit" presetSubtype="0" fill="hold" nodeType="afterEffect">
                                  <p:stCondLst>
                                    <p:cond delay="0"/>
                                  </p:stCondLst>
                                  <p:childTnLst>
                                    <p:animEffect transition="out" filter="fade">
                                      <p:cBhvr>
                                        <p:cTn id="23" dur="500"/>
                                        <p:tgtEl>
                                          <p:spTgt spid="24"/>
                                        </p:tgtEl>
                                      </p:cBhvr>
                                    </p:animEffect>
                                    <p:set>
                                      <p:cBhvr>
                                        <p:cTn id="24" dur="1" fill="hold">
                                          <p:stCondLst>
                                            <p:cond delay="499"/>
                                          </p:stCondLst>
                                        </p:cTn>
                                        <p:tgtEl>
                                          <p:spTgt spid="24"/>
                                        </p:tgtEl>
                                        <p:attrNameLst>
                                          <p:attrName>style.visibility</p:attrName>
                                        </p:attrNameLst>
                                      </p:cBhvr>
                                      <p:to>
                                        <p:strVal val="hidden"/>
                                      </p:to>
                                    </p:set>
                                  </p:childTnLst>
                                </p:cTn>
                              </p:par>
                            </p:childTnLst>
                          </p:cTn>
                        </p:par>
                        <p:par>
                          <p:cTn id="25" fill="hold">
                            <p:stCondLst>
                              <p:cond delay="1000"/>
                            </p:stCondLst>
                            <p:childTnLst>
                              <p:par>
                                <p:cTn id="26" presetID="10" presetClass="exit" presetSubtype="0" fill="hold" nodeType="afterEffect">
                                  <p:stCondLst>
                                    <p:cond delay="0"/>
                                  </p:stCondLst>
                                  <p:childTnLst>
                                    <p:animEffect transition="out" filter="fade">
                                      <p:cBhvr>
                                        <p:cTn id="27" dur="500"/>
                                        <p:tgtEl>
                                          <p:spTgt spid="20"/>
                                        </p:tgtEl>
                                      </p:cBhvr>
                                    </p:animEffect>
                                    <p:set>
                                      <p:cBhvr>
                                        <p:cTn id="28" dur="1" fill="hold">
                                          <p:stCondLst>
                                            <p:cond delay="499"/>
                                          </p:stCondLst>
                                        </p:cTn>
                                        <p:tgtEl>
                                          <p:spTgt spid="20"/>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2" presetClass="entr" presetSubtype="8" fill="hold" nodeType="clickEffect">
                                  <p:stCondLst>
                                    <p:cond delay="0"/>
                                  </p:stCondLst>
                                  <p:childTnLst>
                                    <p:set>
                                      <p:cBhvr>
                                        <p:cTn id="32" dur="1" fill="hold">
                                          <p:stCondLst>
                                            <p:cond delay="0"/>
                                          </p:stCondLst>
                                        </p:cTn>
                                        <p:tgtEl>
                                          <p:spTgt spid="27"/>
                                        </p:tgtEl>
                                        <p:attrNameLst>
                                          <p:attrName>style.visibility</p:attrName>
                                        </p:attrNameLst>
                                      </p:cBhvr>
                                      <p:to>
                                        <p:strVal val="visible"/>
                                      </p:to>
                                    </p:set>
                                    <p:anim calcmode="lin" valueType="num">
                                      <p:cBhvr additive="base">
                                        <p:cTn id="33" dur="500" fill="hold"/>
                                        <p:tgtEl>
                                          <p:spTgt spid="27"/>
                                        </p:tgtEl>
                                        <p:attrNameLst>
                                          <p:attrName>ppt_x</p:attrName>
                                        </p:attrNameLst>
                                      </p:cBhvr>
                                      <p:tavLst>
                                        <p:tav tm="0">
                                          <p:val>
                                            <p:strVal val="0-#ppt_w/2"/>
                                          </p:val>
                                        </p:tav>
                                        <p:tav tm="100000">
                                          <p:val>
                                            <p:strVal val="#ppt_x"/>
                                          </p:val>
                                        </p:tav>
                                      </p:tavLst>
                                    </p:anim>
                                    <p:anim calcmode="lin" valueType="num">
                                      <p:cBhvr additive="base">
                                        <p:cTn id="34" dur="500" fill="hold"/>
                                        <p:tgtEl>
                                          <p:spTgt spid="27"/>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fade">
                                      <p:cBhvr>
                                        <p:cTn id="39" dur="500"/>
                                        <p:tgtEl>
                                          <p:spTgt spid="28"/>
                                        </p:tgtEl>
                                      </p:cBhvr>
                                    </p:animEffect>
                                  </p:childTnLst>
                                </p:cTn>
                              </p:par>
                            </p:childTnLst>
                          </p:cTn>
                        </p:par>
                      </p:childTnLst>
                    </p:cTn>
                  </p:par>
                  <p:par>
                    <p:cTn id="40" fill="hold">
                      <p:stCondLst>
                        <p:cond delay="indefinite"/>
                      </p:stCondLst>
                      <p:childTnLst>
                        <p:par>
                          <p:cTn id="41" fill="hold">
                            <p:stCondLst>
                              <p:cond delay="0"/>
                            </p:stCondLst>
                            <p:childTnLst>
                              <p:par>
                                <p:cTn id="42" presetID="42" presetClass="path" presetSubtype="0" accel="50000" decel="50000" fill="hold" nodeType="clickEffect">
                                  <p:stCondLst>
                                    <p:cond delay="0"/>
                                  </p:stCondLst>
                                  <p:childTnLst>
                                    <p:animMotion origin="layout" path="M -1.66667E-6 -4.81481E-6 L -0.20469 0.25533 " pathEditMode="relative" rAng="0" ptsTypes="AA">
                                      <p:cBhvr>
                                        <p:cTn id="43" dur="500" fill="hold"/>
                                        <p:tgtEl>
                                          <p:spTgt spid="28"/>
                                        </p:tgtEl>
                                        <p:attrNameLst>
                                          <p:attrName>ppt_x</p:attrName>
                                          <p:attrName>ppt_y</p:attrName>
                                        </p:attrNameLst>
                                      </p:cBhvr>
                                      <p:rCtr x="-10234" y="12755"/>
                                    </p:animMotion>
                                  </p:childTnLst>
                                </p:cTn>
                              </p:par>
                              <p:par>
                                <p:cTn id="44" presetID="22" presetClass="entr" presetSubtype="1" fill="hold" nodeType="with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wipe(up)">
                                      <p:cBhvr>
                                        <p:cTn id="46" dur="500"/>
                                        <p:tgtEl>
                                          <p:spTgt spid="22"/>
                                        </p:tgtEl>
                                      </p:cBhvr>
                                    </p:animEffect>
                                  </p:childTnLst>
                                </p:cTn>
                              </p:par>
                            </p:childTnLst>
                          </p:cTn>
                        </p:par>
                        <p:par>
                          <p:cTn id="47" fill="hold">
                            <p:stCondLst>
                              <p:cond delay="500"/>
                            </p:stCondLst>
                            <p:childTnLst>
                              <p:par>
                                <p:cTn id="48" presetID="10" presetClass="exit" presetSubtype="0" fill="hold" nodeType="afterEffect">
                                  <p:stCondLst>
                                    <p:cond delay="0"/>
                                  </p:stCondLst>
                                  <p:childTnLst>
                                    <p:animEffect transition="out" filter="fade">
                                      <p:cBhvr>
                                        <p:cTn id="49" dur="500"/>
                                        <p:tgtEl>
                                          <p:spTgt spid="27"/>
                                        </p:tgtEl>
                                      </p:cBhvr>
                                    </p:animEffect>
                                    <p:set>
                                      <p:cBhvr>
                                        <p:cTn id="50" dur="1" fill="hold">
                                          <p:stCondLst>
                                            <p:cond delay="499"/>
                                          </p:stCondLst>
                                        </p:cTn>
                                        <p:tgtEl>
                                          <p:spTgt spid="27"/>
                                        </p:tgtEl>
                                        <p:attrNameLst>
                                          <p:attrName>style.visibility</p:attrName>
                                        </p:attrNameLst>
                                      </p:cBhvr>
                                      <p:to>
                                        <p:strVal val="hidden"/>
                                      </p:to>
                                    </p:set>
                                  </p:childTnLst>
                                </p:cTn>
                              </p:par>
                            </p:childTnLst>
                          </p:cTn>
                        </p:par>
                        <p:par>
                          <p:cTn id="51" fill="hold">
                            <p:stCondLst>
                              <p:cond delay="1000"/>
                            </p:stCondLst>
                            <p:childTnLst>
                              <p:par>
                                <p:cTn id="52" presetID="10" presetClass="exit" presetSubtype="0" fill="hold" nodeType="afterEffect">
                                  <p:stCondLst>
                                    <p:cond delay="0"/>
                                  </p:stCondLst>
                                  <p:childTnLst>
                                    <p:animEffect transition="out" filter="fade">
                                      <p:cBhvr>
                                        <p:cTn id="53" dur="500"/>
                                        <p:tgtEl>
                                          <p:spTgt spid="28"/>
                                        </p:tgtEl>
                                      </p:cBhvr>
                                    </p:animEffect>
                                    <p:set>
                                      <p:cBhvr>
                                        <p:cTn id="54" dur="1" fill="hold">
                                          <p:stCondLst>
                                            <p:cond delay="499"/>
                                          </p:stCondLst>
                                        </p:cTn>
                                        <p:tgtEl>
                                          <p:spTgt spid="28"/>
                                        </p:tgtEl>
                                        <p:attrNameLst>
                                          <p:attrName>style.visibility</p:attrName>
                                        </p:attrNameLst>
                                      </p:cBhvr>
                                      <p:to>
                                        <p:strVal val="hidden"/>
                                      </p:to>
                                    </p:set>
                                  </p:childTnLst>
                                </p:cTn>
                              </p:par>
                            </p:childTnLst>
                          </p:cTn>
                        </p:par>
                      </p:childTnLst>
                    </p:cTn>
                  </p:par>
                  <p:par>
                    <p:cTn id="55" fill="hold">
                      <p:stCondLst>
                        <p:cond delay="indefinite"/>
                      </p:stCondLst>
                      <p:childTnLst>
                        <p:par>
                          <p:cTn id="56" fill="hold">
                            <p:stCondLst>
                              <p:cond delay="0"/>
                            </p:stCondLst>
                            <p:childTnLst>
                              <p:par>
                                <p:cTn id="57" presetID="21" presetClass="entr" presetSubtype="1" fill="hold" grpId="0" nodeType="clickEffect">
                                  <p:stCondLst>
                                    <p:cond delay="0"/>
                                  </p:stCondLst>
                                  <p:childTnLst>
                                    <p:set>
                                      <p:cBhvr>
                                        <p:cTn id="58" dur="1" fill="hold">
                                          <p:stCondLst>
                                            <p:cond delay="0"/>
                                          </p:stCondLst>
                                        </p:cTn>
                                        <p:tgtEl>
                                          <p:spTgt spid="29"/>
                                        </p:tgtEl>
                                        <p:attrNameLst>
                                          <p:attrName>style.visibility</p:attrName>
                                        </p:attrNameLst>
                                      </p:cBhvr>
                                      <p:to>
                                        <p:strVal val="visible"/>
                                      </p:to>
                                    </p:set>
                                    <p:animEffect transition="in" filter="wheel(1)">
                                      <p:cBhvr>
                                        <p:cTn id="59" dur="500"/>
                                        <p:tgtEl>
                                          <p:spTgt spid="29"/>
                                        </p:tgtEl>
                                      </p:cBhvr>
                                    </p:animEffect>
                                  </p:childTnLst>
                                </p:cTn>
                              </p:par>
                            </p:childTnLst>
                          </p:cTn>
                        </p:par>
                      </p:childTnLst>
                    </p:cTn>
                  </p:par>
                  <p:par>
                    <p:cTn id="60" fill="hold">
                      <p:stCondLst>
                        <p:cond delay="indefinite"/>
                      </p:stCondLst>
                      <p:childTnLst>
                        <p:par>
                          <p:cTn id="61" fill="hold">
                            <p:stCondLst>
                              <p:cond delay="0"/>
                            </p:stCondLst>
                            <p:childTnLst>
                              <p:par>
                                <p:cTn id="62" presetID="2" presetClass="entr" presetSubtype="8" fill="hold" nodeType="clickEffect">
                                  <p:stCondLst>
                                    <p:cond delay="0"/>
                                  </p:stCondLst>
                                  <p:childTnLst>
                                    <p:set>
                                      <p:cBhvr>
                                        <p:cTn id="63" dur="1" fill="hold">
                                          <p:stCondLst>
                                            <p:cond delay="0"/>
                                          </p:stCondLst>
                                        </p:cTn>
                                        <p:tgtEl>
                                          <p:spTgt spid="25"/>
                                        </p:tgtEl>
                                        <p:attrNameLst>
                                          <p:attrName>style.visibility</p:attrName>
                                        </p:attrNameLst>
                                      </p:cBhvr>
                                      <p:to>
                                        <p:strVal val="visible"/>
                                      </p:to>
                                    </p:set>
                                    <p:anim calcmode="lin" valueType="num">
                                      <p:cBhvr additive="base">
                                        <p:cTn id="64" dur="500" fill="hold"/>
                                        <p:tgtEl>
                                          <p:spTgt spid="25"/>
                                        </p:tgtEl>
                                        <p:attrNameLst>
                                          <p:attrName>ppt_x</p:attrName>
                                        </p:attrNameLst>
                                      </p:cBhvr>
                                      <p:tavLst>
                                        <p:tav tm="0">
                                          <p:val>
                                            <p:strVal val="0-#ppt_w/2"/>
                                          </p:val>
                                        </p:tav>
                                        <p:tav tm="100000">
                                          <p:val>
                                            <p:strVal val="#ppt_x"/>
                                          </p:val>
                                        </p:tav>
                                      </p:tavLst>
                                    </p:anim>
                                    <p:anim calcmode="lin" valueType="num">
                                      <p:cBhvr additive="base">
                                        <p:cTn id="65"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nodeType="clickEffect">
                                  <p:stCondLst>
                                    <p:cond delay="0"/>
                                  </p:stCondLst>
                                  <p:childTnLst>
                                    <p:set>
                                      <p:cBhvr>
                                        <p:cTn id="69" dur="1" fill="hold">
                                          <p:stCondLst>
                                            <p:cond delay="0"/>
                                          </p:stCondLst>
                                        </p:cTn>
                                        <p:tgtEl>
                                          <p:spTgt spid="26"/>
                                        </p:tgtEl>
                                        <p:attrNameLst>
                                          <p:attrName>style.visibility</p:attrName>
                                        </p:attrNameLst>
                                      </p:cBhvr>
                                      <p:to>
                                        <p:strVal val="visible"/>
                                      </p:to>
                                    </p:set>
                                    <p:animEffect transition="in" filter="fade">
                                      <p:cBhvr>
                                        <p:cTn id="70" dur="500"/>
                                        <p:tgtEl>
                                          <p:spTgt spid="26"/>
                                        </p:tgtEl>
                                      </p:cBhvr>
                                    </p:animEffect>
                                  </p:childTnLst>
                                </p:cTn>
                              </p:par>
                            </p:childTnLst>
                          </p:cTn>
                        </p:par>
                      </p:childTnLst>
                    </p:cTn>
                  </p:par>
                  <p:par>
                    <p:cTn id="71" fill="hold">
                      <p:stCondLst>
                        <p:cond delay="indefinite"/>
                      </p:stCondLst>
                      <p:childTnLst>
                        <p:par>
                          <p:cTn id="72" fill="hold">
                            <p:stCondLst>
                              <p:cond delay="0"/>
                            </p:stCondLst>
                            <p:childTnLst>
                              <p:par>
                                <p:cTn id="73" presetID="42" presetClass="path" presetSubtype="0" accel="50000" decel="50000" fill="hold" nodeType="clickEffect">
                                  <p:stCondLst>
                                    <p:cond delay="0"/>
                                  </p:stCondLst>
                                  <p:childTnLst>
                                    <p:animMotion origin="layout" path="M -4.58333E-6 -7.40741E-7 L 0.10482 -0.67917 " pathEditMode="relative" rAng="0" ptsTypes="AA">
                                      <p:cBhvr>
                                        <p:cTn id="74" dur="750" fill="hold"/>
                                        <p:tgtEl>
                                          <p:spTgt spid="26"/>
                                        </p:tgtEl>
                                        <p:attrNameLst>
                                          <p:attrName>ppt_x</p:attrName>
                                          <p:attrName>ppt_y</p:attrName>
                                        </p:attrNameLst>
                                      </p:cBhvr>
                                      <p:rCtr x="5234" y="-33958"/>
                                    </p:animMotion>
                                  </p:childTnLst>
                                </p:cTn>
                              </p:par>
                              <p:par>
                                <p:cTn id="75" presetID="22" presetClass="entr" presetSubtype="4" fill="hold" nodeType="withEffect">
                                  <p:stCondLst>
                                    <p:cond delay="0"/>
                                  </p:stCondLst>
                                  <p:childTnLst>
                                    <p:set>
                                      <p:cBhvr>
                                        <p:cTn id="76" dur="1" fill="hold">
                                          <p:stCondLst>
                                            <p:cond delay="0"/>
                                          </p:stCondLst>
                                        </p:cTn>
                                        <p:tgtEl>
                                          <p:spTgt spid="23"/>
                                        </p:tgtEl>
                                        <p:attrNameLst>
                                          <p:attrName>style.visibility</p:attrName>
                                        </p:attrNameLst>
                                      </p:cBhvr>
                                      <p:to>
                                        <p:strVal val="visible"/>
                                      </p:to>
                                    </p:set>
                                    <p:animEffect transition="in" filter="wipe(down)">
                                      <p:cBhvr>
                                        <p:cTn id="77" dur="500"/>
                                        <p:tgtEl>
                                          <p:spTgt spid="23"/>
                                        </p:tgtEl>
                                      </p:cBhvr>
                                    </p:animEffect>
                                  </p:childTnLst>
                                </p:cTn>
                              </p:par>
                              <p:par>
                                <p:cTn id="78" presetID="22" presetClass="entr" presetSubtype="4" fill="hold" nodeType="withEffect">
                                  <p:stCondLst>
                                    <p:cond delay="500"/>
                                  </p:stCondLst>
                                  <p:childTnLst>
                                    <p:set>
                                      <p:cBhvr>
                                        <p:cTn id="79" dur="1" fill="hold">
                                          <p:stCondLst>
                                            <p:cond delay="0"/>
                                          </p:stCondLst>
                                        </p:cTn>
                                        <p:tgtEl>
                                          <p:spTgt spid="12"/>
                                        </p:tgtEl>
                                        <p:attrNameLst>
                                          <p:attrName>style.visibility</p:attrName>
                                        </p:attrNameLst>
                                      </p:cBhvr>
                                      <p:to>
                                        <p:strVal val="visible"/>
                                      </p:to>
                                    </p:set>
                                    <p:animEffect transition="in" filter="wipe(down)">
                                      <p:cBhvr>
                                        <p:cTn id="80" dur="250"/>
                                        <p:tgtEl>
                                          <p:spTgt spid="12"/>
                                        </p:tgtEl>
                                      </p:cBhvr>
                                    </p:animEffect>
                                  </p:childTnLst>
                                </p:cTn>
                              </p:par>
                            </p:childTnLst>
                          </p:cTn>
                        </p:par>
                        <p:par>
                          <p:cTn id="81" fill="hold">
                            <p:stCondLst>
                              <p:cond delay="750"/>
                            </p:stCondLst>
                            <p:childTnLst>
                              <p:par>
                                <p:cTn id="82" presetID="21" presetClass="entr" presetSubtype="1" fill="hold" grpId="0" nodeType="afterEffect">
                                  <p:stCondLst>
                                    <p:cond delay="0"/>
                                  </p:stCondLst>
                                  <p:childTnLst>
                                    <p:set>
                                      <p:cBhvr>
                                        <p:cTn id="83" dur="1" fill="hold">
                                          <p:stCondLst>
                                            <p:cond delay="0"/>
                                          </p:stCondLst>
                                        </p:cTn>
                                        <p:tgtEl>
                                          <p:spTgt spid="6"/>
                                        </p:tgtEl>
                                        <p:attrNameLst>
                                          <p:attrName>style.visibility</p:attrName>
                                        </p:attrNameLst>
                                      </p:cBhvr>
                                      <p:to>
                                        <p:strVal val="visible"/>
                                      </p:to>
                                    </p:set>
                                    <p:animEffect transition="in" filter="wheel(1)">
                                      <p:cBhvr>
                                        <p:cTn id="84" dur="250"/>
                                        <p:tgtEl>
                                          <p:spTgt spid="6"/>
                                        </p:tgtEl>
                                      </p:cBhvr>
                                    </p:animEffect>
                                  </p:childTnLst>
                                </p:cTn>
                              </p:par>
                            </p:childTnLst>
                          </p:cTn>
                        </p:par>
                        <p:par>
                          <p:cTn id="85" fill="hold">
                            <p:stCondLst>
                              <p:cond delay="1000"/>
                            </p:stCondLst>
                            <p:childTnLst>
                              <p:par>
                                <p:cTn id="86" presetID="10" presetClass="exit" presetSubtype="0" fill="hold" nodeType="afterEffect">
                                  <p:stCondLst>
                                    <p:cond delay="0"/>
                                  </p:stCondLst>
                                  <p:childTnLst>
                                    <p:animEffect transition="out" filter="fade">
                                      <p:cBhvr>
                                        <p:cTn id="87" dur="500"/>
                                        <p:tgtEl>
                                          <p:spTgt spid="26"/>
                                        </p:tgtEl>
                                      </p:cBhvr>
                                    </p:animEffect>
                                    <p:set>
                                      <p:cBhvr>
                                        <p:cTn id="88" dur="1" fill="hold">
                                          <p:stCondLst>
                                            <p:cond delay="499"/>
                                          </p:stCondLst>
                                        </p:cTn>
                                        <p:tgtEl>
                                          <p:spTgt spid="26"/>
                                        </p:tgtEl>
                                        <p:attrNameLst>
                                          <p:attrName>style.visibility</p:attrName>
                                        </p:attrNameLst>
                                      </p:cBhvr>
                                      <p:to>
                                        <p:strVal val="hidden"/>
                                      </p:to>
                                    </p:set>
                                  </p:childTnLst>
                                </p:cTn>
                              </p:par>
                            </p:childTnLst>
                          </p:cTn>
                        </p:par>
                        <p:par>
                          <p:cTn id="89" fill="hold">
                            <p:stCondLst>
                              <p:cond delay="1500"/>
                            </p:stCondLst>
                            <p:childTnLst>
                              <p:par>
                                <p:cTn id="90" presetID="10" presetClass="exit" presetSubtype="0" fill="hold" nodeType="afterEffect">
                                  <p:stCondLst>
                                    <p:cond delay="0"/>
                                  </p:stCondLst>
                                  <p:childTnLst>
                                    <p:animEffect transition="out" filter="fade">
                                      <p:cBhvr>
                                        <p:cTn id="91" dur="500"/>
                                        <p:tgtEl>
                                          <p:spTgt spid="25"/>
                                        </p:tgtEl>
                                      </p:cBhvr>
                                    </p:animEffect>
                                    <p:set>
                                      <p:cBhvr>
                                        <p:cTn id="92" dur="1" fill="hold">
                                          <p:stCondLst>
                                            <p:cond delay="499"/>
                                          </p:stCondLst>
                                        </p:cTn>
                                        <p:tgtEl>
                                          <p:spTgt spid="2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711"/>
        <p:cNvGrpSpPr/>
        <p:nvPr/>
      </p:nvGrpSpPr>
      <p:grpSpPr>
        <a:xfrm>
          <a:off x="0" y="0"/>
          <a:ext cx="0" cy="0"/>
          <a:chOff x="0" y="0"/>
          <a:chExt cx="0" cy="0"/>
        </a:xfrm>
      </p:grpSpPr>
      <p:sp>
        <p:nvSpPr>
          <p:cNvPr id="715" name="Google Shape;715;p45"/>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63550" marR="0" lvl="1" indent="0" algn="l" rtl="0">
              <a:lnSpc>
                <a:spcPct val="100000"/>
              </a:lnSpc>
              <a:spcBef>
                <a:spcPts val="0"/>
              </a:spcBef>
              <a:spcAft>
                <a:spcPts val="0"/>
              </a:spcAft>
              <a:buNone/>
            </a:pPr>
            <a:r>
              <a:rPr lang="fr-FR" sz="3200" b="1" i="0" u="none" strike="noStrike" cap="none" dirty="0">
                <a:solidFill>
                  <a:schemeClr val="lt1"/>
                </a:solidFill>
                <a:latin typeface="Comic Sans MS"/>
                <a:ea typeface="Comic Sans MS"/>
                <a:cs typeface="Comic Sans MS"/>
                <a:sym typeface="Comic Sans MS"/>
              </a:rPr>
              <a:t>Utilisez les instruments de la boîte à outils et tracez.</a:t>
            </a:r>
          </a:p>
        </p:txBody>
      </p:sp>
      <p:grpSp>
        <p:nvGrpSpPr>
          <p:cNvPr id="2" name="Group 1">
            <a:extLst>
              <a:ext uri="{FF2B5EF4-FFF2-40B4-BE49-F238E27FC236}">
                <a16:creationId xmlns:a16="http://schemas.microsoft.com/office/drawing/2014/main" id="{171413E9-0404-2CC5-4C75-959F48CCA534}"/>
              </a:ext>
            </a:extLst>
          </p:cNvPr>
          <p:cNvGrpSpPr/>
          <p:nvPr/>
        </p:nvGrpSpPr>
        <p:grpSpPr>
          <a:xfrm>
            <a:off x="9979144" y="1630681"/>
            <a:ext cx="1848872" cy="2742602"/>
            <a:chOff x="9982988" y="2298555"/>
            <a:chExt cx="1848872" cy="2742602"/>
          </a:xfrm>
        </p:grpSpPr>
        <p:pic>
          <p:nvPicPr>
            <p:cNvPr id="3" name="Picture 2" descr="A picture containing shape&#10;&#10;Description automatically generated">
              <a:extLst>
                <a:ext uri="{FF2B5EF4-FFF2-40B4-BE49-F238E27FC236}">
                  <a16:creationId xmlns:a16="http://schemas.microsoft.com/office/drawing/2014/main" id="{6A102206-1B3D-F462-62C2-C5FDB563AC24}"/>
                </a:ext>
              </a:extLst>
            </p:cNvPr>
            <p:cNvPicPr>
              <a:picLocks noChangeAspect="1"/>
            </p:cNvPicPr>
            <p:nvPr/>
          </p:nvPicPr>
          <p:blipFill rotWithShape="1">
            <a:blip r:embed="rId3">
              <a:clrChange>
                <a:clrFrom>
                  <a:srgbClr val="FFFFFF"/>
                </a:clrFrom>
                <a:clrTo>
                  <a:srgbClr val="FFFFFF">
                    <a:alpha val="0"/>
                  </a:srgbClr>
                </a:clrTo>
              </a:clrChange>
            </a:blip>
            <a:srcRect l="45913" t="4796" r="8290" b="54203"/>
            <a:stretch/>
          </p:blipFill>
          <p:spPr>
            <a:xfrm>
              <a:off x="9982988" y="3570781"/>
              <a:ext cx="1642376" cy="1470376"/>
            </a:xfrm>
            <a:prstGeom prst="rect">
              <a:avLst/>
            </a:prstGeom>
          </p:spPr>
        </p:pic>
        <p:pic>
          <p:nvPicPr>
            <p:cNvPr id="4" name="Picture 3" descr="A picture containing text&#10;&#10;Description automatically generated">
              <a:extLst>
                <a:ext uri="{FF2B5EF4-FFF2-40B4-BE49-F238E27FC236}">
                  <a16:creationId xmlns:a16="http://schemas.microsoft.com/office/drawing/2014/main" id="{A790F019-3FA3-3BD0-6CCE-E5F24292A306}"/>
                </a:ext>
              </a:extLst>
            </p:cNvPr>
            <p:cNvPicPr>
              <a:picLocks noChangeAspect="1"/>
            </p:cNvPicPr>
            <p:nvPr/>
          </p:nvPicPr>
          <p:blipFill>
            <a:blip r:embed="rId4"/>
            <a:stretch>
              <a:fillRect/>
            </a:stretch>
          </p:blipFill>
          <p:spPr>
            <a:xfrm>
              <a:off x="10135559" y="2298555"/>
              <a:ext cx="1696301" cy="1272226"/>
            </a:xfrm>
            <a:prstGeom prst="rect">
              <a:avLst/>
            </a:prstGeom>
          </p:spPr>
        </p:pic>
      </p:grpSp>
      <p:sp>
        <p:nvSpPr>
          <p:cNvPr id="5" name="Subtitle 2">
            <a:extLst>
              <a:ext uri="{FF2B5EF4-FFF2-40B4-BE49-F238E27FC236}">
                <a16:creationId xmlns:a16="http://schemas.microsoft.com/office/drawing/2014/main" id="{AA8E202B-E13F-C080-17F1-A572E86C16BB}"/>
              </a:ext>
            </a:extLst>
          </p:cNvPr>
          <p:cNvSpPr txBox="1">
            <a:spLocks/>
          </p:cNvSpPr>
          <p:nvPr/>
        </p:nvSpPr>
        <p:spPr>
          <a:xfrm>
            <a:off x="548640" y="1475646"/>
            <a:ext cx="3813810" cy="390670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buFont typeface="Arial"/>
              <a:buNone/>
            </a:pPr>
            <a:r>
              <a:rPr lang="en-US" sz="2800" dirty="0">
                <a:solidFill>
                  <a:schemeClr val="tx1">
                    <a:lumMod val="65000"/>
                    <a:lumOff val="35000"/>
                  </a:schemeClr>
                </a:solidFill>
              </a:rPr>
              <a:t>MN = 6 cm</a:t>
            </a:r>
          </a:p>
          <a:p>
            <a:pPr marL="0" indent="0">
              <a:buFont typeface="Arial"/>
              <a:buNone/>
            </a:pPr>
            <a:r>
              <a:rPr lang="en-US" sz="2800" dirty="0">
                <a:solidFill>
                  <a:schemeClr val="tx1">
                    <a:lumMod val="65000"/>
                    <a:lumOff val="35000"/>
                  </a:schemeClr>
                </a:solidFill>
              </a:rPr>
              <a:t>Then a perpendicular </a:t>
            </a:r>
          </a:p>
          <a:p>
            <a:pPr marL="0" indent="0">
              <a:buFont typeface="Arial"/>
              <a:buNone/>
            </a:pPr>
            <a:r>
              <a:rPr lang="en-US" sz="2800" dirty="0">
                <a:solidFill>
                  <a:schemeClr val="tx1">
                    <a:lumMod val="65000"/>
                    <a:lumOff val="35000"/>
                  </a:schemeClr>
                </a:solidFill>
              </a:rPr>
              <a:t>To [MN] at M.</a:t>
            </a:r>
          </a:p>
          <a:p>
            <a:pPr marL="0" indent="0">
              <a:buFont typeface="Arial"/>
              <a:buNone/>
            </a:pPr>
            <a:r>
              <a:rPr lang="en-US" sz="2800" dirty="0">
                <a:solidFill>
                  <a:schemeClr val="tx1">
                    <a:lumMod val="65000"/>
                    <a:lumOff val="35000"/>
                  </a:schemeClr>
                </a:solidFill>
              </a:rPr>
              <a:t>Mark point P on it</a:t>
            </a:r>
          </a:p>
          <a:p>
            <a:pPr marL="0" indent="0">
              <a:buFont typeface="Arial"/>
              <a:buNone/>
            </a:pPr>
            <a:r>
              <a:rPr lang="en-US" sz="2800" dirty="0">
                <a:solidFill>
                  <a:schemeClr val="tx1">
                    <a:lumMod val="65000"/>
                    <a:lumOff val="35000"/>
                  </a:schemeClr>
                </a:solidFill>
              </a:rPr>
              <a:t>MP = 5 cm</a:t>
            </a:r>
          </a:p>
          <a:p>
            <a:pPr marL="0" indent="0">
              <a:buFont typeface="Arial"/>
              <a:buNone/>
            </a:pPr>
            <a:r>
              <a:rPr lang="en-US" sz="2800" dirty="0">
                <a:solidFill>
                  <a:schemeClr val="tx1">
                    <a:lumMod val="65000"/>
                    <a:lumOff val="35000"/>
                  </a:schemeClr>
                </a:solidFill>
              </a:rPr>
              <a:t>Draw segment [PN]</a:t>
            </a:r>
          </a:p>
        </p:txBody>
      </p:sp>
      <p:sp>
        <p:nvSpPr>
          <p:cNvPr id="6" name="Rectangle: Rounded Corners 5">
            <a:extLst>
              <a:ext uri="{FF2B5EF4-FFF2-40B4-BE49-F238E27FC236}">
                <a16:creationId xmlns:a16="http://schemas.microsoft.com/office/drawing/2014/main" id="{114FAFFF-AF3B-0723-A316-322CB2AE2189}"/>
              </a:ext>
            </a:extLst>
          </p:cNvPr>
          <p:cNvSpPr/>
          <p:nvPr/>
        </p:nvSpPr>
        <p:spPr>
          <a:xfrm>
            <a:off x="9921240" y="1630680"/>
            <a:ext cx="1722120" cy="2782824"/>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setsquare2">
            <a:extLst>
              <a:ext uri="{FF2B5EF4-FFF2-40B4-BE49-F238E27FC236}">
                <a16:creationId xmlns:a16="http://schemas.microsoft.com/office/drawing/2014/main" id="{DC26B416-2E10-6C2F-8A43-F2D369B404C1}"/>
              </a:ext>
            </a:extLst>
          </p:cNvPr>
          <p:cNvPicPr>
            <a:picLocks noChangeAspect="1"/>
          </p:cNvPicPr>
          <p:nvPr/>
        </p:nvPicPr>
        <p:blipFill>
          <a:blip r:embed="rId5"/>
          <a:stretch>
            <a:fillRect/>
          </a:stretch>
        </p:blipFill>
        <p:spPr>
          <a:xfrm rot="16200000">
            <a:off x="1764484" y="-3607065"/>
            <a:ext cx="11497854" cy="7214129"/>
          </a:xfrm>
          <a:prstGeom prst="rect">
            <a:avLst/>
          </a:prstGeom>
        </p:spPr>
      </p:pic>
      <p:pic>
        <p:nvPicPr>
          <p:cNvPr id="8" name="ruler3">
            <a:extLst>
              <a:ext uri="{FF2B5EF4-FFF2-40B4-BE49-F238E27FC236}">
                <a16:creationId xmlns:a16="http://schemas.microsoft.com/office/drawing/2014/main" id="{27919003-012D-7AF1-C9A8-4B859984E6F3}"/>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4612966" y="4913356"/>
            <a:ext cx="7490479" cy="1464305"/>
          </a:xfrm>
          <a:prstGeom prst="rect">
            <a:avLst/>
          </a:prstGeom>
        </p:spPr>
      </p:pic>
      <p:pic>
        <p:nvPicPr>
          <p:cNvPr id="9" name="Pencil3" descr="A picture containing text&#10;&#10;Description automatically generated">
            <a:extLst>
              <a:ext uri="{FF2B5EF4-FFF2-40B4-BE49-F238E27FC236}">
                <a16:creationId xmlns:a16="http://schemas.microsoft.com/office/drawing/2014/main" id="{32C3A461-A223-4672-5149-396D7DD84E0F}"/>
              </a:ext>
            </a:extLst>
          </p:cNvPr>
          <p:cNvPicPr>
            <a:picLocks noChangeAspect="1"/>
          </p:cNvPicPr>
          <p:nvPr/>
        </p:nvPicPr>
        <p:blipFill>
          <a:blip r:embed="rId4"/>
          <a:stretch>
            <a:fillRect/>
          </a:stretch>
        </p:blipFill>
        <p:spPr>
          <a:xfrm rot="16651538">
            <a:off x="3134196" y="3378814"/>
            <a:ext cx="2100756" cy="1575567"/>
          </a:xfrm>
          <a:prstGeom prst="rect">
            <a:avLst/>
          </a:prstGeom>
        </p:spPr>
      </p:pic>
      <p:sp>
        <p:nvSpPr>
          <p:cNvPr id="10" name="Oval 9">
            <a:extLst>
              <a:ext uri="{FF2B5EF4-FFF2-40B4-BE49-F238E27FC236}">
                <a16:creationId xmlns:a16="http://schemas.microsoft.com/office/drawing/2014/main" id="{95DA6D35-04B7-A836-C0C1-916704F1B219}"/>
              </a:ext>
            </a:extLst>
          </p:cNvPr>
          <p:cNvSpPr/>
          <p:nvPr/>
        </p:nvSpPr>
        <p:spPr>
          <a:xfrm>
            <a:off x="4752447" y="4861954"/>
            <a:ext cx="102804" cy="102804"/>
          </a:xfrm>
          <a:prstGeom prst="ellipse">
            <a:avLst/>
          </a:prstGeom>
          <a:solidFill>
            <a:srgbClr val="448AD7">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Connector 10">
            <a:extLst>
              <a:ext uri="{FF2B5EF4-FFF2-40B4-BE49-F238E27FC236}">
                <a16:creationId xmlns:a16="http://schemas.microsoft.com/office/drawing/2014/main" id="{B907FF33-C29D-726D-1A78-4DCC10B25894}"/>
              </a:ext>
            </a:extLst>
          </p:cNvPr>
          <p:cNvCxnSpPr>
            <a:cxnSpLocks/>
            <a:stCxn id="10" idx="6"/>
          </p:cNvCxnSpPr>
          <p:nvPr/>
        </p:nvCxnSpPr>
        <p:spPr>
          <a:xfrm>
            <a:off x="4855251" y="4913356"/>
            <a:ext cx="2840949"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2" name="Oval 11">
            <a:extLst>
              <a:ext uri="{FF2B5EF4-FFF2-40B4-BE49-F238E27FC236}">
                <a16:creationId xmlns:a16="http://schemas.microsoft.com/office/drawing/2014/main" id="{969B1AFB-BBC1-747E-6F9E-F98894A2B676}"/>
              </a:ext>
            </a:extLst>
          </p:cNvPr>
          <p:cNvSpPr/>
          <p:nvPr/>
        </p:nvSpPr>
        <p:spPr>
          <a:xfrm>
            <a:off x="7644798" y="4861954"/>
            <a:ext cx="102804" cy="102804"/>
          </a:xfrm>
          <a:prstGeom prst="ellipse">
            <a:avLst/>
          </a:prstGeom>
          <a:solidFill>
            <a:srgbClr val="448AD7">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M">
            <a:extLst>
              <a:ext uri="{FF2B5EF4-FFF2-40B4-BE49-F238E27FC236}">
                <a16:creationId xmlns:a16="http://schemas.microsoft.com/office/drawing/2014/main" id="{B01C7CE2-E237-D66C-712D-7A775C563884}"/>
              </a:ext>
            </a:extLst>
          </p:cNvPr>
          <p:cNvSpPr/>
          <p:nvPr/>
        </p:nvSpPr>
        <p:spPr>
          <a:xfrm>
            <a:off x="4070274" y="4249405"/>
            <a:ext cx="888882" cy="101340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ysClr val="windowText" lastClr="000000"/>
                </a:solidFill>
              </a:rPr>
              <a:t>M</a:t>
            </a:r>
          </a:p>
        </p:txBody>
      </p:sp>
      <p:sp>
        <p:nvSpPr>
          <p:cNvPr id="14" name="N">
            <a:extLst>
              <a:ext uri="{FF2B5EF4-FFF2-40B4-BE49-F238E27FC236}">
                <a16:creationId xmlns:a16="http://schemas.microsoft.com/office/drawing/2014/main" id="{3A4C0F9C-03D9-67BA-83E1-B6F3A6E83A8E}"/>
              </a:ext>
            </a:extLst>
          </p:cNvPr>
          <p:cNvSpPr/>
          <p:nvPr/>
        </p:nvSpPr>
        <p:spPr>
          <a:xfrm>
            <a:off x="7513411" y="4268455"/>
            <a:ext cx="888882" cy="101340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ysClr val="windowText" lastClr="000000"/>
                </a:solidFill>
              </a:rPr>
              <a:t>N</a:t>
            </a:r>
          </a:p>
        </p:txBody>
      </p:sp>
      <p:pic>
        <p:nvPicPr>
          <p:cNvPr id="15" name="Pencil4" descr="A picture containing text&#10;&#10;Description automatically generated">
            <a:extLst>
              <a:ext uri="{FF2B5EF4-FFF2-40B4-BE49-F238E27FC236}">
                <a16:creationId xmlns:a16="http://schemas.microsoft.com/office/drawing/2014/main" id="{1ACC60E2-34E3-B24D-15F6-079FBA1BA9DF}"/>
              </a:ext>
            </a:extLst>
          </p:cNvPr>
          <p:cNvPicPr>
            <a:picLocks noChangeAspect="1"/>
          </p:cNvPicPr>
          <p:nvPr/>
        </p:nvPicPr>
        <p:blipFill>
          <a:blip r:embed="rId4"/>
          <a:stretch>
            <a:fillRect/>
          </a:stretch>
        </p:blipFill>
        <p:spPr>
          <a:xfrm rot="16651538">
            <a:off x="3194813" y="3450066"/>
            <a:ext cx="2100756" cy="1575567"/>
          </a:xfrm>
          <a:prstGeom prst="rect">
            <a:avLst/>
          </a:prstGeom>
        </p:spPr>
      </p:pic>
      <p:cxnSp>
        <p:nvCxnSpPr>
          <p:cNvPr id="16" name="Straight Connector 15">
            <a:extLst>
              <a:ext uri="{FF2B5EF4-FFF2-40B4-BE49-F238E27FC236}">
                <a16:creationId xmlns:a16="http://schemas.microsoft.com/office/drawing/2014/main" id="{15095857-949C-FE6A-3C6C-A5153F684876}"/>
              </a:ext>
            </a:extLst>
          </p:cNvPr>
          <p:cNvCxnSpPr>
            <a:cxnSpLocks/>
          </p:cNvCxnSpPr>
          <p:nvPr/>
        </p:nvCxnSpPr>
        <p:spPr>
          <a:xfrm flipV="1">
            <a:off x="4790547" y="2452914"/>
            <a:ext cx="0" cy="2460442"/>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7" name="P">
            <a:extLst>
              <a:ext uri="{FF2B5EF4-FFF2-40B4-BE49-F238E27FC236}">
                <a16:creationId xmlns:a16="http://schemas.microsoft.com/office/drawing/2014/main" id="{421F57A5-316E-5216-462C-7946BBD44F6D}"/>
              </a:ext>
            </a:extLst>
          </p:cNvPr>
          <p:cNvSpPr/>
          <p:nvPr/>
        </p:nvSpPr>
        <p:spPr>
          <a:xfrm>
            <a:off x="4735701" y="2411535"/>
            <a:ext cx="102804" cy="102804"/>
          </a:xfrm>
          <a:prstGeom prst="ellipse">
            <a:avLst/>
          </a:prstGeom>
          <a:solidFill>
            <a:srgbClr val="448AD7">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N">
            <a:extLst>
              <a:ext uri="{FF2B5EF4-FFF2-40B4-BE49-F238E27FC236}">
                <a16:creationId xmlns:a16="http://schemas.microsoft.com/office/drawing/2014/main" id="{451520F2-EA5F-D345-D811-999DC5634FF8}"/>
              </a:ext>
            </a:extLst>
          </p:cNvPr>
          <p:cNvSpPr/>
          <p:nvPr/>
        </p:nvSpPr>
        <p:spPr>
          <a:xfrm>
            <a:off x="4160594" y="1856280"/>
            <a:ext cx="888882" cy="101340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ysClr val="windowText" lastClr="000000"/>
                </a:solidFill>
              </a:rPr>
              <a:t>P</a:t>
            </a:r>
          </a:p>
        </p:txBody>
      </p:sp>
      <p:pic>
        <p:nvPicPr>
          <p:cNvPr id="19" name="ruler4">
            <a:extLst>
              <a:ext uri="{FF2B5EF4-FFF2-40B4-BE49-F238E27FC236}">
                <a16:creationId xmlns:a16="http://schemas.microsoft.com/office/drawing/2014/main" id="{AC6BFCB7-98F2-AB7B-45EC-76261F629961}"/>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rot="2422156">
            <a:off x="1672005" y="3142197"/>
            <a:ext cx="7490479" cy="1464305"/>
          </a:xfrm>
          <a:prstGeom prst="rect">
            <a:avLst/>
          </a:prstGeom>
        </p:spPr>
      </p:pic>
      <p:pic>
        <p:nvPicPr>
          <p:cNvPr id="20" name="Pencil4" descr="A picture containing text&#10;&#10;Description automatically generated">
            <a:extLst>
              <a:ext uri="{FF2B5EF4-FFF2-40B4-BE49-F238E27FC236}">
                <a16:creationId xmlns:a16="http://schemas.microsoft.com/office/drawing/2014/main" id="{1C8B69E7-D9BF-E2D5-5902-55082C5F2F37}"/>
              </a:ext>
            </a:extLst>
          </p:cNvPr>
          <p:cNvPicPr>
            <a:picLocks noChangeAspect="1"/>
          </p:cNvPicPr>
          <p:nvPr/>
        </p:nvPicPr>
        <p:blipFill>
          <a:blip r:embed="rId4"/>
          <a:stretch>
            <a:fillRect/>
          </a:stretch>
        </p:blipFill>
        <p:spPr>
          <a:xfrm rot="20810940">
            <a:off x="4128890" y="894716"/>
            <a:ext cx="2100756" cy="1575567"/>
          </a:xfrm>
          <a:prstGeom prst="rect">
            <a:avLst/>
          </a:prstGeom>
        </p:spPr>
      </p:pic>
      <p:cxnSp>
        <p:nvCxnSpPr>
          <p:cNvPr id="21" name="Straight Connector 20">
            <a:extLst>
              <a:ext uri="{FF2B5EF4-FFF2-40B4-BE49-F238E27FC236}">
                <a16:creationId xmlns:a16="http://schemas.microsoft.com/office/drawing/2014/main" id="{317CDEE9-9D02-2B36-EBC0-A91F6C2E9C1B}"/>
              </a:ext>
            </a:extLst>
          </p:cNvPr>
          <p:cNvCxnSpPr>
            <a:cxnSpLocks/>
            <a:endCxn id="12" idx="1"/>
          </p:cNvCxnSpPr>
          <p:nvPr/>
        </p:nvCxnSpPr>
        <p:spPr>
          <a:xfrm>
            <a:off x="4790547" y="2452914"/>
            <a:ext cx="2869306" cy="2424095"/>
          </a:xfrm>
          <a:prstGeom prst="line">
            <a:avLst/>
          </a:prstGeom>
          <a:ln w="28575"/>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32" presetClass="emph" presetSubtype="0" fill="hold" nodeType="clickEffect">
                                  <p:stCondLst>
                                    <p:cond delay="0"/>
                                  </p:stCondLst>
                                  <p:childTnLst>
                                    <p:animRot by="120000">
                                      <p:cBhvr>
                                        <p:cTn id="18" dur="25" fill="hold">
                                          <p:stCondLst>
                                            <p:cond delay="0"/>
                                          </p:stCondLst>
                                        </p:cTn>
                                        <p:tgtEl>
                                          <p:spTgt spid="9"/>
                                        </p:tgtEl>
                                        <p:attrNameLst>
                                          <p:attrName>r</p:attrName>
                                        </p:attrNameLst>
                                      </p:cBhvr>
                                    </p:animRot>
                                    <p:animRot by="-240000">
                                      <p:cBhvr>
                                        <p:cTn id="19" dur="50" fill="hold">
                                          <p:stCondLst>
                                            <p:cond delay="50"/>
                                          </p:stCondLst>
                                        </p:cTn>
                                        <p:tgtEl>
                                          <p:spTgt spid="9"/>
                                        </p:tgtEl>
                                        <p:attrNameLst>
                                          <p:attrName>r</p:attrName>
                                        </p:attrNameLst>
                                      </p:cBhvr>
                                    </p:animRot>
                                    <p:animRot by="240000">
                                      <p:cBhvr>
                                        <p:cTn id="20" dur="50" fill="hold">
                                          <p:stCondLst>
                                            <p:cond delay="100"/>
                                          </p:stCondLst>
                                        </p:cTn>
                                        <p:tgtEl>
                                          <p:spTgt spid="9"/>
                                        </p:tgtEl>
                                        <p:attrNameLst>
                                          <p:attrName>r</p:attrName>
                                        </p:attrNameLst>
                                      </p:cBhvr>
                                    </p:animRot>
                                    <p:animRot by="-240000">
                                      <p:cBhvr>
                                        <p:cTn id="21" dur="50" fill="hold">
                                          <p:stCondLst>
                                            <p:cond delay="150"/>
                                          </p:stCondLst>
                                        </p:cTn>
                                        <p:tgtEl>
                                          <p:spTgt spid="9"/>
                                        </p:tgtEl>
                                        <p:attrNameLst>
                                          <p:attrName>r</p:attrName>
                                        </p:attrNameLst>
                                      </p:cBhvr>
                                    </p:animRot>
                                    <p:animRot by="120000">
                                      <p:cBhvr>
                                        <p:cTn id="22" dur="50" fill="hold">
                                          <p:stCondLst>
                                            <p:cond delay="200"/>
                                          </p:stCondLst>
                                        </p:cTn>
                                        <p:tgtEl>
                                          <p:spTgt spid="9"/>
                                        </p:tgtEl>
                                        <p:attrNameLst>
                                          <p:attrName>r</p:attrName>
                                        </p:attrNameLst>
                                      </p:cBhvr>
                                    </p:animRot>
                                  </p:childTnLst>
                                </p:cTn>
                              </p:par>
                              <p:par>
                                <p:cTn id="23" presetID="21" presetClass="entr" presetSubtype="1"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heel(1)">
                                      <p:cBhvr>
                                        <p:cTn id="25" dur="250"/>
                                        <p:tgtEl>
                                          <p:spTgt spid="10"/>
                                        </p:tgtEl>
                                      </p:cBhvr>
                                    </p:animEffec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13"/>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42" presetClass="path" presetSubtype="0" accel="50000" decel="50000" fill="hold" nodeType="clickEffect">
                                  <p:stCondLst>
                                    <p:cond delay="0"/>
                                  </p:stCondLst>
                                  <p:childTnLst>
                                    <p:animMotion origin="layout" path="M 8.33333E-7 2.59259E-6 L 0.23958 0.00926 " pathEditMode="relative" rAng="0" ptsTypes="AA">
                                      <p:cBhvr>
                                        <p:cTn id="33" dur="500" fill="hold"/>
                                        <p:tgtEl>
                                          <p:spTgt spid="9"/>
                                        </p:tgtEl>
                                        <p:attrNameLst>
                                          <p:attrName>ppt_x</p:attrName>
                                          <p:attrName>ppt_y</p:attrName>
                                        </p:attrNameLst>
                                      </p:cBhvr>
                                      <p:rCtr x="11979" y="463"/>
                                    </p:animMotion>
                                  </p:childTnLst>
                                </p:cTn>
                              </p:par>
                              <p:par>
                                <p:cTn id="34" presetID="22" presetClass="entr" presetSubtype="8" fill="hold"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wipe(left)">
                                      <p:cBhvr>
                                        <p:cTn id="36" dur="500"/>
                                        <p:tgtEl>
                                          <p:spTgt spid="11"/>
                                        </p:tgtEl>
                                      </p:cBhvr>
                                    </p:animEffect>
                                  </p:childTnLst>
                                </p:cTn>
                              </p:par>
                            </p:childTnLst>
                          </p:cTn>
                        </p:par>
                      </p:childTnLst>
                    </p:cTn>
                  </p:par>
                  <p:par>
                    <p:cTn id="37" fill="hold">
                      <p:stCondLst>
                        <p:cond delay="indefinite"/>
                      </p:stCondLst>
                      <p:childTnLst>
                        <p:par>
                          <p:cTn id="38" fill="hold">
                            <p:stCondLst>
                              <p:cond delay="0"/>
                            </p:stCondLst>
                            <p:childTnLst>
                              <p:par>
                                <p:cTn id="39" presetID="32" presetClass="emph" presetSubtype="0" fill="hold" nodeType="clickEffect">
                                  <p:stCondLst>
                                    <p:cond delay="0"/>
                                  </p:stCondLst>
                                  <p:childTnLst>
                                    <p:animRot by="120000">
                                      <p:cBhvr>
                                        <p:cTn id="40" dur="25" fill="hold">
                                          <p:stCondLst>
                                            <p:cond delay="0"/>
                                          </p:stCondLst>
                                        </p:cTn>
                                        <p:tgtEl>
                                          <p:spTgt spid="9"/>
                                        </p:tgtEl>
                                        <p:attrNameLst>
                                          <p:attrName>r</p:attrName>
                                        </p:attrNameLst>
                                      </p:cBhvr>
                                    </p:animRot>
                                    <p:animRot by="-240000">
                                      <p:cBhvr>
                                        <p:cTn id="41" dur="50" fill="hold">
                                          <p:stCondLst>
                                            <p:cond delay="50"/>
                                          </p:stCondLst>
                                        </p:cTn>
                                        <p:tgtEl>
                                          <p:spTgt spid="9"/>
                                        </p:tgtEl>
                                        <p:attrNameLst>
                                          <p:attrName>r</p:attrName>
                                        </p:attrNameLst>
                                      </p:cBhvr>
                                    </p:animRot>
                                    <p:animRot by="240000">
                                      <p:cBhvr>
                                        <p:cTn id="42" dur="50" fill="hold">
                                          <p:stCondLst>
                                            <p:cond delay="100"/>
                                          </p:stCondLst>
                                        </p:cTn>
                                        <p:tgtEl>
                                          <p:spTgt spid="9"/>
                                        </p:tgtEl>
                                        <p:attrNameLst>
                                          <p:attrName>r</p:attrName>
                                        </p:attrNameLst>
                                      </p:cBhvr>
                                    </p:animRot>
                                    <p:animRot by="-240000">
                                      <p:cBhvr>
                                        <p:cTn id="43" dur="50" fill="hold">
                                          <p:stCondLst>
                                            <p:cond delay="150"/>
                                          </p:stCondLst>
                                        </p:cTn>
                                        <p:tgtEl>
                                          <p:spTgt spid="9"/>
                                        </p:tgtEl>
                                        <p:attrNameLst>
                                          <p:attrName>r</p:attrName>
                                        </p:attrNameLst>
                                      </p:cBhvr>
                                    </p:animRot>
                                    <p:animRot by="120000">
                                      <p:cBhvr>
                                        <p:cTn id="44" dur="50" fill="hold">
                                          <p:stCondLst>
                                            <p:cond delay="200"/>
                                          </p:stCondLst>
                                        </p:cTn>
                                        <p:tgtEl>
                                          <p:spTgt spid="9"/>
                                        </p:tgtEl>
                                        <p:attrNameLst>
                                          <p:attrName>r</p:attrName>
                                        </p:attrNameLst>
                                      </p:cBhvr>
                                    </p:animRot>
                                  </p:childTnLst>
                                </p:cTn>
                              </p:par>
                              <p:par>
                                <p:cTn id="45" presetID="21" presetClass="entr" presetSubtype="1" fill="hold" grpId="0" nodeType="with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wheel(1)">
                                      <p:cBhvr>
                                        <p:cTn id="47" dur="250"/>
                                        <p:tgtEl>
                                          <p:spTgt spid="12"/>
                                        </p:tgtEl>
                                      </p:cBhvr>
                                    </p:animEffec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grpId="0" nodeType="clickEffect">
                                  <p:stCondLst>
                                    <p:cond delay="0"/>
                                  </p:stCondLst>
                                  <p:childTnLst>
                                    <p:set>
                                      <p:cBhvr>
                                        <p:cTn id="51" dur="1" fill="hold">
                                          <p:stCondLst>
                                            <p:cond delay="0"/>
                                          </p:stCondLst>
                                        </p:cTn>
                                        <p:tgtEl>
                                          <p:spTgt spid="14"/>
                                        </p:tgtEl>
                                        <p:attrNameLst>
                                          <p:attrName>style.visibility</p:attrName>
                                        </p:attrNameLst>
                                      </p:cBhvr>
                                      <p:to>
                                        <p:strVal val="visible"/>
                                      </p:to>
                                    </p:set>
                                  </p:childTnLst>
                                </p:cTn>
                              </p:par>
                            </p:childTnLst>
                          </p:cTn>
                        </p:par>
                        <p:par>
                          <p:cTn id="52" fill="hold">
                            <p:stCondLst>
                              <p:cond delay="0"/>
                            </p:stCondLst>
                            <p:childTnLst>
                              <p:par>
                                <p:cTn id="53" presetID="10" presetClass="exit" presetSubtype="0" fill="hold" nodeType="afterEffect">
                                  <p:stCondLst>
                                    <p:cond delay="0"/>
                                  </p:stCondLst>
                                  <p:childTnLst>
                                    <p:animEffect transition="out" filter="fade">
                                      <p:cBhvr>
                                        <p:cTn id="54" dur="500"/>
                                        <p:tgtEl>
                                          <p:spTgt spid="9"/>
                                        </p:tgtEl>
                                      </p:cBhvr>
                                    </p:animEffect>
                                    <p:set>
                                      <p:cBhvr>
                                        <p:cTn id="55" dur="1" fill="hold">
                                          <p:stCondLst>
                                            <p:cond delay="499"/>
                                          </p:stCondLst>
                                        </p:cTn>
                                        <p:tgtEl>
                                          <p:spTgt spid="9"/>
                                        </p:tgtEl>
                                        <p:attrNameLst>
                                          <p:attrName>style.visibility</p:attrName>
                                        </p:attrNameLst>
                                      </p:cBhvr>
                                      <p:to>
                                        <p:strVal val="hidden"/>
                                      </p:to>
                                    </p:set>
                                  </p:childTnLst>
                                </p:cTn>
                              </p:par>
                            </p:childTnLst>
                          </p:cTn>
                        </p:par>
                        <p:par>
                          <p:cTn id="56" fill="hold">
                            <p:stCondLst>
                              <p:cond delay="500"/>
                            </p:stCondLst>
                            <p:childTnLst>
                              <p:par>
                                <p:cTn id="57" presetID="10" presetClass="exit" presetSubtype="0" fill="hold" nodeType="afterEffect">
                                  <p:stCondLst>
                                    <p:cond delay="0"/>
                                  </p:stCondLst>
                                  <p:childTnLst>
                                    <p:animEffect transition="out" filter="fade">
                                      <p:cBhvr>
                                        <p:cTn id="58" dur="500"/>
                                        <p:tgtEl>
                                          <p:spTgt spid="8"/>
                                        </p:tgtEl>
                                      </p:cBhvr>
                                    </p:animEffect>
                                    <p:set>
                                      <p:cBhvr>
                                        <p:cTn id="59" dur="1" fill="hold">
                                          <p:stCondLst>
                                            <p:cond delay="499"/>
                                          </p:stCondLst>
                                        </p:cTn>
                                        <p:tgtEl>
                                          <p:spTgt spid="8"/>
                                        </p:tgtEl>
                                        <p:attrNameLst>
                                          <p:attrName>style.visibility</p:attrName>
                                        </p:attrNameLst>
                                      </p:cBhvr>
                                      <p:to>
                                        <p:strVal val="hidden"/>
                                      </p:to>
                                    </p:set>
                                  </p:childTnLst>
                                </p:cTn>
                              </p:par>
                            </p:childTnLst>
                          </p:cTn>
                        </p:par>
                      </p:childTnLst>
                    </p:cTn>
                  </p:par>
                  <p:par>
                    <p:cTn id="60" fill="hold">
                      <p:stCondLst>
                        <p:cond delay="indefinite"/>
                      </p:stCondLst>
                      <p:childTnLst>
                        <p:par>
                          <p:cTn id="61" fill="hold">
                            <p:stCondLst>
                              <p:cond delay="0"/>
                            </p:stCondLst>
                            <p:childTnLst>
                              <p:par>
                                <p:cTn id="62" presetID="47" presetClass="entr" presetSubtype="0" fill="hold" nodeType="clickEffect">
                                  <p:stCondLst>
                                    <p:cond delay="0"/>
                                  </p:stCondLst>
                                  <p:childTnLst>
                                    <p:set>
                                      <p:cBhvr>
                                        <p:cTn id="63" dur="1" fill="hold">
                                          <p:stCondLst>
                                            <p:cond delay="0"/>
                                          </p:stCondLst>
                                        </p:cTn>
                                        <p:tgtEl>
                                          <p:spTgt spid="7"/>
                                        </p:tgtEl>
                                        <p:attrNameLst>
                                          <p:attrName>style.visibility</p:attrName>
                                        </p:attrNameLst>
                                      </p:cBhvr>
                                      <p:to>
                                        <p:strVal val="visible"/>
                                      </p:to>
                                    </p:set>
                                    <p:animEffect transition="in" filter="fade">
                                      <p:cBhvr>
                                        <p:cTn id="64" dur="1000"/>
                                        <p:tgtEl>
                                          <p:spTgt spid="7"/>
                                        </p:tgtEl>
                                      </p:cBhvr>
                                    </p:animEffect>
                                    <p:anim calcmode="lin" valueType="num">
                                      <p:cBhvr>
                                        <p:cTn id="65" dur="1000" fill="hold"/>
                                        <p:tgtEl>
                                          <p:spTgt spid="7"/>
                                        </p:tgtEl>
                                        <p:attrNameLst>
                                          <p:attrName>ppt_x</p:attrName>
                                        </p:attrNameLst>
                                      </p:cBhvr>
                                      <p:tavLst>
                                        <p:tav tm="0">
                                          <p:val>
                                            <p:strVal val="#ppt_x"/>
                                          </p:val>
                                        </p:tav>
                                        <p:tav tm="100000">
                                          <p:val>
                                            <p:strVal val="#ppt_x"/>
                                          </p:val>
                                        </p:tav>
                                      </p:tavLst>
                                    </p:anim>
                                    <p:anim calcmode="lin" valueType="num">
                                      <p:cBhvr>
                                        <p:cTn id="6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10" presetClass="entr" presetSubtype="0" fill="hold" nodeType="clickEffect">
                                  <p:stCondLst>
                                    <p:cond delay="0"/>
                                  </p:stCondLst>
                                  <p:childTnLst>
                                    <p:set>
                                      <p:cBhvr>
                                        <p:cTn id="70" dur="1" fill="hold">
                                          <p:stCondLst>
                                            <p:cond delay="0"/>
                                          </p:stCondLst>
                                        </p:cTn>
                                        <p:tgtEl>
                                          <p:spTgt spid="15"/>
                                        </p:tgtEl>
                                        <p:attrNameLst>
                                          <p:attrName>style.visibility</p:attrName>
                                        </p:attrNameLst>
                                      </p:cBhvr>
                                      <p:to>
                                        <p:strVal val="visible"/>
                                      </p:to>
                                    </p:set>
                                    <p:animEffect transition="in" filter="fade">
                                      <p:cBhvr>
                                        <p:cTn id="71" dur="500"/>
                                        <p:tgtEl>
                                          <p:spTgt spid="15"/>
                                        </p:tgtEl>
                                      </p:cBhvr>
                                    </p:animEffect>
                                  </p:childTnLst>
                                </p:cTn>
                              </p:par>
                            </p:childTnLst>
                          </p:cTn>
                        </p:par>
                      </p:childTnLst>
                    </p:cTn>
                  </p:par>
                  <p:par>
                    <p:cTn id="72" fill="hold">
                      <p:stCondLst>
                        <p:cond delay="indefinite"/>
                      </p:stCondLst>
                      <p:childTnLst>
                        <p:par>
                          <p:cTn id="73" fill="hold">
                            <p:stCondLst>
                              <p:cond delay="0"/>
                            </p:stCondLst>
                            <p:childTnLst>
                              <p:par>
                                <p:cTn id="74" presetID="42" presetClass="path" presetSubtype="0" accel="50000" decel="50000" fill="hold" nodeType="clickEffect">
                                  <p:stCondLst>
                                    <p:cond delay="0"/>
                                  </p:stCondLst>
                                  <p:childTnLst>
                                    <p:animMotion origin="layout" path="M 2.91667E-6 -4.07407E-6 L -0.00104 -0.3493 " pathEditMode="relative" rAng="0" ptsTypes="AA">
                                      <p:cBhvr>
                                        <p:cTn id="75" dur="500" fill="hold"/>
                                        <p:tgtEl>
                                          <p:spTgt spid="15"/>
                                        </p:tgtEl>
                                        <p:attrNameLst>
                                          <p:attrName>ppt_x</p:attrName>
                                          <p:attrName>ppt_y</p:attrName>
                                        </p:attrNameLst>
                                      </p:cBhvr>
                                      <p:rCtr x="-52" y="-17477"/>
                                    </p:animMotion>
                                  </p:childTnLst>
                                </p:cTn>
                              </p:par>
                              <p:par>
                                <p:cTn id="76" presetID="22" presetClass="entr" presetSubtype="4" fill="hold" nodeType="withEffect">
                                  <p:stCondLst>
                                    <p:cond delay="0"/>
                                  </p:stCondLst>
                                  <p:childTnLst>
                                    <p:set>
                                      <p:cBhvr>
                                        <p:cTn id="77" dur="1" fill="hold">
                                          <p:stCondLst>
                                            <p:cond delay="0"/>
                                          </p:stCondLst>
                                        </p:cTn>
                                        <p:tgtEl>
                                          <p:spTgt spid="16"/>
                                        </p:tgtEl>
                                        <p:attrNameLst>
                                          <p:attrName>style.visibility</p:attrName>
                                        </p:attrNameLst>
                                      </p:cBhvr>
                                      <p:to>
                                        <p:strVal val="visible"/>
                                      </p:to>
                                    </p:set>
                                    <p:animEffect transition="in" filter="wipe(down)">
                                      <p:cBhvr>
                                        <p:cTn id="78" dur="500"/>
                                        <p:tgtEl>
                                          <p:spTgt spid="16"/>
                                        </p:tgtEl>
                                      </p:cBhvr>
                                    </p:animEffect>
                                  </p:childTnLst>
                                </p:cTn>
                              </p:par>
                            </p:childTnLst>
                          </p:cTn>
                        </p:par>
                      </p:childTnLst>
                    </p:cTn>
                  </p:par>
                  <p:par>
                    <p:cTn id="79" fill="hold">
                      <p:stCondLst>
                        <p:cond delay="indefinite"/>
                      </p:stCondLst>
                      <p:childTnLst>
                        <p:par>
                          <p:cTn id="80" fill="hold">
                            <p:stCondLst>
                              <p:cond delay="0"/>
                            </p:stCondLst>
                            <p:childTnLst>
                              <p:par>
                                <p:cTn id="81" presetID="32" presetClass="emph" presetSubtype="0" fill="hold" nodeType="clickEffect">
                                  <p:stCondLst>
                                    <p:cond delay="0"/>
                                  </p:stCondLst>
                                  <p:childTnLst>
                                    <p:animRot by="120000">
                                      <p:cBhvr>
                                        <p:cTn id="82" dur="25" fill="hold">
                                          <p:stCondLst>
                                            <p:cond delay="0"/>
                                          </p:stCondLst>
                                        </p:cTn>
                                        <p:tgtEl>
                                          <p:spTgt spid="15"/>
                                        </p:tgtEl>
                                        <p:attrNameLst>
                                          <p:attrName>r</p:attrName>
                                        </p:attrNameLst>
                                      </p:cBhvr>
                                    </p:animRot>
                                    <p:animRot by="-240000">
                                      <p:cBhvr>
                                        <p:cTn id="83" dur="50" fill="hold">
                                          <p:stCondLst>
                                            <p:cond delay="50"/>
                                          </p:stCondLst>
                                        </p:cTn>
                                        <p:tgtEl>
                                          <p:spTgt spid="15"/>
                                        </p:tgtEl>
                                        <p:attrNameLst>
                                          <p:attrName>r</p:attrName>
                                        </p:attrNameLst>
                                      </p:cBhvr>
                                    </p:animRot>
                                    <p:animRot by="240000">
                                      <p:cBhvr>
                                        <p:cTn id="84" dur="50" fill="hold">
                                          <p:stCondLst>
                                            <p:cond delay="100"/>
                                          </p:stCondLst>
                                        </p:cTn>
                                        <p:tgtEl>
                                          <p:spTgt spid="15"/>
                                        </p:tgtEl>
                                        <p:attrNameLst>
                                          <p:attrName>r</p:attrName>
                                        </p:attrNameLst>
                                      </p:cBhvr>
                                    </p:animRot>
                                    <p:animRot by="-240000">
                                      <p:cBhvr>
                                        <p:cTn id="85" dur="50" fill="hold">
                                          <p:stCondLst>
                                            <p:cond delay="150"/>
                                          </p:stCondLst>
                                        </p:cTn>
                                        <p:tgtEl>
                                          <p:spTgt spid="15"/>
                                        </p:tgtEl>
                                        <p:attrNameLst>
                                          <p:attrName>r</p:attrName>
                                        </p:attrNameLst>
                                      </p:cBhvr>
                                    </p:animRot>
                                    <p:animRot by="120000">
                                      <p:cBhvr>
                                        <p:cTn id="86" dur="50" fill="hold">
                                          <p:stCondLst>
                                            <p:cond delay="200"/>
                                          </p:stCondLst>
                                        </p:cTn>
                                        <p:tgtEl>
                                          <p:spTgt spid="15"/>
                                        </p:tgtEl>
                                        <p:attrNameLst>
                                          <p:attrName>r</p:attrName>
                                        </p:attrNameLst>
                                      </p:cBhvr>
                                    </p:animRot>
                                  </p:childTnLst>
                                </p:cTn>
                              </p:par>
                            </p:childTnLst>
                          </p:cTn>
                        </p:par>
                        <p:par>
                          <p:cTn id="87" fill="hold">
                            <p:stCondLst>
                              <p:cond delay="250"/>
                            </p:stCondLst>
                            <p:childTnLst>
                              <p:par>
                                <p:cTn id="88" presetID="10" presetClass="exit" presetSubtype="0" fill="hold" nodeType="afterEffect">
                                  <p:stCondLst>
                                    <p:cond delay="0"/>
                                  </p:stCondLst>
                                  <p:childTnLst>
                                    <p:animEffect transition="out" filter="fade">
                                      <p:cBhvr>
                                        <p:cTn id="89" dur="500"/>
                                        <p:tgtEl>
                                          <p:spTgt spid="15"/>
                                        </p:tgtEl>
                                      </p:cBhvr>
                                    </p:animEffect>
                                    <p:set>
                                      <p:cBhvr>
                                        <p:cTn id="90" dur="1" fill="hold">
                                          <p:stCondLst>
                                            <p:cond delay="499"/>
                                          </p:stCondLst>
                                        </p:cTn>
                                        <p:tgtEl>
                                          <p:spTgt spid="15"/>
                                        </p:tgtEl>
                                        <p:attrNameLst>
                                          <p:attrName>style.visibility</p:attrName>
                                        </p:attrNameLst>
                                      </p:cBhvr>
                                      <p:to>
                                        <p:strVal val="hidden"/>
                                      </p:to>
                                    </p:set>
                                  </p:childTnLst>
                                </p:cTn>
                              </p:par>
                              <p:par>
                                <p:cTn id="91" presetID="21" presetClass="entr" presetSubtype="1" fill="hold" grpId="0" nodeType="withEffect">
                                  <p:stCondLst>
                                    <p:cond delay="0"/>
                                  </p:stCondLst>
                                  <p:childTnLst>
                                    <p:set>
                                      <p:cBhvr>
                                        <p:cTn id="92" dur="1" fill="hold">
                                          <p:stCondLst>
                                            <p:cond delay="0"/>
                                          </p:stCondLst>
                                        </p:cTn>
                                        <p:tgtEl>
                                          <p:spTgt spid="17"/>
                                        </p:tgtEl>
                                        <p:attrNameLst>
                                          <p:attrName>style.visibility</p:attrName>
                                        </p:attrNameLst>
                                      </p:cBhvr>
                                      <p:to>
                                        <p:strVal val="visible"/>
                                      </p:to>
                                    </p:set>
                                    <p:animEffect transition="in" filter="wheel(1)">
                                      <p:cBhvr>
                                        <p:cTn id="93" dur="250"/>
                                        <p:tgtEl>
                                          <p:spTgt spid="17"/>
                                        </p:tgtEl>
                                      </p:cBhvr>
                                    </p:animEffect>
                                  </p:childTnLst>
                                </p:cTn>
                              </p:par>
                            </p:childTnLst>
                          </p:cTn>
                        </p:par>
                        <p:par>
                          <p:cTn id="94" fill="hold">
                            <p:stCondLst>
                              <p:cond delay="750"/>
                            </p:stCondLst>
                            <p:childTnLst>
                              <p:par>
                                <p:cTn id="95" presetID="10" presetClass="exit" presetSubtype="0" fill="hold" nodeType="afterEffect">
                                  <p:stCondLst>
                                    <p:cond delay="0"/>
                                  </p:stCondLst>
                                  <p:childTnLst>
                                    <p:animEffect transition="out" filter="fade">
                                      <p:cBhvr>
                                        <p:cTn id="96" dur="500"/>
                                        <p:tgtEl>
                                          <p:spTgt spid="7"/>
                                        </p:tgtEl>
                                      </p:cBhvr>
                                    </p:animEffect>
                                    <p:set>
                                      <p:cBhvr>
                                        <p:cTn id="97" dur="1" fill="hold">
                                          <p:stCondLst>
                                            <p:cond delay="499"/>
                                          </p:stCondLst>
                                        </p:cTn>
                                        <p:tgtEl>
                                          <p:spTgt spid="7"/>
                                        </p:tgtEl>
                                        <p:attrNameLst>
                                          <p:attrName>style.visibility</p:attrName>
                                        </p:attrNameLst>
                                      </p:cBhvr>
                                      <p:to>
                                        <p:strVal val="hidden"/>
                                      </p:to>
                                    </p:set>
                                  </p:childTnLst>
                                </p:cTn>
                              </p:par>
                            </p:childTnLst>
                          </p:cTn>
                        </p:par>
                        <p:par>
                          <p:cTn id="98" fill="hold">
                            <p:stCondLst>
                              <p:cond delay="1250"/>
                            </p:stCondLst>
                            <p:childTnLst>
                              <p:par>
                                <p:cTn id="99" presetID="1" presetClass="entr" presetSubtype="0" fill="hold" grpId="0" nodeType="afterEffect">
                                  <p:stCondLst>
                                    <p:cond delay="0"/>
                                  </p:stCondLst>
                                  <p:childTnLst>
                                    <p:set>
                                      <p:cBhvr>
                                        <p:cTn id="100" dur="1" fill="hold">
                                          <p:stCondLst>
                                            <p:cond delay="0"/>
                                          </p:stCondLst>
                                        </p:cTn>
                                        <p:tgtEl>
                                          <p:spTgt spid="18"/>
                                        </p:tgtEl>
                                        <p:attrNameLst>
                                          <p:attrName>style.visibility</p:attrName>
                                        </p:attrNameLst>
                                      </p:cBhvr>
                                      <p:to>
                                        <p:strVal val="visible"/>
                                      </p:to>
                                    </p:set>
                                  </p:childTnLst>
                                </p:cTn>
                              </p:par>
                            </p:childTnLst>
                          </p:cTn>
                        </p:par>
                      </p:childTnLst>
                    </p:cTn>
                  </p:par>
                  <p:par>
                    <p:cTn id="101" fill="hold">
                      <p:stCondLst>
                        <p:cond delay="indefinite"/>
                      </p:stCondLst>
                      <p:childTnLst>
                        <p:par>
                          <p:cTn id="102" fill="hold">
                            <p:stCondLst>
                              <p:cond delay="0"/>
                            </p:stCondLst>
                            <p:childTnLst>
                              <p:par>
                                <p:cTn id="103" presetID="42" presetClass="entr" presetSubtype="0" fill="hold" nodeType="clickEffect">
                                  <p:stCondLst>
                                    <p:cond delay="0"/>
                                  </p:stCondLst>
                                  <p:childTnLst>
                                    <p:set>
                                      <p:cBhvr>
                                        <p:cTn id="104" dur="1" fill="hold">
                                          <p:stCondLst>
                                            <p:cond delay="0"/>
                                          </p:stCondLst>
                                        </p:cTn>
                                        <p:tgtEl>
                                          <p:spTgt spid="19"/>
                                        </p:tgtEl>
                                        <p:attrNameLst>
                                          <p:attrName>style.visibility</p:attrName>
                                        </p:attrNameLst>
                                      </p:cBhvr>
                                      <p:to>
                                        <p:strVal val="visible"/>
                                      </p:to>
                                    </p:set>
                                    <p:animEffect transition="in" filter="fade">
                                      <p:cBhvr>
                                        <p:cTn id="105" dur="1000"/>
                                        <p:tgtEl>
                                          <p:spTgt spid="19"/>
                                        </p:tgtEl>
                                      </p:cBhvr>
                                    </p:animEffect>
                                    <p:anim calcmode="lin" valueType="num">
                                      <p:cBhvr>
                                        <p:cTn id="106" dur="1000" fill="hold"/>
                                        <p:tgtEl>
                                          <p:spTgt spid="19"/>
                                        </p:tgtEl>
                                        <p:attrNameLst>
                                          <p:attrName>ppt_x</p:attrName>
                                        </p:attrNameLst>
                                      </p:cBhvr>
                                      <p:tavLst>
                                        <p:tav tm="0">
                                          <p:val>
                                            <p:strVal val="#ppt_x"/>
                                          </p:val>
                                        </p:tav>
                                        <p:tav tm="100000">
                                          <p:val>
                                            <p:strVal val="#ppt_x"/>
                                          </p:val>
                                        </p:tav>
                                      </p:tavLst>
                                    </p:anim>
                                    <p:anim calcmode="lin" valueType="num">
                                      <p:cBhvr>
                                        <p:cTn id="107"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108" fill="hold">
                      <p:stCondLst>
                        <p:cond delay="indefinite"/>
                      </p:stCondLst>
                      <p:childTnLst>
                        <p:par>
                          <p:cTn id="109" fill="hold">
                            <p:stCondLst>
                              <p:cond delay="0"/>
                            </p:stCondLst>
                            <p:childTnLst>
                              <p:par>
                                <p:cTn id="110" presetID="10" presetClass="entr" presetSubtype="0" fill="hold" nodeType="clickEffect">
                                  <p:stCondLst>
                                    <p:cond delay="0"/>
                                  </p:stCondLst>
                                  <p:childTnLst>
                                    <p:set>
                                      <p:cBhvr>
                                        <p:cTn id="111" dur="1" fill="hold">
                                          <p:stCondLst>
                                            <p:cond delay="0"/>
                                          </p:stCondLst>
                                        </p:cTn>
                                        <p:tgtEl>
                                          <p:spTgt spid="20"/>
                                        </p:tgtEl>
                                        <p:attrNameLst>
                                          <p:attrName>style.visibility</p:attrName>
                                        </p:attrNameLst>
                                      </p:cBhvr>
                                      <p:to>
                                        <p:strVal val="visible"/>
                                      </p:to>
                                    </p:set>
                                    <p:animEffect transition="in" filter="fade">
                                      <p:cBhvr>
                                        <p:cTn id="112" dur="500"/>
                                        <p:tgtEl>
                                          <p:spTgt spid="20"/>
                                        </p:tgtEl>
                                      </p:cBhvr>
                                    </p:animEffect>
                                  </p:childTnLst>
                                </p:cTn>
                              </p:par>
                            </p:childTnLst>
                          </p:cTn>
                        </p:par>
                      </p:childTnLst>
                    </p:cTn>
                  </p:par>
                  <p:par>
                    <p:cTn id="113" fill="hold">
                      <p:stCondLst>
                        <p:cond delay="indefinite"/>
                      </p:stCondLst>
                      <p:childTnLst>
                        <p:par>
                          <p:cTn id="114" fill="hold">
                            <p:stCondLst>
                              <p:cond delay="0"/>
                            </p:stCondLst>
                            <p:childTnLst>
                              <p:par>
                                <p:cTn id="115" presetID="42" presetClass="path" presetSubtype="0" accel="50000" decel="50000" fill="hold" nodeType="clickEffect">
                                  <p:stCondLst>
                                    <p:cond delay="0"/>
                                  </p:stCondLst>
                                  <p:childTnLst>
                                    <p:animMotion origin="layout" path="M -2.70833E-6 4.44444E-6 L 0.24297 0.35879 " pathEditMode="relative" rAng="0" ptsTypes="AA">
                                      <p:cBhvr>
                                        <p:cTn id="116" dur="500" fill="hold"/>
                                        <p:tgtEl>
                                          <p:spTgt spid="20"/>
                                        </p:tgtEl>
                                        <p:attrNameLst>
                                          <p:attrName>ppt_x</p:attrName>
                                          <p:attrName>ppt_y</p:attrName>
                                        </p:attrNameLst>
                                      </p:cBhvr>
                                      <p:rCtr x="12148" y="17940"/>
                                    </p:animMotion>
                                  </p:childTnLst>
                                </p:cTn>
                              </p:par>
                              <p:par>
                                <p:cTn id="117" presetID="22" presetClass="entr" presetSubtype="8" fill="hold" nodeType="withEffect">
                                  <p:stCondLst>
                                    <p:cond delay="0"/>
                                  </p:stCondLst>
                                  <p:childTnLst>
                                    <p:set>
                                      <p:cBhvr>
                                        <p:cTn id="118" dur="1" fill="hold">
                                          <p:stCondLst>
                                            <p:cond delay="0"/>
                                          </p:stCondLst>
                                        </p:cTn>
                                        <p:tgtEl>
                                          <p:spTgt spid="21"/>
                                        </p:tgtEl>
                                        <p:attrNameLst>
                                          <p:attrName>style.visibility</p:attrName>
                                        </p:attrNameLst>
                                      </p:cBhvr>
                                      <p:to>
                                        <p:strVal val="visible"/>
                                      </p:to>
                                    </p:set>
                                    <p:animEffect transition="in" filter="wipe(left)">
                                      <p:cBhvr>
                                        <p:cTn id="119" dur="500"/>
                                        <p:tgtEl>
                                          <p:spTgt spid="21"/>
                                        </p:tgtEl>
                                      </p:cBhvr>
                                    </p:animEffect>
                                  </p:childTnLst>
                                </p:cTn>
                              </p:par>
                            </p:childTnLst>
                          </p:cTn>
                        </p:par>
                        <p:par>
                          <p:cTn id="120" fill="hold">
                            <p:stCondLst>
                              <p:cond delay="500"/>
                            </p:stCondLst>
                            <p:childTnLst>
                              <p:par>
                                <p:cTn id="121" presetID="10" presetClass="exit" presetSubtype="0" fill="hold" nodeType="afterEffect">
                                  <p:stCondLst>
                                    <p:cond delay="0"/>
                                  </p:stCondLst>
                                  <p:childTnLst>
                                    <p:animEffect transition="out" filter="fade">
                                      <p:cBhvr>
                                        <p:cTn id="122" dur="500"/>
                                        <p:tgtEl>
                                          <p:spTgt spid="20"/>
                                        </p:tgtEl>
                                      </p:cBhvr>
                                    </p:animEffect>
                                    <p:set>
                                      <p:cBhvr>
                                        <p:cTn id="123" dur="1" fill="hold">
                                          <p:stCondLst>
                                            <p:cond delay="499"/>
                                          </p:stCondLst>
                                        </p:cTn>
                                        <p:tgtEl>
                                          <p:spTgt spid="20"/>
                                        </p:tgtEl>
                                        <p:attrNameLst>
                                          <p:attrName>style.visibility</p:attrName>
                                        </p:attrNameLst>
                                      </p:cBhvr>
                                      <p:to>
                                        <p:strVal val="hidden"/>
                                      </p:to>
                                    </p:set>
                                  </p:childTnLst>
                                </p:cTn>
                              </p:par>
                            </p:childTnLst>
                          </p:cTn>
                        </p:par>
                        <p:par>
                          <p:cTn id="124" fill="hold">
                            <p:stCondLst>
                              <p:cond delay="1000"/>
                            </p:stCondLst>
                            <p:childTnLst>
                              <p:par>
                                <p:cTn id="125" presetID="10" presetClass="exit" presetSubtype="0" fill="hold" nodeType="afterEffect">
                                  <p:stCondLst>
                                    <p:cond delay="0"/>
                                  </p:stCondLst>
                                  <p:childTnLst>
                                    <p:animEffect transition="out" filter="fade">
                                      <p:cBhvr>
                                        <p:cTn id="126" dur="500"/>
                                        <p:tgtEl>
                                          <p:spTgt spid="19"/>
                                        </p:tgtEl>
                                      </p:cBhvr>
                                    </p:animEffect>
                                    <p:set>
                                      <p:cBhvr>
                                        <p:cTn id="127"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animBg="1"/>
      <p:bldP spid="13" grpId="0"/>
      <p:bldP spid="14" grpId="0"/>
      <p:bldP spid="17" grpId="0" animBg="1"/>
      <p:bldP spid="1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737"/>
        <p:cNvGrpSpPr/>
        <p:nvPr/>
      </p:nvGrpSpPr>
      <p:grpSpPr>
        <a:xfrm>
          <a:off x="0" y="0"/>
          <a:ext cx="0" cy="0"/>
          <a:chOff x="0" y="0"/>
          <a:chExt cx="0" cy="0"/>
        </a:xfrm>
      </p:grpSpPr>
      <p:sp>
        <p:nvSpPr>
          <p:cNvPr id="739" name="Google Shape;739;p46"/>
          <p:cNvSpPr txBox="1"/>
          <p:nvPr/>
        </p:nvSpPr>
        <p:spPr>
          <a:xfrm>
            <a:off x="0" y="572301"/>
            <a:ext cx="12192000" cy="584700"/>
          </a:xfrm>
          <a:prstGeom prst="rect">
            <a:avLst/>
          </a:prstGeom>
          <a:solidFill>
            <a:srgbClr val="0076A3"/>
          </a:solidFill>
          <a:ln>
            <a:noFill/>
          </a:ln>
        </p:spPr>
        <p:txBody>
          <a:bodyPr spcFirstLastPara="1" wrap="square" lIns="91425" tIns="45700" rIns="91425" bIns="45700" anchor="t" anchorCtr="0">
            <a:spAutoFit/>
          </a:bodyPr>
          <a:lstStyle/>
          <a:p>
            <a:pPr marL="463550" lvl="1"/>
            <a:r>
              <a:rPr lang="fr-FR" sz="3200" b="1" i="0" u="none" strike="noStrike" cap="none" dirty="0">
                <a:solidFill>
                  <a:schemeClr val="lt1"/>
                </a:solidFill>
                <a:latin typeface="Comic Sans MS"/>
                <a:ea typeface="Comic Sans MS"/>
                <a:cs typeface="Comic Sans MS"/>
                <a:sym typeface="Comic Sans MS"/>
              </a:rPr>
              <a:t>Cas </a:t>
            </a:r>
            <a:r>
              <a:rPr lang="fr-FR" sz="3200" b="1" dirty="0">
                <a:solidFill>
                  <a:schemeClr val="lt1"/>
                </a:solidFill>
                <a:latin typeface="Comic Sans MS"/>
                <a:ea typeface="Comic Sans MS"/>
                <a:cs typeface="Comic Sans MS"/>
                <a:sym typeface="Comic Sans MS"/>
              </a:rPr>
              <a:t>: Côté </a:t>
            </a:r>
            <a:r>
              <a:rPr lang="fr-FR" sz="3200" b="1" i="0" u="none" strike="noStrike" cap="none" dirty="0">
                <a:solidFill>
                  <a:schemeClr val="lt1"/>
                </a:solidFill>
                <a:latin typeface="Comic Sans MS"/>
                <a:ea typeface="Comic Sans MS"/>
                <a:cs typeface="Comic Sans MS"/>
                <a:sym typeface="Comic Sans MS"/>
              </a:rPr>
              <a:t>Angle </a:t>
            </a:r>
            <a:r>
              <a:rPr lang="fr-FR" sz="3200" b="1" dirty="0">
                <a:solidFill>
                  <a:schemeClr val="lt1"/>
                </a:solidFill>
                <a:latin typeface="Comic Sans MS"/>
                <a:ea typeface="Comic Sans MS"/>
                <a:cs typeface="Comic Sans MS"/>
                <a:sym typeface="Comic Sans MS"/>
              </a:rPr>
              <a:t>Côté</a:t>
            </a:r>
            <a:r>
              <a:rPr lang="fr-FR" sz="3200" b="1" i="0" u="none" strike="noStrike" cap="none" dirty="0">
                <a:solidFill>
                  <a:schemeClr val="lt1"/>
                </a:solidFill>
                <a:latin typeface="Comic Sans MS"/>
                <a:ea typeface="Comic Sans MS"/>
                <a:cs typeface="Comic Sans MS"/>
                <a:sym typeface="Comic Sans MS"/>
              </a:rPr>
              <a:t> (CAC)</a:t>
            </a:r>
          </a:p>
        </p:txBody>
      </p:sp>
      <p:sp>
        <p:nvSpPr>
          <p:cNvPr id="2" name="Rectangle 1">
            <a:extLst>
              <a:ext uri="{FF2B5EF4-FFF2-40B4-BE49-F238E27FC236}">
                <a16:creationId xmlns:a16="http://schemas.microsoft.com/office/drawing/2014/main" id="{FC666EC2-E5D7-578A-C68B-7C59E0C2FC6C}"/>
              </a:ext>
            </a:extLst>
          </p:cNvPr>
          <p:cNvSpPr/>
          <p:nvPr/>
        </p:nvSpPr>
        <p:spPr>
          <a:xfrm rot="2339522">
            <a:off x="5962825" y="3518368"/>
            <a:ext cx="111001" cy="109778"/>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DBD448FF-1010-445B-2634-8C95D82ECDF6}"/>
              </a:ext>
            </a:extLst>
          </p:cNvPr>
          <p:cNvGrpSpPr/>
          <p:nvPr/>
        </p:nvGrpSpPr>
        <p:grpSpPr>
          <a:xfrm>
            <a:off x="4070274" y="1856280"/>
            <a:ext cx="4332019" cy="3425584"/>
            <a:chOff x="4070274" y="1856280"/>
            <a:chExt cx="4332019" cy="3425584"/>
          </a:xfrm>
        </p:grpSpPr>
        <p:sp>
          <p:nvSpPr>
            <p:cNvPr id="4" name="Oval 3">
              <a:extLst>
                <a:ext uri="{FF2B5EF4-FFF2-40B4-BE49-F238E27FC236}">
                  <a16:creationId xmlns:a16="http://schemas.microsoft.com/office/drawing/2014/main" id="{7AD33516-690E-41F3-4B84-3252805AAEFA}"/>
                </a:ext>
              </a:extLst>
            </p:cNvPr>
            <p:cNvSpPr/>
            <p:nvPr/>
          </p:nvSpPr>
          <p:spPr>
            <a:xfrm>
              <a:off x="4752447" y="4861954"/>
              <a:ext cx="102804" cy="102804"/>
            </a:xfrm>
            <a:prstGeom prst="ellipse">
              <a:avLst/>
            </a:prstGeom>
            <a:solidFill>
              <a:srgbClr val="448AD7">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 name="Straight Connector 4">
              <a:extLst>
                <a:ext uri="{FF2B5EF4-FFF2-40B4-BE49-F238E27FC236}">
                  <a16:creationId xmlns:a16="http://schemas.microsoft.com/office/drawing/2014/main" id="{F8DB6124-EE35-2E3F-F1BE-2F6479E1FEC4}"/>
                </a:ext>
              </a:extLst>
            </p:cNvPr>
            <p:cNvCxnSpPr>
              <a:cxnSpLocks/>
              <a:stCxn id="4" idx="6"/>
            </p:cNvCxnSpPr>
            <p:nvPr/>
          </p:nvCxnSpPr>
          <p:spPr>
            <a:xfrm>
              <a:off x="4855251" y="4913356"/>
              <a:ext cx="2840949"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6" name="Oval 5">
              <a:extLst>
                <a:ext uri="{FF2B5EF4-FFF2-40B4-BE49-F238E27FC236}">
                  <a16:creationId xmlns:a16="http://schemas.microsoft.com/office/drawing/2014/main" id="{8835116D-5AD5-F159-E74B-726069C31C1F}"/>
                </a:ext>
              </a:extLst>
            </p:cNvPr>
            <p:cNvSpPr/>
            <p:nvPr/>
          </p:nvSpPr>
          <p:spPr>
            <a:xfrm>
              <a:off x="7644798" y="4861954"/>
              <a:ext cx="102804" cy="102804"/>
            </a:xfrm>
            <a:prstGeom prst="ellipse">
              <a:avLst/>
            </a:prstGeom>
            <a:solidFill>
              <a:srgbClr val="448AD7">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M">
              <a:extLst>
                <a:ext uri="{FF2B5EF4-FFF2-40B4-BE49-F238E27FC236}">
                  <a16:creationId xmlns:a16="http://schemas.microsoft.com/office/drawing/2014/main" id="{03702D13-7209-0279-81B8-236C5BF9B763}"/>
                </a:ext>
              </a:extLst>
            </p:cNvPr>
            <p:cNvSpPr/>
            <p:nvPr/>
          </p:nvSpPr>
          <p:spPr>
            <a:xfrm>
              <a:off x="4070274" y="4249405"/>
              <a:ext cx="888882" cy="101340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ysClr val="windowText" lastClr="000000"/>
                  </a:solidFill>
                </a:rPr>
                <a:t>M</a:t>
              </a:r>
            </a:p>
          </p:txBody>
        </p:sp>
        <p:sp>
          <p:nvSpPr>
            <p:cNvPr id="8" name="N">
              <a:extLst>
                <a:ext uri="{FF2B5EF4-FFF2-40B4-BE49-F238E27FC236}">
                  <a16:creationId xmlns:a16="http://schemas.microsoft.com/office/drawing/2014/main" id="{6C023E41-AC6E-00FF-265C-8798EDC73A90}"/>
                </a:ext>
              </a:extLst>
            </p:cNvPr>
            <p:cNvSpPr/>
            <p:nvPr/>
          </p:nvSpPr>
          <p:spPr>
            <a:xfrm>
              <a:off x="7513411" y="4268455"/>
              <a:ext cx="888882" cy="101340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ysClr val="windowText" lastClr="000000"/>
                  </a:solidFill>
                </a:rPr>
                <a:t>N</a:t>
              </a:r>
            </a:p>
          </p:txBody>
        </p:sp>
        <p:cxnSp>
          <p:nvCxnSpPr>
            <p:cNvPr id="9" name="Straight Connector 8">
              <a:extLst>
                <a:ext uri="{FF2B5EF4-FFF2-40B4-BE49-F238E27FC236}">
                  <a16:creationId xmlns:a16="http://schemas.microsoft.com/office/drawing/2014/main" id="{48B266F7-29A7-7AD6-27C0-C26932B665F1}"/>
                </a:ext>
              </a:extLst>
            </p:cNvPr>
            <p:cNvCxnSpPr>
              <a:cxnSpLocks/>
            </p:cNvCxnSpPr>
            <p:nvPr/>
          </p:nvCxnSpPr>
          <p:spPr>
            <a:xfrm flipV="1">
              <a:off x="4790547" y="2452914"/>
              <a:ext cx="0" cy="2460442"/>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0" name="P">
              <a:extLst>
                <a:ext uri="{FF2B5EF4-FFF2-40B4-BE49-F238E27FC236}">
                  <a16:creationId xmlns:a16="http://schemas.microsoft.com/office/drawing/2014/main" id="{E36AB5B1-F78F-AE0C-F68C-D2954853053F}"/>
                </a:ext>
              </a:extLst>
            </p:cNvPr>
            <p:cNvSpPr/>
            <p:nvPr/>
          </p:nvSpPr>
          <p:spPr>
            <a:xfrm>
              <a:off x="4735701" y="2411535"/>
              <a:ext cx="102804" cy="102804"/>
            </a:xfrm>
            <a:prstGeom prst="ellipse">
              <a:avLst/>
            </a:prstGeom>
            <a:solidFill>
              <a:srgbClr val="448AD7">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N">
              <a:extLst>
                <a:ext uri="{FF2B5EF4-FFF2-40B4-BE49-F238E27FC236}">
                  <a16:creationId xmlns:a16="http://schemas.microsoft.com/office/drawing/2014/main" id="{97DD42AC-5B05-D854-97F9-92E9E4883540}"/>
                </a:ext>
              </a:extLst>
            </p:cNvPr>
            <p:cNvSpPr/>
            <p:nvPr/>
          </p:nvSpPr>
          <p:spPr>
            <a:xfrm>
              <a:off x="4160594" y="1856280"/>
              <a:ext cx="888882" cy="101340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ysClr val="windowText" lastClr="000000"/>
                  </a:solidFill>
                </a:rPr>
                <a:t>P</a:t>
              </a:r>
            </a:p>
          </p:txBody>
        </p:sp>
        <p:cxnSp>
          <p:nvCxnSpPr>
            <p:cNvPr id="12" name="Straight Connector 11">
              <a:extLst>
                <a:ext uri="{FF2B5EF4-FFF2-40B4-BE49-F238E27FC236}">
                  <a16:creationId xmlns:a16="http://schemas.microsoft.com/office/drawing/2014/main" id="{C9D265AD-D6D2-909A-6259-6C8FAC9152C3}"/>
                </a:ext>
              </a:extLst>
            </p:cNvPr>
            <p:cNvCxnSpPr>
              <a:cxnSpLocks/>
              <a:endCxn id="6" idx="1"/>
            </p:cNvCxnSpPr>
            <p:nvPr/>
          </p:nvCxnSpPr>
          <p:spPr>
            <a:xfrm>
              <a:off x="4790547" y="2452914"/>
              <a:ext cx="2869306" cy="2424095"/>
            </a:xfrm>
            <a:prstGeom prst="line">
              <a:avLst/>
            </a:prstGeom>
            <a:ln w="28575"/>
          </p:spPr>
          <p:style>
            <a:lnRef idx="1">
              <a:schemeClr val="accent1"/>
            </a:lnRef>
            <a:fillRef idx="0">
              <a:schemeClr val="accent1"/>
            </a:fillRef>
            <a:effectRef idx="0">
              <a:schemeClr val="accent1"/>
            </a:effectRef>
            <a:fontRef idx="minor">
              <a:schemeClr val="tx1"/>
            </a:fontRef>
          </p:style>
        </p:cxnSp>
      </p:grpSp>
      <p:pic>
        <p:nvPicPr>
          <p:cNvPr id="13" name="setsquare2">
            <a:extLst>
              <a:ext uri="{FF2B5EF4-FFF2-40B4-BE49-F238E27FC236}">
                <a16:creationId xmlns:a16="http://schemas.microsoft.com/office/drawing/2014/main" id="{2A058324-8FC0-E3DC-97FF-A2AB2416C8EB}"/>
              </a:ext>
            </a:extLst>
          </p:cNvPr>
          <p:cNvPicPr>
            <a:picLocks noChangeAspect="1"/>
          </p:cNvPicPr>
          <p:nvPr/>
        </p:nvPicPr>
        <p:blipFill>
          <a:blip r:embed="rId3"/>
          <a:stretch>
            <a:fillRect/>
          </a:stretch>
        </p:blipFill>
        <p:spPr>
          <a:xfrm rot="7858011">
            <a:off x="-349287" y="2602876"/>
            <a:ext cx="6555593" cy="4113193"/>
          </a:xfrm>
          <a:prstGeom prst="rect">
            <a:avLst/>
          </a:prstGeom>
        </p:spPr>
      </p:pic>
      <p:cxnSp>
        <p:nvCxnSpPr>
          <p:cNvPr id="14" name="Straight Connector 13">
            <a:extLst>
              <a:ext uri="{FF2B5EF4-FFF2-40B4-BE49-F238E27FC236}">
                <a16:creationId xmlns:a16="http://schemas.microsoft.com/office/drawing/2014/main" id="{28386A82-17FA-7B6B-07FA-0CE1AFCF561A}"/>
              </a:ext>
            </a:extLst>
          </p:cNvPr>
          <p:cNvCxnSpPr/>
          <p:nvPr/>
        </p:nvCxnSpPr>
        <p:spPr>
          <a:xfrm flipV="1">
            <a:off x="4803849" y="3495675"/>
            <a:ext cx="1206426" cy="1417681"/>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A1C9BEA6-4299-6686-5EDE-C818643B36E6}"/>
              </a:ext>
            </a:extLst>
          </p:cNvPr>
          <p:cNvCxnSpPr>
            <a:cxnSpLocks/>
            <a:stCxn id="6" idx="2"/>
          </p:cNvCxnSpPr>
          <p:nvPr/>
        </p:nvCxnSpPr>
        <p:spPr>
          <a:xfrm flipH="1">
            <a:off x="4816258" y="4913356"/>
            <a:ext cx="2828540"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670D130C-EF41-DCE3-49D4-72F7A33488A2}"/>
              </a:ext>
            </a:extLst>
          </p:cNvPr>
          <p:cNvCxnSpPr>
            <a:cxnSpLocks/>
          </p:cNvCxnSpPr>
          <p:nvPr/>
        </p:nvCxnSpPr>
        <p:spPr>
          <a:xfrm>
            <a:off x="4787103" y="2452914"/>
            <a:ext cx="12321" cy="246044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17" name="Rectangle 16">
            <a:extLst>
              <a:ext uri="{FF2B5EF4-FFF2-40B4-BE49-F238E27FC236}">
                <a16:creationId xmlns:a16="http://schemas.microsoft.com/office/drawing/2014/main" id="{8EC8F94C-1B3E-87B4-4B69-9650A1875481}"/>
              </a:ext>
            </a:extLst>
          </p:cNvPr>
          <p:cNvSpPr/>
          <p:nvPr/>
        </p:nvSpPr>
        <p:spPr>
          <a:xfrm>
            <a:off x="4792173" y="4803579"/>
            <a:ext cx="111001" cy="109778"/>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wipe(down)">
                                      <p:cBhvr>
                                        <p:cTn id="14" dur="500"/>
                                        <p:tgtEl>
                                          <p:spTgt spid="14"/>
                                        </p:tgtEl>
                                      </p:cBhvr>
                                    </p:animEffect>
                                  </p:childTnLst>
                                </p:cTn>
                              </p:par>
                            </p:childTnLst>
                          </p:cTn>
                        </p:par>
                        <p:par>
                          <p:cTn id="15" fill="hold">
                            <p:stCondLst>
                              <p:cond delay="500"/>
                            </p:stCondLst>
                            <p:childTnLst>
                              <p:par>
                                <p:cTn id="16" presetID="21" presetClass="entr" presetSubtype="1"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heel(1)">
                                      <p:cBhvr>
                                        <p:cTn id="18" dur="25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xit" presetSubtype="0" fill="hold" nodeType="clickEffect">
                                  <p:stCondLst>
                                    <p:cond delay="0"/>
                                  </p:stCondLst>
                                  <p:childTnLst>
                                    <p:animEffect transition="out" filter="fade">
                                      <p:cBhvr>
                                        <p:cTn id="22" dur="1000"/>
                                        <p:tgtEl>
                                          <p:spTgt spid="13"/>
                                        </p:tgtEl>
                                      </p:cBhvr>
                                    </p:animEffect>
                                    <p:anim calcmode="lin" valueType="num">
                                      <p:cBhvr>
                                        <p:cTn id="23" dur="1000"/>
                                        <p:tgtEl>
                                          <p:spTgt spid="13"/>
                                        </p:tgtEl>
                                        <p:attrNameLst>
                                          <p:attrName>ppt_x</p:attrName>
                                        </p:attrNameLst>
                                      </p:cBhvr>
                                      <p:tavLst>
                                        <p:tav tm="0">
                                          <p:val>
                                            <p:strVal val="ppt_x"/>
                                          </p:val>
                                        </p:tav>
                                        <p:tav tm="100000">
                                          <p:val>
                                            <p:strVal val="ppt_x"/>
                                          </p:val>
                                        </p:tav>
                                      </p:tavLst>
                                    </p:anim>
                                    <p:anim calcmode="lin" valueType="num">
                                      <p:cBhvr>
                                        <p:cTn id="24" dur="1000"/>
                                        <p:tgtEl>
                                          <p:spTgt spid="13"/>
                                        </p:tgtEl>
                                        <p:attrNameLst>
                                          <p:attrName>ppt_y</p:attrName>
                                        </p:attrNameLst>
                                      </p:cBhvr>
                                      <p:tavLst>
                                        <p:tav tm="0">
                                          <p:val>
                                            <p:strVal val="ppt_y"/>
                                          </p:val>
                                        </p:tav>
                                        <p:tav tm="100000">
                                          <p:val>
                                            <p:strVal val="ppt_y+.1"/>
                                          </p:val>
                                        </p:tav>
                                      </p:tavLst>
                                    </p:anim>
                                    <p:set>
                                      <p:cBhvr>
                                        <p:cTn id="25" dur="1" fill="hold">
                                          <p:stCondLst>
                                            <p:cond delay="999"/>
                                          </p:stCondLst>
                                        </p:cTn>
                                        <p:tgtEl>
                                          <p:spTgt spid="13"/>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ntr" presetSubtype="2" fill="hold" nodeType="click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wipe(right)">
                                      <p:cBhvr>
                                        <p:cTn id="30" dur="500"/>
                                        <p:tgtEl>
                                          <p:spTgt spid="15"/>
                                        </p:tgtEl>
                                      </p:cBhvr>
                                    </p:animEffect>
                                  </p:childTnLst>
                                </p:cTn>
                              </p:par>
                            </p:childTnLst>
                          </p:cTn>
                        </p:par>
                        <p:par>
                          <p:cTn id="31" fill="hold">
                            <p:stCondLst>
                              <p:cond delay="500"/>
                            </p:stCondLst>
                            <p:childTnLst>
                              <p:par>
                                <p:cTn id="32" presetID="21" presetClass="entr" presetSubtype="1" fill="hold" grpId="0" nodeType="after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wheel(1)">
                                      <p:cBhvr>
                                        <p:cTn id="34" dur="250"/>
                                        <p:tgtEl>
                                          <p:spTgt spid="17"/>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1" fill="hold" nodeType="click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wipe(up)">
                                      <p:cBhvr>
                                        <p:cTn id="3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97;gb06ce43697_0_0">
            <a:extLst>
              <a:ext uri="{FF2B5EF4-FFF2-40B4-BE49-F238E27FC236}">
                <a16:creationId xmlns:a16="http://schemas.microsoft.com/office/drawing/2014/main" id="{4245A341-67B7-49D2-83BC-1C7196F6A943}"/>
              </a:ext>
            </a:extLst>
          </p:cNvPr>
          <p:cNvSpPr txBox="1">
            <a:spLocks/>
          </p:cNvSpPr>
          <p:nvPr/>
        </p:nvSpPr>
        <p:spPr>
          <a:xfrm>
            <a:off x="1024128" y="4824658"/>
            <a:ext cx="10143000" cy="1267670"/>
          </a:xfrm>
          <a:prstGeom prst="rect">
            <a:avLst/>
          </a:prstGeom>
          <a:solidFill>
            <a:srgbClr val="DAF3F6"/>
          </a:solidFill>
          <a:ln>
            <a:solidFill>
              <a:srgbClr val="C7E6F5"/>
            </a:solidFill>
          </a:ln>
          <a:effectLst/>
        </p:spPr>
        <p:txBody>
          <a:bodyPr spcFirstLastPara="1" wrap="square" lIns="45700" tIns="45700" rIns="45700"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fr-FR" sz="5400" dirty="0">
                <a:solidFill>
                  <a:schemeClr val="accent1">
                    <a:lumMod val="50000"/>
                  </a:schemeClr>
                </a:solidFill>
                <a:latin typeface="Comic Sans MS" panose="030F0702030302020204" pitchFamily="66" charset="0"/>
              </a:rPr>
              <a:t>Évaluation formative commune</a:t>
            </a:r>
          </a:p>
        </p:txBody>
      </p:sp>
      <p:grpSp>
        <p:nvGrpSpPr>
          <p:cNvPr id="2" name="Group 1">
            <a:extLst>
              <a:ext uri="{FF2B5EF4-FFF2-40B4-BE49-F238E27FC236}">
                <a16:creationId xmlns:a16="http://schemas.microsoft.com/office/drawing/2014/main" id="{FAD7C37A-5098-47E6-99AF-F56BE9B6F82C}"/>
              </a:ext>
            </a:extLst>
          </p:cNvPr>
          <p:cNvGrpSpPr/>
          <p:nvPr/>
        </p:nvGrpSpPr>
        <p:grpSpPr>
          <a:xfrm>
            <a:off x="4198069" y="1281644"/>
            <a:ext cx="3287797" cy="3341373"/>
            <a:chOff x="4198069" y="1281644"/>
            <a:chExt cx="3287797" cy="3341373"/>
          </a:xfrm>
        </p:grpSpPr>
        <p:sp>
          <p:nvSpPr>
            <p:cNvPr id="6" name="Freeform: Shape 5">
              <a:extLst>
                <a:ext uri="{FF2B5EF4-FFF2-40B4-BE49-F238E27FC236}">
                  <a16:creationId xmlns:a16="http://schemas.microsoft.com/office/drawing/2014/main" id="{55F15E61-D015-4810-882D-E059AD7DC5A9}"/>
                </a:ext>
              </a:extLst>
            </p:cNvPr>
            <p:cNvSpPr/>
            <p:nvPr/>
          </p:nvSpPr>
          <p:spPr>
            <a:xfrm>
              <a:off x="5116750" y="1334725"/>
              <a:ext cx="2369116" cy="2362900"/>
            </a:xfrm>
            <a:custGeom>
              <a:avLst/>
              <a:gdLst>
                <a:gd name="connsiteX0" fmla="*/ 1506538 w 2369116"/>
                <a:gd name="connsiteY0" fmla="*/ 850 h 2362900"/>
                <a:gd name="connsiteX1" fmla="*/ 1532267 w 2369116"/>
                <a:gd name="connsiteY1" fmla="*/ 5361 h 2362900"/>
                <a:gd name="connsiteX2" fmla="*/ 2350102 w 2369116"/>
                <a:gd name="connsiteY2" fmla="*/ 952572 h 2362900"/>
                <a:gd name="connsiteX3" fmla="*/ 1374114 w 2369116"/>
                <a:gd name="connsiteY3" fmla="*/ 2343514 h 2362900"/>
                <a:gd name="connsiteX4" fmla="*/ 463363 w 2369116"/>
                <a:gd name="connsiteY4" fmla="*/ 2140732 h 2362900"/>
                <a:gd name="connsiteX5" fmla="*/ 447023 w 2369116"/>
                <a:gd name="connsiteY5" fmla="*/ 2130123 h 2362900"/>
                <a:gd name="connsiteX6" fmla="*/ 233145 w 2369116"/>
                <a:gd name="connsiteY6" fmla="*/ 1929048 h 2362900"/>
                <a:gd name="connsiteX7" fmla="*/ 5731 w 2369116"/>
                <a:gd name="connsiteY7" fmla="*/ 1506413 h 2362900"/>
                <a:gd name="connsiteX8" fmla="*/ 0 w 2369116"/>
                <a:gd name="connsiteY8" fmla="*/ 1485318 h 2362900"/>
                <a:gd name="connsiteX9" fmla="*/ 23046 w 2369116"/>
                <a:gd name="connsiteY9" fmla="*/ 1526776 h 2362900"/>
                <a:gd name="connsiteX10" fmla="*/ 233389 w 2369116"/>
                <a:gd name="connsiteY10" fmla="*/ 1709927 h 2362900"/>
                <a:gd name="connsiteX11" fmla="*/ 365081 w 2369116"/>
                <a:gd name="connsiteY11" fmla="*/ 1738948 h 2362900"/>
                <a:gd name="connsiteX12" fmla="*/ 374836 w 2369116"/>
                <a:gd name="connsiteY12" fmla="*/ 1749800 h 2362900"/>
                <a:gd name="connsiteX13" fmla="*/ 1334972 w 2369116"/>
                <a:gd name="connsiteY13" fmla="*/ 2124270 h 2362900"/>
                <a:gd name="connsiteX14" fmla="*/ 1916004 w 2369116"/>
                <a:gd name="connsiteY14" fmla="*/ 1788942 h 2362900"/>
                <a:gd name="connsiteX15" fmla="*/ 2141833 w 2369116"/>
                <a:gd name="connsiteY15" fmla="*/ 1059024 h 2362900"/>
                <a:gd name="connsiteX16" fmla="*/ 1933685 w 2369116"/>
                <a:gd name="connsiteY16" fmla="*/ 541765 h 2362900"/>
                <a:gd name="connsiteX17" fmla="*/ 1745292 w 2369116"/>
                <a:gd name="connsiteY17" fmla="*/ 358615 h 2362900"/>
                <a:gd name="connsiteX18" fmla="*/ 1745414 w 2369116"/>
                <a:gd name="connsiteY18" fmla="*/ 339226 h 2362900"/>
                <a:gd name="connsiteX19" fmla="*/ 1522146 w 2369116"/>
                <a:gd name="connsiteY19" fmla="*/ 11702 h 2362900"/>
                <a:gd name="connsiteX20" fmla="*/ 1506538 w 2369116"/>
                <a:gd name="connsiteY20" fmla="*/ 850 h 236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369116" h="2362900">
                  <a:moveTo>
                    <a:pt x="1506538" y="850"/>
                  </a:moveTo>
                  <a:cubicBezTo>
                    <a:pt x="1515805" y="-1833"/>
                    <a:pt x="1524097" y="2435"/>
                    <a:pt x="1532267" y="5361"/>
                  </a:cubicBezTo>
                  <a:cubicBezTo>
                    <a:pt x="1983436" y="166929"/>
                    <a:pt x="2264746" y="480308"/>
                    <a:pt x="2350102" y="952572"/>
                  </a:cubicBezTo>
                  <a:cubicBezTo>
                    <a:pt x="2468015" y="1605060"/>
                    <a:pt x="2024773" y="2231332"/>
                    <a:pt x="1374114" y="2343514"/>
                  </a:cubicBezTo>
                  <a:cubicBezTo>
                    <a:pt x="1043785" y="2400459"/>
                    <a:pt x="739429" y="2331686"/>
                    <a:pt x="463363" y="2140732"/>
                  </a:cubicBezTo>
                  <a:cubicBezTo>
                    <a:pt x="457997" y="2137074"/>
                    <a:pt x="452510" y="2133660"/>
                    <a:pt x="447023" y="2130123"/>
                  </a:cubicBezTo>
                  <a:cubicBezTo>
                    <a:pt x="367764" y="2071593"/>
                    <a:pt x="298015" y="2002943"/>
                    <a:pt x="233145" y="1929048"/>
                  </a:cubicBezTo>
                  <a:cubicBezTo>
                    <a:pt x="130351" y="1802721"/>
                    <a:pt x="52799" y="1662859"/>
                    <a:pt x="5731" y="1506413"/>
                  </a:cubicBezTo>
                  <a:cubicBezTo>
                    <a:pt x="3658" y="1499462"/>
                    <a:pt x="1829" y="1492390"/>
                    <a:pt x="0" y="1485318"/>
                  </a:cubicBezTo>
                  <a:cubicBezTo>
                    <a:pt x="15608" y="1494707"/>
                    <a:pt x="14876" y="1513119"/>
                    <a:pt x="23046" y="1526776"/>
                  </a:cubicBezTo>
                  <a:cubicBezTo>
                    <a:pt x="73163" y="1611035"/>
                    <a:pt x="142301" y="1673833"/>
                    <a:pt x="233389" y="1709927"/>
                  </a:cubicBezTo>
                  <a:cubicBezTo>
                    <a:pt x="275213" y="1726510"/>
                    <a:pt x="318745" y="1740289"/>
                    <a:pt x="365081" y="1738948"/>
                  </a:cubicBezTo>
                  <a:cubicBezTo>
                    <a:pt x="368373" y="1742484"/>
                    <a:pt x="371788" y="1746020"/>
                    <a:pt x="374836" y="1749800"/>
                  </a:cubicBezTo>
                  <a:cubicBezTo>
                    <a:pt x="623467" y="2057936"/>
                    <a:pt x="944040" y="2185849"/>
                    <a:pt x="1334972" y="2124270"/>
                  </a:cubicBezTo>
                  <a:cubicBezTo>
                    <a:pt x="1569580" y="2087323"/>
                    <a:pt x="1764070" y="1970751"/>
                    <a:pt x="1916004" y="1788942"/>
                  </a:cubicBezTo>
                  <a:cubicBezTo>
                    <a:pt x="2092204" y="1578112"/>
                    <a:pt x="2167074" y="1333261"/>
                    <a:pt x="2141833" y="1059024"/>
                  </a:cubicBezTo>
                  <a:cubicBezTo>
                    <a:pt x="2124152" y="865997"/>
                    <a:pt x="2053184" y="694065"/>
                    <a:pt x="1933685" y="541765"/>
                  </a:cubicBezTo>
                  <a:cubicBezTo>
                    <a:pt x="1879057" y="472260"/>
                    <a:pt x="1814309" y="413364"/>
                    <a:pt x="1745292" y="358615"/>
                  </a:cubicBezTo>
                  <a:cubicBezTo>
                    <a:pt x="1745414" y="352152"/>
                    <a:pt x="1746267" y="345567"/>
                    <a:pt x="1745414" y="339226"/>
                  </a:cubicBezTo>
                  <a:cubicBezTo>
                    <a:pt x="1723953" y="193999"/>
                    <a:pt x="1652253" y="82914"/>
                    <a:pt x="1522146" y="11702"/>
                  </a:cubicBezTo>
                  <a:cubicBezTo>
                    <a:pt x="1516415" y="8776"/>
                    <a:pt x="1509587" y="7556"/>
                    <a:pt x="1506538" y="850"/>
                  </a:cubicBezTo>
                  <a:close/>
                </a:path>
              </a:pathLst>
            </a:custGeom>
            <a:solidFill>
              <a:schemeClr val="tx2">
                <a:lumMod val="50000"/>
              </a:schemeClr>
            </a:solidFill>
            <a:ln w="12171" cap="flat">
              <a:noFill/>
              <a:prstDash val="solid"/>
              <a:miter/>
            </a:ln>
          </p:spPr>
          <p:txBody>
            <a:bodyPr rtlCol="0" anchor="ctr"/>
            <a:lstStyle/>
            <a:p>
              <a:endParaRPr lang="en-US"/>
            </a:p>
          </p:txBody>
        </p:sp>
        <p:sp>
          <p:nvSpPr>
            <p:cNvPr id="7" name="Freeform: Shape 6">
              <a:extLst>
                <a:ext uri="{FF2B5EF4-FFF2-40B4-BE49-F238E27FC236}">
                  <a16:creationId xmlns:a16="http://schemas.microsoft.com/office/drawing/2014/main" id="{BE06FACB-1C31-4FBD-B999-45A0D962638A}"/>
                </a:ext>
              </a:extLst>
            </p:cNvPr>
            <p:cNvSpPr/>
            <p:nvPr/>
          </p:nvSpPr>
          <p:spPr>
            <a:xfrm>
              <a:off x="4198069" y="3388925"/>
              <a:ext cx="1232984" cy="1234092"/>
            </a:xfrm>
            <a:custGeom>
              <a:avLst/>
              <a:gdLst>
                <a:gd name="connsiteX0" fmla="*/ 1165360 w 1232984"/>
                <a:gd name="connsiteY0" fmla="*/ 271634 h 1234092"/>
                <a:gd name="connsiteX1" fmla="*/ 1221452 w 1232984"/>
                <a:gd name="connsiteY1" fmla="*/ 328944 h 1234092"/>
                <a:gd name="connsiteX2" fmla="*/ 1222427 w 1232984"/>
                <a:gd name="connsiteY2" fmla="*/ 364062 h 1234092"/>
                <a:gd name="connsiteX3" fmla="*/ 580060 w 1232984"/>
                <a:gd name="connsiteY3" fmla="*/ 1005576 h 1234092"/>
                <a:gd name="connsiteX4" fmla="*/ 422883 w 1232984"/>
                <a:gd name="connsiteY4" fmla="*/ 1162387 h 1234092"/>
                <a:gd name="connsiteX5" fmla="*/ 71703 w 1232984"/>
                <a:gd name="connsiteY5" fmla="*/ 1160193 h 1234092"/>
                <a:gd name="connsiteX6" fmla="*/ 70971 w 1232984"/>
                <a:gd name="connsiteY6" fmla="*/ 812427 h 1234092"/>
                <a:gd name="connsiteX7" fmla="*/ 874418 w 1232984"/>
                <a:gd name="connsiteY7" fmla="*/ 7761 h 1234092"/>
                <a:gd name="connsiteX8" fmla="*/ 899171 w 1232984"/>
                <a:gd name="connsiteY8" fmla="*/ 7273 h 1234092"/>
                <a:gd name="connsiteX9" fmla="*/ 959896 w 1232984"/>
                <a:gd name="connsiteY9" fmla="*/ 67022 h 1234092"/>
                <a:gd name="connsiteX10" fmla="*/ 1165360 w 1232984"/>
                <a:gd name="connsiteY10" fmla="*/ 271634 h 1234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32984" h="1234092">
                  <a:moveTo>
                    <a:pt x="1165360" y="271634"/>
                  </a:moveTo>
                  <a:cubicBezTo>
                    <a:pt x="1184017" y="290778"/>
                    <a:pt x="1201698" y="311019"/>
                    <a:pt x="1221452" y="328944"/>
                  </a:cubicBezTo>
                  <a:cubicBezTo>
                    <a:pt x="1235718" y="341748"/>
                    <a:pt x="1237547" y="349064"/>
                    <a:pt x="1222427" y="364062"/>
                  </a:cubicBezTo>
                  <a:cubicBezTo>
                    <a:pt x="1007817" y="577453"/>
                    <a:pt x="794061" y="791575"/>
                    <a:pt x="580060" y="1005576"/>
                  </a:cubicBezTo>
                  <a:cubicBezTo>
                    <a:pt x="527749" y="1057887"/>
                    <a:pt x="475804" y="1110686"/>
                    <a:pt x="422883" y="1162387"/>
                  </a:cubicBezTo>
                  <a:cubicBezTo>
                    <a:pt x="324235" y="1258962"/>
                    <a:pt x="169009" y="1257743"/>
                    <a:pt x="71703" y="1160193"/>
                  </a:cubicBezTo>
                  <a:cubicBezTo>
                    <a:pt x="-22799" y="1065569"/>
                    <a:pt x="-24750" y="908757"/>
                    <a:pt x="70971" y="812427"/>
                  </a:cubicBezTo>
                  <a:cubicBezTo>
                    <a:pt x="338136" y="543554"/>
                    <a:pt x="606765" y="276145"/>
                    <a:pt x="874418" y="7761"/>
                  </a:cubicBezTo>
                  <a:cubicBezTo>
                    <a:pt x="883807" y="-1750"/>
                    <a:pt x="889294" y="-3214"/>
                    <a:pt x="899171" y="7273"/>
                  </a:cubicBezTo>
                  <a:cubicBezTo>
                    <a:pt x="918559" y="28002"/>
                    <a:pt x="939532" y="47147"/>
                    <a:pt x="959896" y="67022"/>
                  </a:cubicBezTo>
                  <a:cubicBezTo>
                    <a:pt x="1025010" y="138722"/>
                    <a:pt x="1097441" y="202861"/>
                    <a:pt x="1165360" y="271634"/>
                  </a:cubicBezTo>
                  <a:close/>
                </a:path>
              </a:pathLst>
            </a:custGeom>
            <a:solidFill>
              <a:schemeClr val="tx2">
                <a:lumMod val="50000"/>
              </a:schemeClr>
            </a:solidFill>
            <a:ln w="12171" cap="flat">
              <a:noFill/>
              <a:prstDash val="solid"/>
              <a:miter/>
            </a:ln>
          </p:spPr>
          <p:txBody>
            <a:bodyPr rtlCol="0" anchor="ctr"/>
            <a:lstStyle/>
            <a:p>
              <a:endParaRPr lang="en-US"/>
            </a:p>
          </p:txBody>
        </p:sp>
        <p:sp>
          <p:nvSpPr>
            <p:cNvPr id="8" name="Freeform: Shape 7">
              <a:extLst>
                <a:ext uri="{FF2B5EF4-FFF2-40B4-BE49-F238E27FC236}">
                  <a16:creationId xmlns:a16="http://schemas.microsoft.com/office/drawing/2014/main" id="{AA845A6B-330C-4511-B482-D3A60A7093E5}"/>
                </a:ext>
              </a:extLst>
            </p:cNvPr>
            <p:cNvSpPr/>
            <p:nvPr/>
          </p:nvSpPr>
          <p:spPr>
            <a:xfrm>
              <a:off x="5070434" y="1281644"/>
              <a:ext cx="1792036" cy="1791997"/>
            </a:xfrm>
            <a:custGeom>
              <a:avLst/>
              <a:gdLst>
                <a:gd name="connsiteX0" fmla="*/ 1552854 w 1792036"/>
                <a:gd name="connsiteY0" fmla="*/ 53931 h 1791997"/>
                <a:gd name="connsiteX1" fmla="*/ 1568340 w 1792036"/>
                <a:gd name="connsiteY1" fmla="*/ 64784 h 1791997"/>
                <a:gd name="connsiteX2" fmla="*/ 1791607 w 1792036"/>
                <a:gd name="connsiteY2" fmla="*/ 392308 h 1791997"/>
                <a:gd name="connsiteX3" fmla="*/ 1791485 w 1792036"/>
                <a:gd name="connsiteY3" fmla="*/ 411696 h 1791997"/>
                <a:gd name="connsiteX4" fmla="*/ 1780877 w 1792036"/>
                <a:gd name="connsiteY4" fmla="*/ 405965 h 1791997"/>
                <a:gd name="connsiteX5" fmla="*/ 1249473 w 1792036"/>
                <a:gd name="connsiteY5" fmla="*/ 222327 h 1791997"/>
                <a:gd name="connsiteX6" fmla="*/ 766235 w 1792036"/>
                <a:gd name="connsiteY6" fmla="*/ 325974 h 1791997"/>
                <a:gd name="connsiteX7" fmla="*/ 277631 w 1792036"/>
                <a:gd name="connsiteY7" fmla="*/ 881034 h 1791997"/>
                <a:gd name="connsiteX8" fmla="*/ 296775 w 1792036"/>
                <a:gd name="connsiteY8" fmla="*/ 1585711 h 1791997"/>
                <a:gd name="connsiteX9" fmla="*/ 411274 w 1792036"/>
                <a:gd name="connsiteY9" fmla="*/ 1791907 h 1791997"/>
                <a:gd name="connsiteX10" fmla="*/ 279582 w 1792036"/>
                <a:gd name="connsiteY10" fmla="*/ 1762886 h 1791997"/>
                <a:gd name="connsiteX11" fmla="*/ 69240 w 1792036"/>
                <a:gd name="connsiteY11" fmla="*/ 1579736 h 1791997"/>
                <a:gd name="connsiteX12" fmla="*/ 46194 w 1792036"/>
                <a:gd name="connsiteY12" fmla="*/ 1538277 h 1791997"/>
                <a:gd name="connsiteX13" fmla="*/ 3515 w 1792036"/>
                <a:gd name="connsiteY13" fmla="*/ 1116617 h 1791997"/>
                <a:gd name="connsiteX14" fmla="*/ 128745 w 1792036"/>
                <a:gd name="connsiteY14" fmla="*/ 664229 h 1791997"/>
                <a:gd name="connsiteX15" fmla="*/ 562477 w 1792036"/>
                <a:gd name="connsiteY15" fmla="*/ 186478 h 1791997"/>
                <a:gd name="connsiteX16" fmla="*/ 1269959 w 1792036"/>
                <a:gd name="connsiteY16" fmla="*/ 1376 h 1791997"/>
                <a:gd name="connsiteX17" fmla="*/ 1538099 w 1792036"/>
                <a:gd name="connsiteY17" fmla="*/ 46493 h 1791997"/>
                <a:gd name="connsiteX18" fmla="*/ 1552975 w 1792036"/>
                <a:gd name="connsiteY18" fmla="*/ 53931 h 1791997"/>
                <a:gd name="connsiteX19" fmla="*/ 1552854 w 1792036"/>
                <a:gd name="connsiteY19" fmla="*/ 53931 h 1791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792036" h="1791997">
                  <a:moveTo>
                    <a:pt x="1552854" y="53931"/>
                  </a:moveTo>
                  <a:cubicBezTo>
                    <a:pt x="1555902" y="60516"/>
                    <a:pt x="1562852" y="61735"/>
                    <a:pt x="1568340" y="64784"/>
                  </a:cubicBezTo>
                  <a:cubicBezTo>
                    <a:pt x="1698447" y="135995"/>
                    <a:pt x="1770146" y="247081"/>
                    <a:pt x="1791607" y="392308"/>
                  </a:cubicBezTo>
                  <a:cubicBezTo>
                    <a:pt x="1792583" y="398649"/>
                    <a:pt x="1791607" y="405234"/>
                    <a:pt x="1791485" y="411696"/>
                  </a:cubicBezTo>
                  <a:cubicBezTo>
                    <a:pt x="1787949" y="409867"/>
                    <a:pt x="1784047" y="408282"/>
                    <a:pt x="1780877" y="405965"/>
                  </a:cubicBezTo>
                  <a:cubicBezTo>
                    <a:pt x="1621992" y="291832"/>
                    <a:pt x="1443963" y="231229"/>
                    <a:pt x="1249473" y="222327"/>
                  </a:cubicBezTo>
                  <a:cubicBezTo>
                    <a:pt x="1080102" y="214523"/>
                    <a:pt x="917681" y="248422"/>
                    <a:pt x="766235" y="325974"/>
                  </a:cubicBezTo>
                  <a:cubicBezTo>
                    <a:pt x="530773" y="446570"/>
                    <a:pt x="365304" y="631062"/>
                    <a:pt x="277631" y="881034"/>
                  </a:cubicBezTo>
                  <a:cubicBezTo>
                    <a:pt x="194591" y="1117593"/>
                    <a:pt x="202761" y="1353054"/>
                    <a:pt x="296775" y="1585711"/>
                  </a:cubicBezTo>
                  <a:cubicBezTo>
                    <a:pt x="326528" y="1659239"/>
                    <a:pt x="367743" y="1726183"/>
                    <a:pt x="411274" y="1791907"/>
                  </a:cubicBezTo>
                  <a:cubicBezTo>
                    <a:pt x="364938" y="1793249"/>
                    <a:pt x="321406" y="1779470"/>
                    <a:pt x="279582" y="1762886"/>
                  </a:cubicBezTo>
                  <a:cubicBezTo>
                    <a:pt x="188495" y="1726793"/>
                    <a:pt x="119356" y="1663995"/>
                    <a:pt x="69240" y="1579736"/>
                  </a:cubicBezTo>
                  <a:cubicBezTo>
                    <a:pt x="61070" y="1566079"/>
                    <a:pt x="61801" y="1547667"/>
                    <a:pt x="46194" y="1538277"/>
                  </a:cubicBezTo>
                  <a:cubicBezTo>
                    <a:pt x="6076" y="1400366"/>
                    <a:pt x="-7093" y="1259772"/>
                    <a:pt x="3515" y="1116617"/>
                  </a:cubicBezTo>
                  <a:cubicBezTo>
                    <a:pt x="15343" y="957367"/>
                    <a:pt x="56680" y="806652"/>
                    <a:pt x="128745" y="664229"/>
                  </a:cubicBezTo>
                  <a:cubicBezTo>
                    <a:pt x="229344" y="465105"/>
                    <a:pt x="374083" y="305611"/>
                    <a:pt x="562477" y="186478"/>
                  </a:cubicBezTo>
                  <a:cubicBezTo>
                    <a:pt x="778428" y="49907"/>
                    <a:pt x="1015109" y="-10086"/>
                    <a:pt x="1269959" y="1376"/>
                  </a:cubicBezTo>
                  <a:cubicBezTo>
                    <a:pt x="1361046" y="5522"/>
                    <a:pt x="1450792" y="19545"/>
                    <a:pt x="1538099" y="46493"/>
                  </a:cubicBezTo>
                  <a:cubicBezTo>
                    <a:pt x="1540294" y="54541"/>
                    <a:pt x="1546635" y="54419"/>
                    <a:pt x="1552975" y="53931"/>
                  </a:cubicBezTo>
                  <a:lnTo>
                    <a:pt x="1552854" y="53931"/>
                  </a:lnTo>
                  <a:close/>
                </a:path>
              </a:pathLst>
            </a:custGeom>
            <a:solidFill>
              <a:schemeClr val="accent1">
                <a:lumMod val="60000"/>
                <a:lumOff val="40000"/>
              </a:schemeClr>
            </a:solidFill>
            <a:ln w="12171"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3473EA28-2020-413D-ACB1-7E2DE271B337}"/>
                </a:ext>
              </a:extLst>
            </p:cNvPr>
            <p:cNvSpPr/>
            <p:nvPr/>
          </p:nvSpPr>
          <p:spPr>
            <a:xfrm>
              <a:off x="5158087" y="3263896"/>
              <a:ext cx="405686" cy="396662"/>
            </a:xfrm>
            <a:custGeom>
              <a:avLst/>
              <a:gdLst>
                <a:gd name="connsiteX0" fmla="*/ 205343 w 405686"/>
                <a:gd name="connsiteY0" fmla="*/ 396663 h 396662"/>
                <a:gd name="connsiteX1" fmla="*/ 0 w 405686"/>
                <a:gd name="connsiteY1" fmla="*/ 192174 h 396662"/>
                <a:gd name="connsiteX2" fmla="*/ 21583 w 405686"/>
                <a:gd name="connsiteY2" fmla="*/ 177297 h 396662"/>
                <a:gd name="connsiteX3" fmla="*/ 173517 w 405686"/>
                <a:gd name="connsiteY3" fmla="*/ 25607 h 396662"/>
                <a:gd name="connsiteX4" fmla="*/ 191808 w 405686"/>
                <a:gd name="connsiteY4" fmla="*/ 0 h 396662"/>
                <a:gd name="connsiteX5" fmla="*/ 405686 w 405686"/>
                <a:gd name="connsiteY5" fmla="*/ 201075 h 396662"/>
                <a:gd name="connsiteX6" fmla="*/ 393127 w 405686"/>
                <a:gd name="connsiteY6" fmla="*/ 207416 h 396662"/>
                <a:gd name="connsiteX7" fmla="*/ 205343 w 405686"/>
                <a:gd name="connsiteY7" fmla="*/ 396663 h 396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5686" h="396662">
                  <a:moveTo>
                    <a:pt x="205343" y="396663"/>
                  </a:moveTo>
                  <a:cubicBezTo>
                    <a:pt x="137424" y="328012"/>
                    <a:pt x="64993" y="263751"/>
                    <a:pt x="0" y="192174"/>
                  </a:cubicBezTo>
                  <a:cubicBezTo>
                    <a:pt x="9999" y="191320"/>
                    <a:pt x="15364" y="183516"/>
                    <a:pt x="21583" y="177297"/>
                  </a:cubicBezTo>
                  <a:cubicBezTo>
                    <a:pt x="72309" y="126693"/>
                    <a:pt x="122791" y="75967"/>
                    <a:pt x="173517" y="25607"/>
                  </a:cubicBezTo>
                  <a:cubicBezTo>
                    <a:pt x="181199" y="18047"/>
                    <a:pt x="187174" y="9633"/>
                    <a:pt x="191808" y="0"/>
                  </a:cubicBezTo>
                  <a:cubicBezTo>
                    <a:pt x="256678" y="73894"/>
                    <a:pt x="326427" y="142545"/>
                    <a:pt x="405686" y="201075"/>
                  </a:cubicBezTo>
                  <a:cubicBezTo>
                    <a:pt x="401418" y="203148"/>
                    <a:pt x="396175" y="204245"/>
                    <a:pt x="393127" y="207416"/>
                  </a:cubicBezTo>
                  <a:cubicBezTo>
                    <a:pt x="330329" y="270336"/>
                    <a:pt x="267897" y="333499"/>
                    <a:pt x="205343" y="396663"/>
                  </a:cubicBezTo>
                  <a:close/>
                </a:path>
              </a:pathLst>
            </a:custGeom>
            <a:solidFill>
              <a:srgbClr val="D7D7D7"/>
            </a:solidFill>
            <a:ln w="12171"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65D35BC8-5929-4FCC-9F56-E21F343873C6}"/>
                </a:ext>
              </a:extLst>
            </p:cNvPr>
            <p:cNvSpPr/>
            <p:nvPr/>
          </p:nvSpPr>
          <p:spPr>
            <a:xfrm>
              <a:off x="6608655" y="1328625"/>
              <a:ext cx="14876" cy="7566"/>
            </a:xfrm>
            <a:custGeom>
              <a:avLst/>
              <a:gdLst>
                <a:gd name="connsiteX0" fmla="*/ 14876 w 14876"/>
                <a:gd name="connsiteY0" fmla="*/ 7438 h 7566"/>
                <a:gd name="connsiteX1" fmla="*/ 0 w 14876"/>
                <a:gd name="connsiteY1" fmla="*/ 0 h 7566"/>
                <a:gd name="connsiteX2" fmla="*/ 14876 w 14876"/>
                <a:gd name="connsiteY2" fmla="*/ 7438 h 7566"/>
              </a:gdLst>
              <a:ahLst/>
              <a:cxnLst>
                <a:cxn ang="0">
                  <a:pos x="connsiteX0" y="connsiteY0"/>
                </a:cxn>
                <a:cxn ang="0">
                  <a:pos x="connsiteX1" y="connsiteY1"/>
                </a:cxn>
                <a:cxn ang="0">
                  <a:pos x="connsiteX2" y="connsiteY2"/>
                </a:cxn>
              </a:cxnLst>
              <a:rect l="l" t="t" r="r" b="b"/>
              <a:pathLst>
                <a:path w="14876" h="7566">
                  <a:moveTo>
                    <a:pt x="14876" y="7438"/>
                  </a:moveTo>
                  <a:cubicBezTo>
                    <a:pt x="8414" y="7804"/>
                    <a:pt x="2195" y="7926"/>
                    <a:pt x="0" y="0"/>
                  </a:cubicBezTo>
                  <a:cubicBezTo>
                    <a:pt x="4999" y="2195"/>
                    <a:pt x="12438" y="-122"/>
                    <a:pt x="14876" y="7438"/>
                  </a:cubicBezTo>
                  <a:close/>
                </a:path>
              </a:pathLst>
            </a:custGeom>
            <a:solidFill>
              <a:srgbClr val="FD9002"/>
            </a:solidFill>
            <a:ln w="12171"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919608D1-CDDD-4D0A-9907-84CECB637020}"/>
                </a:ext>
              </a:extLst>
            </p:cNvPr>
            <p:cNvSpPr/>
            <p:nvPr/>
          </p:nvSpPr>
          <p:spPr>
            <a:xfrm>
              <a:off x="5290970" y="1503121"/>
              <a:ext cx="1972383" cy="1971166"/>
            </a:xfrm>
            <a:custGeom>
              <a:avLst/>
              <a:gdLst>
                <a:gd name="connsiteX0" fmla="*/ 190861 w 1972383"/>
                <a:gd name="connsiteY0" fmla="*/ 1570674 h 1971166"/>
                <a:gd name="connsiteX1" fmla="*/ 76362 w 1972383"/>
                <a:gd name="connsiteY1" fmla="*/ 1364478 h 1971166"/>
                <a:gd name="connsiteX2" fmla="*/ 57218 w 1972383"/>
                <a:gd name="connsiteY2" fmla="*/ 659800 h 1971166"/>
                <a:gd name="connsiteX3" fmla="*/ 545821 w 1972383"/>
                <a:gd name="connsiteY3" fmla="*/ 104741 h 1971166"/>
                <a:gd name="connsiteX4" fmla="*/ 1029060 w 1972383"/>
                <a:gd name="connsiteY4" fmla="*/ 1094 h 1971166"/>
                <a:gd name="connsiteX5" fmla="*/ 1560463 w 1972383"/>
                <a:gd name="connsiteY5" fmla="*/ 184732 h 1971166"/>
                <a:gd name="connsiteX6" fmla="*/ 1571072 w 1972383"/>
                <a:gd name="connsiteY6" fmla="*/ 190463 h 1971166"/>
                <a:gd name="connsiteX7" fmla="*/ 1759465 w 1972383"/>
                <a:gd name="connsiteY7" fmla="*/ 373613 h 1971166"/>
                <a:gd name="connsiteX8" fmla="*/ 1967613 w 1972383"/>
                <a:gd name="connsiteY8" fmla="*/ 890872 h 1971166"/>
                <a:gd name="connsiteX9" fmla="*/ 1741784 w 1972383"/>
                <a:gd name="connsiteY9" fmla="*/ 1620790 h 1971166"/>
                <a:gd name="connsiteX10" fmla="*/ 1160752 w 1972383"/>
                <a:gd name="connsiteY10" fmla="*/ 1956119 h 1971166"/>
                <a:gd name="connsiteX11" fmla="*/ 200616 w 1972383"/>
                <a:gd name="connsiteY11" fmla="*/ 1581648 h 1971166"/>
                <a:gd name="connsiteX12" fmla="*/ 190861 w 1972383"/>
                <a:gd name="connsiteY12" fmla="*/ 1570674 h 1971166"/>
                <a:gd name="connsiteX13" fmla="*/ 998819 w 1972383"/>
                <a:gd name="connsiteY13" fmla="*/ 121202 h 1971166"/>
                <a:gd name="connsiteX14" fmla="*/ 919560 w 1972383"/>
                <a:gd name="connsiteY14" fmla="*/ 125714 h 1971166"/>
                <a:gd name="connsiteX15" fmla="*/ 751042 w 1972383"/>
                <a:gd name="connsiteY15" fmla="*/ 159856 h 1971166"/>
                <a:gd name="connsiteX16" fmla="*/ 703121 w 1972383"/>
                <a:gd name="connsiteY16" fmla="*/ 249602 h 1971166"/>
                <a:gd name="connsiteX17" fmla="*/ 796159 w 1972383"/>
                <a:gd name="connsiteY17" fmla="*/ 292890 h 1971166"/>
                <a:gd name="connsiteX18" fmla="*/ 914438 w 1972383"/>
                <a:gd name="connsiteY18" fmla="*/ 267040 h 1971166"/>
                <a:gd name="connsiteX19" fmla="*/ 1258668 w 1972383"/>
                <a:gd name="connsiteY19" fmla="*/ 307035 h 1971166"/>
                <a:gd name="connsiteX20" fmla="*/ 1354023 w 1972383"/>
                <a:gd name="connsiteY20" fmla="*/ 272527 h 1971166"/>
                <a:gd name="connsiteX21" fmla="*/ 1308784 w 1972383"/>
                <a:gd name="connsiteY21" fmla="*/ 176196 h 1971166"/>
                <a:gd name="connsiteX22" fmla="*/ 998819 w 1972383"/>
                <a:gd name="connsiteY22" fmla="*/ 121202 h 1971166"/>
                <a:gd name="connsiteX23" fmla="*/ 580574 w 1972383"/>
                <a:gd name="connsiteY23" fmla="*/ 248017 h 1971166"/>
                <a:gd name="connsiteX24" fmla="*/ 549114 w 1972383"/>
                <a:gd name="connsiteY24" fmla="*/ 256431 h 1971166"/>
                <a:gd name="connsiteX25" fmla="*/ 407056 w 1972383"/>
                <a:gd name="connsiteY25" fmla="*/ 369955 h 1971166"/>
                <a:gd name="connsiteX26" fmla="*/ 408885 w 1972383"/>
                <a:gd name="connsiteY26" fmla="*/ 469944 h 1971166"/>
                <a:gd name="connsiteX27" fmla="*/ 505216 w 1972383"/>
                <a:gd name="connsiteY27" fmla="*/ 467627 h 1971166"/>
                <a:gd name="connsiteX28" fmla="*/ 620447 w 1972383"/>
                <a:gd name="connsiteY28" fmla="*/ 374832 h 1971166"/>
                <a:gd name="connsiteX29" fmla="*/ 647883 w 1972383"/>
                <a:gd name="connsiteY29" fmla="*/ 291427 h 1971166"/>
                <a:gd name="connsiteX30" fmla="*/ 580574 w 1972383"/>
                <a:gd name="connsiteY30" fmla="*/ 248017 h 1971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972383" h="1971166">
                  <a:moveTo>
                    <a:pt x="190861" y="1570674"/>
                  </a:moveTo>
                  <a:cubicBezTo>
                    <a:pt x="147329" y="1504950"/>
                    <a:pt x="106115" y="1438006"/>
                    <a:pt x="76362" y="1364478"/>
                  </a:cubicBezTo>
                  <a:cubicBezTo>
                    <a:pt x="-17652" y="1131821"/>
                    <a:pt x="-25822" y="896237"/>
                    <a:pt x="57218" y="659800"/>
                  </a:cubicBezTo>
                  <a:cubicBezTo>
                    <a:pt x="145013" y="409706"/>
                    <a:pt x="310360" y="225337"/>
                    <a:pt x="545821" y="104741"/>
                  </a:cubicBezTo>
                  <a:cubicBezTo>
                    <a:pt x="697268" y="27188"/>
                    <a:pt x="859566" y="-6710"/>
                    <a:pt x="1029060" y="1094"/>
                  </a:cubicBezTo>
                  <a:cubicBezTo>
                    <a:pt x="1223550" y="9995"/>
                    <a:pt x="1401579" y="70476"/>
                    <a:pt x="1560463" y="184732"/>
                  </a:cubicBezTo>
                  <a:cubicBezTo>
                    <a:pt x="1563756" y="187049"/>
                    <a:pt x="1567536" y="188512"/>
                    <a:pt x="1571072" y="190463"/>
                  </a:cubicBezTo>
                  <a:cubicBezTo>
                    <a:pt x="1640089" y="245091"/>
                    <a:pt x="1704837" y="304109"/>
                    <a:pt x="1759465" y="373613"/>
                  </a:cubicBezTo>
                  <a:cubicBezTo>
                    <a:pt x="1879086" y="525913"/>
                    <a:pt x="1949932" y="697845"/>
                    <a:pt x="1967613" y="890872"/>
                  </a:cubicBezTo>
                  <a:cubicBezTo>
                    <a:pt x="1992854" y="1165110"/>
                    <a:pt x="1917984" y="1409960"/>
                    <a:pt x="1741784" y="1620790"/>
                  </a:cubicBezTo>
                  <a:cubicBezTo>
                    <a:pt x="1589850" y="1802599"/>
                    <a:pt x="1395360" y="1919172"/>
                    <a:pt x="1160752" y="1956119"/>
                  </a:cubicBezTo>
                  <a:cubicBezTo>
                    <a:pt x="769820" y="2017697"/>
                    <a:pt x="449125" y="1889785"/>
                    <a:pt x="200616" y="1581648"/>
                  </a:cubicBezTo>
                  <a:cubicBezTo>
                    <a:pt x="197568" y="1577746"/>
                    <a:pt x="194032" y="1574332"/>
                    <a:pt x="190861" y="1570674"/>
                  </a:cubicBezTo>
                  <a:close/>
                  <a:moveTo>
                    <a:pt x="998819" y="121202"/>
                  </a:moveTo>
                  <a:cubicBezTo>
                    <a:pt x="976017" y="119617"/>
                    <a:pt x="947849" y="122544"/>
                    <a:pt x="919560" y="125714"/>
                  </a:cubicBezTo>
                  <a:cubicBezTo>
                    <a:pt x="862371" y="132177"/>
                    <a:pt x="805914" y="142297"/>
                    <a:pt x="751042" y="159856"/>
                  </a:cubicBezTo>
                  <a:cubicBezTo>
                    <a:pt x="710803" y="172782"/>
                    <a:pt x="687878" y="213143"/>
                    <a:pt x="703121" y="249602"/>
                  </a:cubicBezTo>
                  <a:cubicBezTo>
                    <a:pt x="717387" y="283867"/>
                    <a:pt x="750311" y="308376"/>
                    <a:pt x="796159" y="292890"/>
                  </a:cubicBezTo>
                  <a:cubicBezTo>
                    <a:pt x="834569" y="279965"/>
                    <a:pt x="873833" y="271307"/>
                    <a:pt x="914438" y="267040"/>
                  </a:cubicBezTo>
                  <a:cubicBezTo>
                    <a:pt x="1032352" y="254480"/>
                    <a:pt x="1147339" y="265089"/>
                    <a:pt x="1258668" y="307035"/>
                  </a:cubicBezTo>
                  <a:cubicBezTo>
                    <a:pt x="1296591" y="321302"/>
                    <a:pt x="1341220" y="305328"/>
                    <a:pt x="1354023" y="272527"/>
                  </a:cubicBezTo>
                  <a:cubicBezTo>
                    <a:pt x="1369387" y="233141"/>
                    <a:pt x="1350365" y="190463"/>
                    <a:pt x="1308784" y="176196"/>
                  </a:cubicBezTo>
                  <a:cubicBezTo>
                    <a:pt x="1210381" y="142054"/>
                    <a:pt x="1109660" y="119495"/>
                    <a:pt x="998819" y="121202"/>
                  </a:cubicBezTo>
                  <a:close/>
                  <a:moveTo>
                    <a:pt x="580574" y="248017"/>
                  </a:moveTo>
                  <a:cubicBezTo>
                    <a:pt x="571062" y="245579"/>
                    <a:pt x="559600" y="249968"/>
                    <a:pt x="549114" y="256431"/>
                  </a:cubicBezTo>
                  <a:cubicBezTo>
                    <a:pt x="497046" y="288379"/>
                    <a:pt x="449003" y="325326"/>
                    <a:pt x="407056" y="369955"/>
                  </a:cubicBezTo>
                  <a:cubicBezTo>
                    <a:pt x="379620" y="399098"/>
                    <a:pt x="380108" y="442264"/>
                    <a:pt x="408885" y="469944"/>
                  </a:cubicBezTo>
                  <a:cubicBezTo>
                    <a:pt x="435346" y="495429"/>
                    <a:pt x="478146" y="494575"/>
                    <a:pt x="505216" y="467627"/>
                  </a:cubicBezTo>
                  <a:cubicBezTo>
                    <a:pt x="540456" y="432753"/>
                    <a:pt x="578501" y="401415"/>
                    <a:pt x="620447" y="374832"/>
                  </a:cubicBezTo>
                  <a:cubicBezTo>
                    <a:pt x="647761" y="357517"/>
                    <a:pt x="658004" y="325692"/>
                    <a:pt x="647883" y="291427"/>
                  </a:cubicBezTo>
                  <a:cubicBezTo>
                    <a:pt x="640811" y="267405"/>
                    <a:pt x="612033" y="247895"/>
                    <a:pt x="580574" y="248017"/>
                  </a:cubicBezTo>
                  <a:close/>
                </a:path>
              </a:pathLst>
            </a:custGeom>
            <a:solidFill>
              <a:srgbClr val="D7D7D7"/>
            </a:solidFill>
            <a:ln w="12171"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44320DD4-0731-4543-9EFB-E810FC48AE77}"/>
                </a:ext>
              </a:extLst>
            </p:cNvPr>
            <p:cNvSpPr/>
            <p:nvPr/>
          </p:nvSpPr>
          <p:spPr>
            <a:xfrm>
              <a:off x="5989514" y="1623924"/>
              <a:ext cx="660889" cy="191367"/>
            </a:xfrm>
            <a:custGeom>
              <a:avLst/>
              <a:gdLst>
                <a:gd name="connsiteX0" fmla="*/ 300275 w 660889"/>
                <a:gd name="connsiteY0" fmla="*/ 399 h 191367"/>
                <a:gd name="connsiteX1" fmla="*/ 610362 w 660889"/>
                <a:gd name="connsiteY1" fmla="*/ 55271 h 191367"/>
                <a:gd name="connsiteX2" fmla="*/ 655601 w 660889"/>
                <a:gd name="connsiteY2" fmla="*/ 151602 h 191367"/>
                <a:gd name="connsiteX3" fmla="*/ 560246 w 660889"/>
                <a:gd name="connsiteY3" fmla="*/ 186110 h 191367"/>
                <a:gd name="connsiteX4" fmla="*/ 216016 w 660889"/>
                <a:gd name="connsiteY4" fmla="*/ 146115 h 191367"/>
                <a:gd name="connsiteX5" fmla="*/ 97737 w 660889"/>
                <a:gd name="connsiteY5" fmla="*/ 171966 h 191367"/>
                <a:gd name="connsiteX6" fmla="*/ 4699 w 660889"/>
                <a:gd name="connsiteY6" fmla="*/ 128678 h 191367"/>
                <a:gd name="connsiteX7" fmla="*/ 52620 w 660889"/>
                <a:gd name="connsiteY7" fmla="*/ 38932 h 191367"/>
                <a:gd name="connsiteX8" fmla="*/ 221138 w 660889"/>
                <a:gd name="connsiteY8" fmla="*/ 4789 h 191367"/>
                <a:gd name="connsiteX9" fmla="*/ 300275 w 660889"/>
                <a:gd name="connsiteY9" fmla="*/ 399 h 191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0889" h="191367">
                  <a:moveTo>
                    <a:pt x="300275" y="399"/>
                  </a:moveTo>
                  <a:cubicBezTo>
                    <a:pt x="410994" y="-1308"/>
                    <a:pt x="511837" y="21251"/>
                    <a:pt x="610362" y="55271"/>
                  </a:cubicBezTo>
                  <a:cubicBezTo>
                    <a:pt x="651943" y="69660"/>
                    <a:pt x="670965" y="112338"/>
                    <a:pt x="655601" y="151602"/>
                  </a:cubicBezTo>
                  <a:cubicBezTo>
                    <a:pt x="642798" y="184525"/>
                    <a:pt x="598047" y="200377"/>
                    <a:pt x="560246" y="186110"/>
                  </a:cubicBezTo>
                  <a:cubicBezTo>
                    <a:pt x="448795" y="144164"/>
                    <a:pt x="333930" y="133555"/>
                    <a:pt x="216016" y="146115"/>
                  </a:cubicBezTo>
                  <a:cubicBezTo>
                    <a:pt x="175411" y="150383"/>
                    <a:pt x="136147" y="159040"/>
                    <a:pt x="97737" y="171966"/>
                  </a:cubicBezTo>
                  <a:cubicBezTo>
                    <a:pt x="51888" y="187452"/>
                    <a:pt x="18965" y="162942"/>
                    <a:pt x="4699" y="128678"/>
                  </a:cubicBezTo>
                  <a:cubicBezTo>
                    <a:pt x="-10422" y="92218"/>
                    <a:pt x="12381" y="51857"/>
                    <a:pt x="52620" y="38932"/>
                  </a:cubicBezTo>
                  <a:cubicBezTo>
                    <a:pt x="107492" y="21373"/>
                    <a:pt x="163949" y="11252"/>
                    <a:pt x="221138" y="4789"/>
                  </a:cubicBezTo>
                  <a:cubicBezTo>
                    <a:pt x="249427" y="1741"/>
                    <a:pt x="277595" y="-1064"/>
                    <a:pt x="300275" y="399"/>
                  </a:cubicBezTo>
                  <a:close/>
                </a:path>
              </a:pathLst>
            </a:custGeom>
            <a:solidFill>
              <a:srgbClr val="FEFEFE"/>
            </a:solidFill>
            <a:ln w="12171"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7C242BD1-C0B2-4A16-A4E7-6C5CEA65268F}"/>
                </a:ext>
              </a:extLst>
            </p:cNvPr>
            <p:cNvSpPr/>
            <p:nvPr/>
          </p:nvSpPr>
          <p:spPr>
            <a:xfrm>
              <a:off x="5677852" y="1750455"/>
              <a:ext cx="264808" cy="241131"/>
            </a:xfrm>
            <a:custGeom>
              <a:avLst/>
              <a:gdLst>
                <a:gd name="connsiteX0" fmla="*/ 193692 w 264808"/>
                <a:gd name="connsiteY0" fmla="*/ 683 h 241131"/>
                <a:gd name="connsiteX1" fmla="*/ 261001 w 264808"/>
                <a:gd name="connsiteY1" fmla="*/ 44093 h 241131"/>
                <a:gd name="connsiteX2" fmla="*/ 233565 w 264808"/>
                <a:gd name="connsiteY2" fmla="*/ 127498 h 241131"/>
                <a:gd name="connsiteX3" fmla="*/ 118334 w 264808"/>
                <a:gd name="connsiteY3" fmla="*/ 220293 h 241131"/>
                <a:gd name="connsiteX4" fmla="*/ 22003 w 264808"/>
                <a:gd name="connsiteY4" fmla="*/ 222610 h 241131"/>
                <a:gd name="connsiteX5" fmla="*/ 20174 w 264808"/>
                <a:gd name="connsiteY5" fmla="*/ 122621 h 241131"/>
                <a:gd name="connsiteX6" fmla="*/ 162232 w 264808"/>
                <a:gd name="connsiteY6" fmla="*/ 9097 h 241131"/>
                <a:gd name="connsiteX7" fmla="*/ 193692 w 264808"/>
                <a:gd name="connsiteY7" fmla="*/ 683 h 241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4808" h="241131">
                  <a:moveTo>
                    <a:pt x="193692" y="683"/>
                  </a:moveTo>
                  <a:cubicBezTo>
                    <a:pt x="225273" y="561"/>
                    <a:pt x="253928" y="20071"/>
                    <a:pt x="261001" y="44093"/>
                  </a:cubicBezTo>
                  <a:cubicBezTo>
                    <a:pt x="271122" y="78357"/>
                    <a:pt x="260757" y="110183"/>
                    <a:pt x="233565" y="127498"/>
                  </a:cubicBezTo>
                  <a:cubicBezTo>
                    <a:pt x="191619" y="154081"/>
                    <a:pt x="153574" y="185419"/>
                    <a:pt x="118334" y="220293"/>
                  </a:cubicBezTo>
                  <a:cubicBezTo>
                    <a:pt x="91142" y="247241"/>
                    <a:pt x="48464" y="248094"/>
                    <a:pt x="22003" y="222610"/>
                  </a:cubicBezTo>
                  <a:cubicBezTo>
                    <a:pt x="-6774" y="194930"/>
                    <a:pt x="-7262" y="151764"/>
                    <a:pt x="20174" y="122621"/>
                  </a:cubicBezTo>
                  <a:cubicBezTo>
                    <a:pt x="62121" y="77992"/>
                    <a:pt x="110164" y="41045"/>
                    <a:pt x="162232" y="9097"/>
                  </a:cubicBezTo>
                  <a:cubicBezTo>
                    <a:pt x="172718" y="2634"/>
                    <a:pt x="184180" y="-1756"/>
                    <a:pt x="193692" y="683"/>
                  </a:cubicBezTo>
                  <a:close/>
                </a:path>
              </a:pathLst>
            </a:custGeom>
            <a:solidFill>
              <a:srgbClr val="FEFEFE"/>
            </a:solidFill>
            <a:ln w="12171" cap="flat">
              <a:noFill/>
              <a:prstDash val="solid"/>
              <a:miter/>
            </a:ln>
          </p:spPr>
          <p:txBody>
            <a:bodyPr rtlCol="0" anchor="ctr"/>
            <a:lstStyle/>
            <a:p>
              <a:endParaRPr lang="en-US"/>
            </a:p>
          </p:txBody>
        </p:sp>
      </p:grpSp>
    </p:spTree>
    <p:custDataLst>
      <p:tags r:id="rId1"/>
    </p:custDataLst>
    <p:extLst>
      <p:ext uri="{BB962C8B-B14F-4D97-AF65-F5344CB8AC3E}">
        <p14:creationId xmlns:p14="http://schemas.microsoft.com/office/powerpoint/2010/main" val="242398887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774"/>
        <p:cNvGrpSpPr/>
        <p:nvPr/>
      </p:nvGrpSpPr>
      <p:grpSpPr>
        <a:xfrm>
          <a:off x="0" y="0"/>
          <a:ext cx="0" cy="0"/>
          <a:chOff x="0" y="0"/>
          <a:chExt cx="0" cy="0"/>
        </a:xfrm>
      </p:grpSpPr>
      <p:sp>
        <p:nvSpPr>
          <p:cNvPr id="775" name="Google Shape;775;p48"/>
          <p:cNvSpPr txBox="1"/>
          <p:nvPr/>
        </p:nvSpPr>
        <p:spPr>
          <a:xfrm>
            <a:off x="0" y="572301"/>
            <a:ext cx="12192000" cy="584700"/>
          </a:xfrm>
          <a:prstGeom prst="rect">
            <a:avLst/>
          </a:prstGeom>
          <a:solidFill>
            <a:srgbClr val="0076A3"/>
          </a:solidFill>
          <a:ln>
            <a:noFill/>
          </a:ln>
        </p:spPr>
        <p:txBody>
          <a:bodyPr spcFirstLastPara="1" wrap="square" lIns="91425" tIns="45700" rIns="91425" bIns="45700" anchor="t" anchorCtr="0">
            <a:spAutoFit/>
          </a:bodyPr>
          <a:lstStyle/>
          <a:p>
            <a:pPr marL="463550" marR="0" lvl="1" indent="0" algn="l" rtl="0">
              <a:lnSpc>
                <a:spcPct val="100000"/>
              </a:lnSpc>
              <a:spcBef>
                <a:spcPts val="0"/>
              </a:spcBef>
              <a:spcAft>
                <a:spcPts val="0"/>
              </a:spcAft>
              <a:buNone/>
            </a:pPr>
            <a:r>
              <a:rPr lang="fr-FR" sz="3200" b="1" i="0" u="none" strike="noStrike" cap="none" dirty="0">
                <a:solidFill>
                  <a:schemeClr val="lt1"/>
                </a:solidFill>
                <a:latin typeface="Comic Sans MS"/>
                <a:ea typeface="Comic Sans MS"/>
                <a:cs typeface="Comic Sans MS"/>
                <a:sym typeface="Comic Sans MS"/>
              </a:rPr>
              <a:t>(TG) est la hauteur issue du point T. </a:t>
            </a:r>
            <a:endParaRPr lang="fr-FR" sz="3200" b="0" i="0" u="none" strike="noStrike" cap="none" dirty="0">
              <a:solidFill>
                <a:srgbClr val="000000"/>
              </a:solidFill>
              <a:latin typeface="Arial"/>
              <a:ea typeface="Arial"/>
              <a:cs typeface="Arial"/>
              <a:sym typeface="Arial"/>
            </a:endParaRPr>
          </a:p>
        </p:txBody>
      </p:sp>
      <p:sp>
        <p:nvSpPr>
          <p:cNvPr id="776" name="Google Shape;776;p48"/>
          <p:cNvSpPr txBox="1"/>
          <p:nvPr/>
        </p:nvSpPr>
        <p:spPr>
          <a:xfrm>
            <a:off x="9202994" y="118884"/>
            <a:ext cx="2988988" cy="307736"/>
          </a:xfrm>
          <a:prstGeom prst="rect">
            <a:avLst/>
          </a:prstGeom>
          <a:solidFill>
            <a:srgbClr val="DAF3F6"/>
          </a:solidFill>
          <a:ln>
            <a:noFill/>
          </a:ln>
          <a:effectLst>
            <a:softEdge rad="12700"/>
          </a:effectLst>
        </p:spPr>
        <p:txBody>
          <a:bodyPr spcFirstLastPara="1" wrap="square" lIns="91425" tIns="45700" rIns="91425" bIns="45700" anchor="t" anchorCtr="0">
            <a:spAutoFit/>
          </a:bodyPr>
          <a:lstStyle/>
          <a:p>
            <a:pPr algn="ctr"/>
            <a:r>
              <a:rPr lang="fr-FR" dirty="0">
                <a:solidFill>
                  <a:schemeClr val="tx1">
                    <a:lumMod val="50000"/>
                    <a:lumOff val="50000"/>
                  </a:schemeClr>
                </a:solidFill>
                <a:latin typeface="Comic Sans MS" panose="030F0702030302020204" pitchFamily="66" charset="0"/>
              </a:rPr>
              <a:t>Vérifiez votre compréhension </a:t>
            </a:r>
          </a:p>
        </p:txBody>
      </p:sp>
      <p:sp>
        <p:nvSpPr>
          <p:cNvPr id="777" name="Google Shape;777;p48"/>
          <p:cNvSpPr/>
          <p:nvPr/>
        </p:nvSpPr>
        <p:spPr>
          <a:xfrm>
            <a:off x="8736734" y="2536592"/>
            <a:ext cx="2198100" cy="584700"/>
          </a:xfrm>
          <a:prstGeom prst="roundRect">
            <a:avLst>
              <a:gd name="adj" fmla="val 16667"/>
            </a:avLst>
          </a:prstGeom>
          <a:noFill/>
          <a:ln w="12700" cap="flat" cmpd="sng">
            <a:solidFill>
              <a:srgbClr val="A5A5A5"/>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fr-FR" sz="4000" b="1" i="0" u="none" strike="noStrike" cap="none">
                <a:solidFill>
                  <a:srgbClr val="595959"/>
                </a:solidFill>
                <a:latin typeface="Comic Sans MS"/>
                <a:ea typeface="Comic Sans MS"/>
                <a:cs typeface="Comic Sans MS"/>
                <a:sym typeface="Comic Sans MS"/>
              </a:rPr>
              <a:t>Vrai</a:t>
            </a:r>
            <a:endParaRPr lang="fr-FR"/>
          </a:p>
        </p:txBody>
      </p:sp>
      <p:sp>
        <p:nvSpPr>
          <p:cNvPr id="778" name="Google Shape;778;p48"/>
          <p:cNvSpPr/>
          <p:nvPr/>
        </p:nvSpPr>
        <p:spPr>
          <a:xfrm>
            <a:off x="8736734" y="3623059"/>
            <a:ext cx="2198100" cy="584700"/>
          </a:xfrm>
          <a:prstGeom prst="roundRect">
            <a:avLst>
              <a:gd name="adj" fmla="val 16667"/>
            </a:avLst>
          </a:prstGeom>
          <a:noFill/>
          <a:ln w="12700" cap="flat" cmpd="sng">
            <a:solidFill>
              <a:srgbClr val="A5A5A5"/>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fr-FR" sz="4000" b="1" i="0" u="none" strike="noStrike" cap="none">
                <a:solidFill>
                  <a:srgbClr val="595959"/>
                </a:solidFill>
                <a:latin typeface="Comic Sans MS"/>
                <a:ea typeface="Comic Sans MS"/>
                <a:cs typeface="Comic Sans MS"/>
                <a:sym typeface="Comic Sans MS"/>
              </a:rPr>
              <a:t>Faux</a:t>
            </a:r>
            <a:endParaRPr lang="fr-FR"/>
          </a:p>
        </p:txBody>
      </p:sp>
      <p:sp>
        <p:nvSpPr>
          <p:cNvPr id="779" name="Google Shape;779;p48"/>
          <p:cNvSpPr/>
          <p:nvPr/>
        </p:nvSpPr>
        <p:spPr>
          <a:xfrm rot="6285925">
            <a:off x="3364478" y="1965721"/>
            <a:ext cx="3676907" cy="4478766"/>
          </a:xfrm>
          <a:custGeom>
            <a:avLst/>
            <a:gdLst/>
            <a:ahLst/>
            <a:cxnLst/>
            <a:rect l="l" t="t" r="r" b="b"/>
            <a:pathLst>
              <a:path w="3674921" h="4476347" extrusionOk="0">
                <a:moveTo>
                  <a:pt x="9442" y="3686281"/>
                </a:moveTo>
                <a:cubicBezTo>
                  <a:pt x="6295" y="2457521"/>
                  <a:pt x="3147" y="1228760"/>
                  <a:pt x="0" y="0"/>
                </a:cubicBezTo>
                <a:lnTo>
                  <a:pt x="3674921" y="4476347"/>
                </a:lnTo>
                <a:lnTo>
                  <a:pt x="9442" y="3686281"/>
                </a:lnTo>
                <a:close/>
              </a:path>
            </a:pathLst>
          </a:custGeom>
          <a:no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780" name="Google Shape;780;p48"/>
          <p:cNvSpPr txBox="1"/>
          <p:nvPr/>
        </p:nvSpPr>
        <p:spPr>
          <a:xfrm>
            <a:off x="2283259" y="5502279"/>
            <a:ext cx="5739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T</a:t>
            </a:r>
            <a:endParaRPr/>
          </a:p>
        </p:txBody>
      </p:sp>
      <p:sp>
        <p:nvSpPr>
          <p:cNvPr id="781" name="Google Shape;781;p48"/>
          <p:cNvSpPr txBox="1"/>
          <p:nvPr/>
        </p:nvSpPr>
        <p:spPr>
          <a:xfrm>
            <a:off x="7836917" y="2512864"/>
            <a:ext cx="5739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K</a:t>
            </a:r>
            <a:endParaRPr/>
          </a:p>
        </p:txBody>
      </p:sp>
      <p:sp>
        <p:nvSpPr>
          <p:cNvPr id="782" name="Google Shape;782;p48"/>
          <p:cNvSpPr txBox="1"/>
          <p:nvPr/>
        </p:nvSpPr>
        <p:spPr>
          <a:xfrm>
            <a:off x="4238054" y="1365680"/>
            <a:ext cx="5739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G</a:t>
            </a:r>
            <a:endParaRPr/>
          </a:p>
        </p:txBody>
      </p:sp>
      <p:cxnSp>
        <p:nvCxnSpPr>
          <p:cNvPr id="783" name="Google Shape;783;p48"/>
          <p:cNvCxnSpPr/>
          <p:nvPr/>
        </p:nvCxnSpPr>
        <p:spPr>
          <a:xfrm rot="10800000">
            <a:off x="1810457" y="1365813"/>
            <a:ext cx="2890200" cy="799200"/>
          </a:xfrm>
          <a:prstGeom prst="straightConnector1">
            <a:avLst/>
          </a:prstGeom>
          <a:noFill/>
          <a:ln w="9525" cap="flat" cmpd="sng">
            <a:solidFill>
              <a:srgbClr val="096CC5"/>
            </a:solidFill>
            <a:prstDash val="solid"/>
            <a:round/>
            <a:headEnd type="none" w="sm" len="sm"/>
            <a:tailEnd type="none" w="sm" len="sm"/>
          </a:ln>
        </p:spPr>
      </p:cxnSp>
      <p:cxnSp>
        <p:nvCxnSpPr>
          <p:cNvPr id="784" name="Google Shape;784;p48"/>
          <p:cNvCxnSpPr>
            <a:stCxn id="785" idx="1"/>
          </p:cNvCxnSpPr>
          <p:nvPr/>
        </p:nvCxnSpPr>
        <p:spPr>
          <a:xfrm rot="10800000">
            <a:off x="1941112" y="1374593"/>
            <a:ext cx="631800" cy="3953700"/>
          </a:xfrm>
          <a:prstGeom prst="straightConnector1">
            <a:avLst/>
          </a:prstGeom>
          <a:noFill/>
          <a:ln w="9525" cap="flat" cmpd="sng">
            <a:solidFill>
              <a:srgbClr val="096CC5"/>
            </a:solidFill>
            <a:prstDash val="solid"/>
            <a:round/>
            <a:headEnd type="none" w="sm" len="sm"/>
            <a:tailEnd type="none" w="sm" len="sm"/>
          </a:ln>
        </p:spPr>
      </p:cxnSp>
      <p:sp>
        <p:nvSpPr>
          <p:cNvPr id="786" name="Google Shape;786;p48"/>
          <p:cNvSpPr/>
          <p:nvPr/>
        </p:nvSpPr>
        <p:spPr>
          <a:xfrm>
            <a:off x="4238054" y="1979197"/>
            <a:ext cx="140700" cy="136800"/>
          </a:xfrm>
          <a:prstGeom prst="ellipse">
            <a:avLst/>
          </a:prstGeom>
          <a:solidFill>
            <a:srgbClr val="10486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787" name="Google Shape;787;p48"/>
          <p:cNvSpPr/>
          <p:nvPr/>
        </p:nvSpPr>
        <p:spPr>
          <a:xfrm>
            <a:off x="7705204" y="2922527"/>
            <a:ext cx="140700" cy="136800"/>
          </a:xfrm>
          <a:prstGeom prst="ellipse">
            <a:avLst/>
          </a:prstGeom>
          <a:solidFill>
            <a:srgbClr val="10486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785" name="Google Shape;785;p48"/>
          <p:cNvSpPr/>
          <p:nvPr/>
        </p:nvSpPr>
        <p:spPr>
          <a:xfrm>
            <a:off x="2552307" y="5308259"/>
            <a:ext cx="140700" cy="136800"/>
          </a:xfrm>
          <a:prstGeom prst="ellipse">
            <a:avLst/>
          </a:prstGeom>
          <a:solidFill>
            <a:srgbClr val="10486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788" name="Google Shape;788;p48"/>
          <p:cNvSpPr/>
          <p:nvPr/>
        </p:nvSpPr>
        <p:spPr>
          <a:xfrm>
            <a:off x="1870805" y="1311990"/>
            <a:ext cx="140700" cy="136800"/>
          </a:xfrm>
          <a:prstGeom prst="ellipse">
            <a:avLst/>
          </a:prstGeom>
          <a:solidFill>
            <a:srgbClr val="10486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789" name="Google Shape;789;p48"/>
          <p:cNvSpPr txBox="1"/>
          <p:nvPr/>
        </p:nvSpPr>
        <p:spPr>
          <a:xfrm>
            <a:off x="1407519" y="1268081"/>
            <a:ext cx="5739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H</a:t>
            </a:r>
            <a:endParaRPr/>
          </a:p>
        </p:txBody>
      </p:sp>
      <p:sp>
        <p:nvSpPr>
          <p:cNvPr id="790" name="Google Shape;790;p48"/>
          <p:cNvSpPr/>
          <p:nvPr/>
        </p:nvSpPr>
        <p:spPr>
          <a:xfrm rot="7357577">
            <a:off x="3881924" y="1623370"/>
            <a:ext cx="985983" cy="916243"/>
          </a:xfrm>
          <a:prstGeom prst="arc">
            <a:avLst>
              <a:gd name="adj1" fmla="val 15205625"/>
              <a:gd name="adj2" fmla="val 388818"/>
            </a:avLst>
          </a:prstGeom>
          <a:noFill/>
          <a:ln w="28575" cap="flat" cmpd="sng">
            <a:solidFill>
              <a:srgbClr val="C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dk1"/>
              </a:solidFill>
              <a:latin typeface="Arial"/>
              <a:ea typeface="Arial"/>
              <a:cs typeface="Arial"/>
              <a:sym typeface="Arial"/>
            </a:endParaRPr>
          </a:p>
        </p:txBody>
      </p:sp>
      <p:sp>
        <p:nvSpPr>
          <p:cNvPr id="791" name="Google Shape;791;p48"/>
          <p:cNvSpPr txBox="1"/>
          <p:nvPr/>
        </p:nvSpPr>
        <p:spPr>
          <a:xfrm rot="-1671962">
            <a:off x="4317202" y="2412060"/>
            <a:ext cx="1087278" cy="30771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1" i="0" u="none" strike="noStrike" cap="none">
                <a:solidFill>
                  <a:srgbClr val="595959"/>
                </a:solidFill>
                <a:latin typeface="Comic Sans MS"/>
                <a:ea typeface="Comic Sans MS"/>
                <a:cs typeface="Comic Sans MS"/>
                <a:sym typeface="Comic Sans MS"/>
              </a:rPr>
              <a:t>100</a:t>
            </a:r>
            <a:endParaRPr/>
          </a:p>
        </p:txBody>
      </p:sp>
      <p:sp>
        <p:nvSpPr>
          <p:cNvPr id="792" name="Google Shape;792;p48"/>
          <p:cNvSpPr/>
          <p:nvPr/>
        </p:nvSpPr>
        <p:spPr>
          <a:xfrm>
            <a:off x="4705877" y="2441727"/>
            <a:ext cx="79200" cy="112800"/>
          </a:xfrm>
          <a:prstGeom prst="ellipse">
            <a:avLst/>
          </a:prstGeom>
          <a:noFill/>
          <a:ln w="25400" cap="flat" cmpd="sng">
            <a:solidFill>
              <a:srgbClr val="59595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797"/>
        <p:cNvGrpSpPr/>
        <p:nvPr/>
      </p:nvGrpSpPr>
      <p:grpSpPr>
        <a:xfrm>
          <a:off x="0" y="0"/>
          <a:ext cx="0" cy="0"/>
          <a:chOff x="0" y="0"/>
          <a:chExt cx="0" cy="0"/>
        </a:xfrm>
      </p:grpSpPr>
      <p:sp>
        <p:nvSpPr>
          <p:cNvPr id="798" name="Google Shape;798;p49"/>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63550" marR="0" lvl="1" indent="0" algn="l" rtl="0">
              <a:lnSpc>
                <a:spcPct val="100000"/>
              </a:lnSpc>
              <a:spcBef>
                <a:spcPts val="0"/>
              </a:spcBef>
              <a:spcAft>
                <a:spcPts val="0"/>
              </a:spcAft>
              <a:buNone/>
            </a:pPr>
            <a:r>
              <a:rPr lang="fr-FR" sz="3200" b="1" i="0" u="none" strike="noStrike" cap="none" dirty="0">
                <a:solidFill>
                  <a:schemeClr val="lt1"/>
                </a:solidFill>
                <a:latin typeface="Comic Sans MS"/>
                <a:ea typeface="Comic Sans MS"/>
                <a:cs typeface="Comic Sans MS"/>
                <a:sym typeface="Comic Sans MS"/>
              </a:rPr>
              <a:t>(TG) est la hauteur issue du point T.</a:t>
            </a:r>
            <a:endParaRPr lang="fr-FR" sz="3200" b="0" i="0" u="none" strike="noStrike" cap="none" dirty="0">
              <a:solidFill>
                <a:srgbClr val="000000"/>
              </a:solidFill>
              <a:latin typeface="Arial"/>
              <a:ea typeface="Arial"/>
              <a:cs typeface="Arial"/>
              <a:sym typeface="Arial"/>
            </a:endParaRPr>
          </a:p>
        </p:txBody>
      </p:sp>
      <p:sp>
        <p:nvSpPr>
          <p:cNvPr id="799" name="Google Shape;799;p49"/>
          <p:cNvSpPr/>
          <p:nvPr/>
        </p:nvSpPr>
        <p:spPr>
          <a:xfrm>
            <a:off x="8736734" y="2536592"/>
            <a:ext cx="2198100" cy="584700"/>
          </a:xfrm>
          <a:prstGeom prst="roundRect">
            <a:avLst>
              <a:gd name="adj" fmla="val 16667"/>
            </a:avLst>
          </a:prstGeom>
          <a:noFill/>
          <a:ln w="12700" cap="flat" cmpd="sng">
            <a:solidFill>
              <a:srgbClr val="A5A5A5"/>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fr-FR" sz="4000" b="1" i="0" u="none" strike="noStrike" cap="none">
                <a:solidFill>
                  <a:srgbClr val="595959"/>
                </a:solidFill>
                <a:latin typeface="Comic Sans MS"/>
                <a:ea typeface="Comic Sans MS"/>
                <a:cs typeface="Comic Sans MS"/>
                <a:sym typeface="Comic Sans MS"/>
              </a:rPr>
              <a:t>Vrai</a:t>
            </a:r>
            <a:endParaRPr lang="fr-FR"/>
          </a:p>
        </p:txBody>
      </p:sp>
      <p:sp>
        <p:nvSpPr>
          <p:cNvPr id="800" name="Google Shape;800;p49"/>
          <p:cNvSpPr/>
          <p:nvPr/>
        </p:nvSpPr>
        <p:spPr>
          <a:xfrm>
            <a:off x="8736734" y="3623059"/>
            <a:ext cx="2198100" cy="584700"/>
          </a:xfrm>
          <a:prstGeom prst="roundRect">
            <a:avLst>
              <a:gd name="adj" fmla="val 16667"/>
            </a:avLst>
          </a:prstGeom>
          <a:solidFill>
            <a:srgbClr val="74C27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fr-FR" sz="4000" b="1" i="0" u="none" strike="noStrike" cap="none">
                <a:solidFill>
                  <a:schemeClr val="lt1"/>
                </a:solidFill>
                <a:latin typeface="Comic Sans MS"/>
                <a:ea typeface="Comic Sans MS"/>
                <a:cs typeface="Comic Sans MS"/>
                <a:sym typeface="Comic Sans MS"/>
              </a:rPr>
              <a:t>Faux</a:t>
            </a:r>
            <a:endParaRPr lang="fr-FR"/>
          </a:p>
        </p:txBody>
      </p:sp>
      <p:sp>
        <p:nvSpPr>
          <p:cNvPr id="801" name="Google Shape;801;p49"/>
          <p:cNvSpPr/>
          <p:nvPr/>
        </p:nvSpPr>
        <p:spPr>
          <a:xfrm rot="6285925">
            <a:off x="3364478" y="1965721"/>
            <a:ext cx="3676907" cy="4478766"/>
          </a:xfrm>
          <a:custGeom>
            <a:avLst/>
            <a:gdLst/>
            <a:ahLst/>
            <a:cxnLst/>
            <a:rect l="l" t="t" r="r" b="b"/>
            <a:pathLst>
              <a:path w="3674921" h="4476347" extrusionOk="0">
                <a:moveTo>
                  <a:pt x="9442" y="3686281"/>
                </a:moveTo>
                <a:cubicBezTo>
                  <a:pt x="6295" y="2457521"/>
                  <a:pt x="3147" y="1228760"/>
                  <a:pt x="0" y="0"/>
                </a:cubicBezTo>
                <a:lnTo>
                  <a:pt x="3674921" y="4476347"/>
                </a:lnTo>
                <a:lnTo>
                  <a:pt x="9442" y="3686281"/>
                </a:lnTo>
                <a:close/>
              </a:path>
            </a:pathLst>
          </a:custGeom>
          <a:no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802" name="Google Shape;802;p49"/>
          <p:cNvSpPr txBox="1"/>
          <p:nvPr/>
        </p:nvSpPr>
        <p:spPr>
          <a:xfrm>
            <a:off x="2283259" y="5502279"/>
            <a:ext cx="5739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T</a:t>
            </a:r>
            <a:endParaRPr/>
          </a:p>
        </p:txBody>
      </p:sp>
      <p:sp>
        <p:nvSpPr>
          <p:cNvPr id="803" name="Google Shape;803;p49"/>
          <p:cNvSpPr txBox="1"/>
          <p:nvPr/>
        </p:nvSpPr>
        <p:spPr>
          <a:xfrm>
            <a:off x="7836917" y="2512864"/>
            <a:ext cx="5739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K</a:t>
            </a:r>
            <a:endParaRPr/>
          </a:p>
        </p:txBody>
      </p:sp>
      <p:sp>
        <p:nvSpPr>
          <p:cNvPr id="804" name="Google Shape;804;p49"/>
          <p:cNvSpPr txBox="1"/>
          <p:nvPr/>
        </p:nvSpPr>
        <p:spPr>
          <a:xfrm>
            <a:off x="4238054" y="1365680"/>
            <a:ext cx="5739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G</a:t>
            </a:r>
            <a:endParaRPr/>
          </a:p>
        </p:txBody>
      </p:sp>
      <p:cxnSp>
        <p:nvCxnSpPr>
          <p:cNvPr id="805" name="Google Shape;805;p49"/>
          <p:cNvCxnSpPr/>
          <p:nvPr/>
        </p:nvCxnSpPr>
        <p:spPr>
          <a:xfrm rot="10800000">
            <a:off x="1810457" y="1365813"/>
            <a:ext cx="2890200" cy="799200"/>
          </a:xfrm>
          <a:prstGeom prst="straightConnector1">
            <a:avLst/>
          </a:prstGeom>
          <a:noFill/>
          <a:ln w="9525" cap="flat" cmpd="sng">
            <a:solidFill>
              <a:srgbClr val="096CC5"/>
            </a:solidFill>
            <a:prstDash val="solid"/>
            <a:round/>
            <a:headEnd type="none" w="sm" len="sm"/>
            <a:tailEnd type="none" w="sm" len="sm"/>
          </a:ln>
        </p:spPr>
      </p:cxnSp>
      <p:cxnSp>
        <p:nvCxnSpPr>
          <p:cNvPr id="806" name="Google Shape;806;p49"/>
          <p:cNvCxnSpPr/>
          <p:nvPr/>
        </p:nvCxnSpPr>
        <p:spPr>
          <a:xfrm rot="10800000">
            <a:off x="1941109" y="1374609"/>
            <a:ext cx="631800" cy="3953700"/>
          </a:xfrm>
          <a:prstGeom prst="straightConnector1">
            <a:avLst/>
          </a:prstGeom>
          <a:noFill/>
          <a:ln w="9525" cap="flat" cmpd="sng">
            <a:solidFill>
              <a:srgbClr val="096CC5"/>
            </a:solidFill>
            <a:prstDash val="solid"/>
            <a:round/>
            <a:headEnd type="none" w="sm" len="sm"/>
            <a:tailEnd type="none" w="sm" len="sm"/>
          </a:ln>
        </p:spPr>
      </p:cxnSp>
      <p:sp>
        <p:nvSpPr>
          <p:cNvPr id="807" name="Google Shape;807;p49"/>
          <p:cNvSpPr txBox="1"/>
          <p:nvPr/>
        </p:nvSpPr>
        <p:spPr>
          <a:xfrm>
            <a:off x="1407519" y="1268081"/>
            <a:ext cx="5739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H</a:t>
            </a:r>
            <a:endParaRPr/>
          </a:p>
        </p:txBody>
      </p:sp>
      <p:sp>
        <p:nvSpPr>
          <p:cNvPr id="808" name="Google Shape;808;p49"/>
          <p:cNvSpPr/>
          <p:nvPr/>
        </p:nvSpPr>
        <p:spPr>
          <a:xfrm>
            <a:off x="4238054" y="1979197"/>
            <a:ext cx="140700" cy="136800"/>
          </a:xfrm>
          <a:prstGeom prst="ellipse">
            <a:avLst/>
          </a:prstGeom>
          <a:solidFill>
            <a:srgbClr val="10486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809" name="Google Shape;809;p49"/>
          <p:cNvSpPr/>
          <p:nvPr/>
        </p:nvSpPr>
        <p:spPr>
          <a:xfrm>
            <a:off x="7705204" y="2922527"/>
            <a:ext cx="140700" cy="136800"/>
          </a:xfrm>
          <a:prstGeom prst="ellipse">
            <a:avLst/>
          </a:prstGeom>
          <a:solidFill>
            <a:srgbClr val="10486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810" name="Google Shape;810;p49"/>
          <p:cNvSpPr/>
          <p:nvPr/>
        </p:nvSpPr>
        <p:spPr>
          <a:xfrm>
            <a:off x="2552307" y="5308259"/>
            <a:ext cx="140700" cy="136800"/>
          </a:xfrm>
          <a:prstGeom prst="ellipse">
            <a:avLst/>
          </a:prstGeom>
          <a:solidFill>
            <a:srgbClr val="10486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811" name="Google Shape;811;p49"/>
          <p:cNvSpPr/>
          <p:nvPr/>
        </p:nvSpPr>
        <p:spPr>
          <a:xfrm>
            <a:off x="1870805" y="1311990"/>
            <a:ext cx="140700" cy="136800"/>
          </a:xfrm>
          <a:prstGeom prst="ellipse">
            <a:avLst/>
          </a:prstGeom>
          <a:solidFill>
            <a:srgbClr val="10486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812" name="Google Shape;812;p49"/>
          <p:cNvSpPr/>
          <p:nvPr/>
        </p:nvSpPr>
        <p:spPr>
          <a:xfrm rot="7357577">
            <a:off x="3881924" y="1623370"/>
            <a:ext cx="985983" cy="916243"/>
          </a:xfrm>
          <a:prstGeom prst="arc">
            <a:avLst>
              <a:gd name="adj1" fmla="val 15205625"/>
              <a:gd name="adj2" fmla="val 388818"/>
            </a:avLst>
          </a:prstGeom>
          <a:noFill/>
          <a:ln w="28575" cap="flat" cmpd="sng">
            <a:solidFill>
              <a:srgbClr val="C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dk1"/>
              </a:solidFill>
              <a:latin typeface="Arial"/>
              <a:ea typeface="Arial"/>
              <a:cs typeface="Arial"/>
              <a:sym typeface="Arial"/>
            </a:endParaRPr>
          </a:p>
        </p:txBody>
      </p:sp>
      <p:sp>
        <p:nvSpPr>
          <p:cNvPr id="813" name="Google Shape;813;p49"/>
          <p:cNvSpPr txBox="1"/>
          <p:nvPr/>
        </p:nvSpPr>
        <p:spPr>
          <a:xfrm rot="-1671962">
            <a:off x="4317202" y="2412060"/>
            <a:ext cx="1087278" cy="30771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1" i="0" u="none" strike="noStrike" cap="none">
                <a:solidFill>
                  <a:srgbClr val="595959"/>
                </a:solidFill>
                <a:latin typeface="Comic Sans MS"/>
                <a:ea typeface="Comic Sans MS"/>
                <a:cs typeface="Comic Sans MS"/>
                <a:sym typeface="Comic Sans MS"/>
              </a:rPr>
              <a:t>100</a:t>
            </a:r>
            <a:endParaRPr/>
          </a:p>
        </p:txBody>
      </p:sp>
      <p:sp>
        <p:nvSpPr>
          <p:cNvPr id="814" name="Google Shape;814;p49"/>
          <p:cNvSpPr/>
          <p:nvPr/>
        </p:nvSpPr>
        <p:spPr>
          <a:xfrm>
            <a:off x="4705877" y="2441727"/>
            <a:ext cx="79200" cy="112800"/>
          </a:xfrm>
          <a:prstGeom prst="ellipse">
            <a:avLst/>
          </a:prstGeom>
          <a:noFill/>
          <a:ln w="25400" cap="flat" cmpd="sng">
            <a:solidFill>
              <a:srgbClr val="59595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819"/>
        <p:cNvGrpSpPr/>
        <p:nvPr/>
      </p:nvGrpSpPr>
      <p:grpSpPr>
        <a:xfrm>
          <a:off x="0" y="0"/>
          <a:ext cx="0" cy="0"/>
          <a:chOff x="0" y="0"/>
          <a:chExt cx="0" cy="0"/>
        </a:xfrm>
      </p:grpSpPr>
      <p:sp>
        <p:nvSpPr>
          <p:cNvPr id="820" name="Google Shape;820;p50"/>
          <p:cNvSpPr txBox="1"/>
          <p:nvPr/>
        </p:nvSpPr>
        <p:spPr>
          <a:xfrm>
            <a:off x="0" y="572301"/>
            <a:ext cx="12192000" cy="584700"/>
          </a:xfrm>
          <a:prstGeom prst="rect">
            <a:avLst/>
          </a:prstGeom>
          <a:solidFill>
            <a:srgbClr val="0076A3"/>
          </a:solidFill>
          <a:ln>
            <a:noFill/>
          </a:ln>
        </p:spPr>
        <p:txBody>
          <a:bodyPr spcFirstLastPara="1" wrap="square" lIns="91425" tIns="45700" rIns="91425" bIns="45700" anchor="t" anchorCtr="0">
            <a:spAutoFit/>
          </a:bodyPr>
          <a:lstStyle/>
          <a:p>
            <a:pPr marL="463550" marR="0" lvl="1" indent="0" algn="l" rtl="0">
              <a:lnSpc>
                <a:spcPct val="100000"/>
              </a:lnSpc>
              <a:spcBef>
                <a:spcPts val="0"/>
              </a:spcBef>
              <a:spcAft>
                <a:spcPts val="0"/>
              </a:spcAft>
              <a:buNone/>
            </a:pPr>
            <a:r>
              <a:rPr lang="fr-FR" sz="3200" b="1" i="0" u="none" strike="noStrike" cap="none" dirty="0">
                <a:solidFill>
                  <a:schemeClr val="lt1"/>
                </a:solidFill>
                <a:latin typeface="Comic Sans MS"/>
                <a:ea typeface="Comic Sans MS"/>
                <a:cs typeface="Comic Sans MS"/>
                <a:sym typeface="Comic Sans MS"/>
              </a:rPr>
              <a:t>(SB) est la hauteur issue du point S.</a:t>
            </a:r>
            <a:endParaRPr lang="fr-FR" sz="3200" b="0" i="0" u="none" strike="noStrike" cap="none" dirty="0">
              <a:solidFill>
                <a:srgbClr val="000000"/>
              </a:solidFill>
              <a:latin typeface="Arial"/>
              <a:ea typeface="Arial"/>
              <a:cs typeface="Arial"/>
              <a:sym typeface="Arial"/>
            </a:endParaRPr>
          </a:p>
        </p:txBody>
      </p:sp>
      <p:sp>
        <p:nvSpPr>
          <p:cNvPr id="821" name="Google Shape;821;p50"/>
          <p:cNvSpPr/>
          <p:nvPr/>
        </p:nvSpPr>
        <p:spPr>
          <a:xfrm>
            <a:off x="8736734" y="2536592"/>
            <a:ext cx="2198100" cy="584700"/>
          </a:xfrm>
          <a:prstGeom prst="roundRect">
            <a:avLst>
              <a:gd name="adj" fmla="val 16667"/>
            </a:avLst>
          </a:prstGeom>
          <a:noFill/>
          <a:ln w="12700" cap="flat" cmpd="sng">
            <a:solidFill>
              <a:srgbClr val="A5A5A5"/>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fr-FR" sz="4000" b="1" i="0" u="none" strike="noStrike" cap="none">
                <a:solidFill>
                  <a:srgbClr val="595959"/>
                </a:solidFill>
                <a:latin typeface="Comic Sans MS"/>
                <a:ea typeface="Comic Sans MS"/>
                <a:cs typeface="Comic Sans MS"/>
                <a:sym typeface="Comic Sans MS"/>
              </a:rPr>
              <a:t>Vrai</a:t>
            </a:r>
            <a:endParaRPr lang="fr-FR"/>
          </a:p>
        </p:txBody>
      </p:sp>
      <p:sp>
        <p:nvSpPr>
          <p:cNvPr id="822" name="Google Shape;822;p50"/>
          <p:cNvSpPr/>
          <p:nvPr/>
        </p:nvSpPr>
        <p:spPr>
          <a:xfrm>
            <a:off x="8736734" y="3623059"/>
            <a:ext cx="2198100" cy="584700"/>
          </a:xfrm>
          <a:prstGeom prst="roundRect">
            <a:avLst>
              <a:gd name="adj" fmla="val 16667"/>
            </a:avLst>
          </a:prstGeom>
          <a:noFill/>
          <a:ln w="12700" cap="flat" cmpd="sng">
            <a:solidFill>
              <a:srgbClr val="A5A5A5"/>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fr-FR" sz="4000" b="1" i="0" u="none" strike="noStrike" cap="none">
                <a:solidFill>
                  <a:srgbClr val="595959"/>
                </a:solidFill>
                <a:latin typeface="Comic Sans MS"/>
                <a:ea typeface="Comic Sans MS"/>
                <a:cs typeface="Comic Sans MS"/>
                <a:sym typeface="Comic Sans MS"/>
              </a:rPr>
              <a:t>Faux</a:t>
            </a:r>
            <a:endParaRPr lang="fr-FR"/>
          </a:p>
        </p:txBody>
      </p:sp>
      <p:sp>
        <p:nvSpPr>
          <p:cNvPr id="823" name="Google Shape;823;p50"/>
          <p:cNvSpPr/>
          <p:nvPr/>
        </p:nvSpPr>
        <p:spPr>
          <a:xfrm>
            <a:off x="4255477" y="1981200"/>
            <a:ext cx="3892061" cy="3270738"/>
          </a:xfrm>
          <a:custGeom>
            <a:avLst/>
            <a:gdLst/>
            <a:ahLst/>
            <a:cxnLst/>
            <a:rect l="l" t="t" r="r" b="b"/>
            <a:pathLst>
              <a:path w="3892061" h="3270738" extrusionOk="0">
                <a:moveTo>
                  <a:pt x="0" y="3118338"/>
                </a:moveTo>
                <a:lnTo>
                  <a:pt x="515815" y="0"/>
                </a:lnTo>
                <a:lnTo>
                  <a:pt x="3892061" y="3270738"/>
                </a:lnTo>
                <a:lnTo>
                  <a:pt x="0" y="3118338"/>
                </a:lnTo>
                <a:close/>
              </a:path>
            </a:pathLst>
          </a:custGeom>
          <a:no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824" name="Google Shape;824;p50"/>
          <p:cNvSpPr/>
          <p:nvPr/>
        </p:nvSpPr>
        <p:spPr>
          <a:xfrm rot="-4942616">
            <a:off x="1215462" y="1800513"/>
            <a:ext cx="3376954" cy="3301719"/>
          </a:xfrm>
          <a:custGeom>
            <a:avLst/>
            <a:gdLst/>
            <a:ahLst/>
            <a:cxnLst/>
            <a:rect l="l" t="t" r="r" b="b"/>
            <a:pathLst>
              <a:path w="3380918" h="3305595" extrusionOk="0">
                <a:moveTo>
                  <a:pt x="227934" y="3196060"/>
                </a:moveTo>
                <a:lnTo>
                  <a:pt x="0" y="0"/>
                </a:lnTo>
                <a:lnTo>
                  <a:pt x="3380918" y="3305595"/>
                </a:lnTo>
                <a:lnTo>
                  <a:pt x="227934" y="3196060"/>
                </a:lnTo>
                <a:close/>
              </a:path>
            </a:pathLst>
          </a:custGeom>
          <a:no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825" name="Google Shape;825;p50"/>
          <p:cNvSpPr/>
          <p:nvPr/>
        </p:nvSpPr>
        <p:spPr>
          <a:xfrm rot="244913">
            <a:off x="3940427" y="4583673"/>
            <a:ext cx="986202" cy="916116"/>
          </a:xfrm>
          <a:prstGeom prst="arc">
            <a:avLst>
              <a:gd name="adj1" fmla="val 15205625"/>
              <a:gd name="adj2" fmla="val 388818"/>
            </a:avLst>
          </a:prstGeom>
          <a:noFill/>
          <a:ln w="28575" cap="flat" cmpd="sng">
            <a:solidFill>
              <a:srgbClr val="C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dk1"/>
              </a:solidFill>
              <a:latin typeface="Arial"/>
              <a:ea typeface="Arial"/>
              <a:cs typeface="Arial"/>
              <a:sym typeface="Arial"/>
            </a:endParaRPr>
          </a:p>
        </p:txBody>
      </p:sp>
      <p:sp>
        <p:nvSpPr>
          <p:cNvPr id="826" name="Google Shape;826;p50"/>
          <p:cNvSpPr txBox="1"/>
          <p:nvPr/>
        </p:nvSpPr>
        <p:spPr>
          <a:xfrm rot="2807311">
            <a:off x="4614575" y="4610581"/>
            <a:ext cx="1087494" cy="307746"/>
          </a:xfrm>
          <a:prstGeom prst="rect">
            <a:avLst/>
          </a:prstGeom>
          <a:blipFill rotWithShape="1">
            <a:blip r:embed="rId3">
              <a:alphaModFix/>
            </a:blip>
            <a:stretch>
              <a:fillRect l="-4999" t="-1819"/>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US" sz="1400" b="0" i="0" u="none" strike="noStrike" cap="none">
                <a:noFill/>
                <a:latin typeface="Arial"/>
                <a:ea typeface="Arial"/>
                <a:cs typeface="Arial"/>
                <a:sym typeface="Arial"/>
              </a:rPr>
              <a:t> </a:t>
            </a:r>
            <a:endParaRPr/>
          </a:p>
        </p:txBody>
      </p:sp>
      <p:sp>
        <p:nvSpPr>
          <p:cNvPr id="827" name="Google Shape;827;p50"/>
          <p:cNvSpPr txBox="1"/>
          <p:nvPr/>
        </p:nvSpPr>
        <p:spPr>
          <a:xfrm>
            <a:off x="756704" y="4947645"/>
            <a:ext cx="5739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C</a:t>
            </a:r>
            <a:endParaRPr/>
          </a:p>
        </p:txBody>
      </p:sp>
      <p:sp>
        <p:nvSpPr>
          <p:cNvPr id="828" name="Google Shape;828;p50"/>
          <p:cNvSpPr txBox="1"/>
          <p:nvPr/>
        </p:nvSpPr>
        <p:spPr>
          <a:xfrm>
            <a:off x="7860559" y="5345109"/>
            <a:ext cx="5739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K</a:t>
            </a:r>
            <a:endParaRPr/>
          </a:p>
        </p:txBody>
      </p:sp>
      <p:sp>
        <p:nvSpPr>
          <p:cNvPr id="829" name="Google Shape;829;p50"/>
          <p:cNvSpPr txBox="1"/>
          <p:nvPr/>
        </p:nvSpPr>
        <p:spPr>
          <a:xfrm>
            <a:off x="4613627" y="1515447"/>
            <a:ext cx="5739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S</a:t>
            </a:r>
            <a:endParaRPr/>
          </a:p>
        </p:txBody>
      </p:sp>
      <p:sp>
        <p:nvSpPr>
          <p:cNvPr id="830" name="Google Shape;830;p50"/>
          <p:cNvSpPr/>
          <p:nvPr/>
        </p:nvSpPr>
        <p:spPr>
          <a:xfrm>
            <a:off x="1018968" y="4823091"/>
            <a:ext cx="140700" cy="136800"/>
          </a:xfrm>
          <a:prstGeom prst="ellipse">
            <a:avLst/>
          </a:prstGeom>
          <a:solidFill>
            <a:srgbClr val="10486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831" name="Google Shape;831;p50"/>
          <p:cNvSpPr/>
          <p:nvPr/>
        </p:nvSpPr>
        <p:spPr>
          <a:xfrm>
            <a:off x="4698820" y="1967035"/>
            <a:ext cx="140700" cy="136800"/>
          </a:xfrm>
          <a:prstGeom prst="ellipse">
            <a:avLst/>
          </a:prstGeom>
          <a:solidFill>
            <a:srgbClr val="10486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832" name="Google Shape;832;p50"/>
          <p:cNvSpPr/>
          <p:nvPr/>
        </p:nvSpPr>
        <p:spPr>
          <a:xfrm>
            <a:off x="8015969" y="5161612"/>
            <a:ext cx="140700" cy="136800"/>
          </a:xfrm>
          <a:prstGeom prst="ellipse">
            <a:avLst/>
          </a:prstGeom>
          <a:solidFill>
            <a:srgbClr val="10486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833" name="Google Shape;833;p50"/>
          <p:cNvSpPr txBox="1"/>
          <p:nvPr/>
        </p:nvSpPr>
        <p:spPr>
          <a:xfrm>
            <a:off x="3968498" y="5165350"/>
            <a:ext cx="5739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B</a:t>
            </a:r>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838"/>
        <p:cNvGrpSpPr/>
        <p:nvPr/>
      </p:nvGrpSpPr>
      <p:grpSpPr>
        <a:xfrm>
          <a:off x="0" y="0"/>
          <a:ext cx="0" cy="0"/>
          <a:chOff x="0" y="0"/>
          <a:chExt cx="0" cy="0"/>
        </a:xfrm>
      </p:grpSpPr>
      <p:sp>
        <p:nvSpPr>
          <p:cNvPr id="839" name="Google Shape;839;p51"/>
          <p:cNvSpPr txBox="1"/>
          <p:nvPr/>
        </p:nvSpPr>
        <p:spPr>
          <a:xfrm>
            <a:off x="0" y="572301"/>
            <a:ext cx="12192000" cy="584700"/>
          </a:xfrm>
          <a:prstGeom prst="rect">
            <a:avLst/>
          </a:prstGeom>
          <a:solidFill>
            <a:srgbClr val="0076A3"/>
          </a:solidFill>
          <a:ln>
            <a:noFill/>
          </a:ln>
        </p:spPr>
        <p:txBody>
          <a:bodyPr spcFirstLastPara="1" wrap="square" lIns="91425" tIns="45700" rIns="91425" bIns="45700" anchor="t" anchorCtr="0">
            <a:spAutoFit/>
          </a:bodyPr>
          <a:lstStyle/>
          <a:p>
            <a:pPr marL="463550" marR="0" lvl="1" indent="0" algn="l" rtl="0">
              <a:lnSpc>
                <a:spcPct val="100000"/>
              </a:lnSpc>
              <a:spcBef>
                <a:spcPts val="0"/>
              </a:spcBef>
              <a:spcAft>
                <a:spcPts val="0"/>
              </a:spcAft>
              <a:buNone/>
            </a:pPr>
            <a:r>
              <a:rPr lang="fr-FR" sz="3200" b="1" i="0" u="none" strike="noStrike" cap="none" dirty="0">
                <a:solidFill>
                  <a:schemeClr val="lt1"/>
                </a:solidFill>
                <a:latin typeface="Comic Sans MS"/>
                <a:ea typeface="Comic Sans MS"/>
                <a:cs typeface="Comic Sans MS"/>
                <a:sym typeface="Comic Sans MS"/>
              </a:rPr>
              <a:t>(SB) est la hauteur issue du point S.</a:t>
            </a:r>
            <a:endParaRPr lang="fr-FR" sz="3200" b="0" i="0" u="none" strike="noStrike" cap="none" dirty="0">
              <a:solidFill>
                <a:srgbClr val="000000"/>
              </a:solidFill>
              <a:latin typeface="Arial"/>
              <a:ea typeface="Arial"/>
              <a:cs typeface="Arial"/>
              <a:sym typeface="Arial"/>
            </a:endParaRPr>
          </a:p>
        </p:txBody>
      </p:sp>
      <p:sp>
        <p:nvSpPr>
          <p:cNvPr id="840" name="Google Shape;840;p51"/>
          <p:cNvSpPr/>
          <p:nvPr/>
        </p:nvSpPr>
        <p:spPr>
          <a:xfrm>
            <a:off x="8736734" y="2536592"/>
            <a:ext cx="2198100" cy="584700"/>
          </a:xfrm>
          <a:prstGeom prst="roundRect">
            <a:avLst>
              <a:gd name="adj" fmla="val 16667"/>
            </a:avLst>
          </a:prstGeom>
          <a:noFill/>
          <a:ln w="12700" cap="flat" cmpd="sng">
            <a:solidFill>
              <a:srgbClr val="A5A5A5"/>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fr-FR" sz="4000" b="1" i="0" u="none" strike="noStrike" cap="none">
                <a:solidFill>
                  <a:srgbClr val="595959"/>
                </a:solidFill>
                <a:latin typeface="Comic Sans MS"/>
                <a:ea typeface="Comic Sans MS"/>
                <a:cs typeface="Comic Sans MS"/>
                <a:sym typeface="Comic Sans MS"/>
              </a:rPr>
              <a:t>Vrai</a:t>
            </a:r>
            <a:endParaRPr lang="fr-FR"/>
          </a:p>
        </p:txBody>
      </p:sp>
      <p:sp>
        <p:nvSpPr>
          <p:cNvPr id="841" name="Google Shape;841;p51"/>
          <p:cNvSpPr/>
          <p:nvPr/>
        </p:nvSpPr>
        <p:spPr>
          <a:xfrm>
            <a:off x="4255477" y="1981200"/>
            <a:ext cx="3892061" cy="3270738"/>
          </a:xfrm>
          <a:custGeom>
            <a:avLst/>
            <a:gdLst/>
            <a:ahLst/>
            <a:cxnLst/>
            <a:rect l="l" t="t" r="r" b="b"/>
            <a:pathLst>
              <a:path w="3892061" h="3270738" extrusionOk="0">
                <a:moveTo>
                  <a:pt x="0" y="3118338"/>
                </a:moveTo>
                <a:lnTo>
                  <a:pt x="515815" y="0"/>
                </a:lnTo>
                <a:lnTo>
                  <a:pt x="3892061" y="3270738"/>
                </a:lnTo>
                <a:lnTo>
                  <a:pt x="0" y="3118338"/>
                </a:lnTo>
                <a:close/>
              </a:path>
            </a:pathLst>
          </a:custGeom>
          <a:no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842" name="Google Shape;842;p51"/>
          <p:cNvSpPr/>
          <p:nvPr/>
        </p:nvSpPr>
        <p:spPr>
          <a:xfrm rot="-4942616">
            <a:off x="1215462" y="1800513"/>
            <a:ext cx="3376954" cy="3301719"/>
          </a:xfrm>
          <a:custGeom>
            <a:avLst/>
            <a:gdLst/>
            <a:ahLst/>
            <a:cxnLst/>
            <a:rect l="l" t="t" r="r" b="b"/>
            <a:pathLst>
              <a:path w="3380918" h="3305595" extrusionOk="0">
                <a:moveTo>
                  <a:pt x="227934" y="3196060"/>
                </a:moveTo>
                <a:lnTo>
                  <a:pt x="0" y="0"/>
                </a:lnTo>
                <a:lnTo>
                  <a:pt x="3380918" y="3305595"/>
                </a:lnTo>
                <a:lnTo>
                  <a:pt x="227934" y="3196060"/>
                </a:lnTo>
                <a:close/>
              </a:path>
            </a:pathLst>
          </a:custGeom>
          <a:no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843" name="Google Shape;843;p51"/>
          <p:cNvSpPr/>
          <p:nvPr/>
        </p:nvSpPr>
        <p:spPr>
          <a:xfrm rot="244913">
            <a:off x="3940427" y="4583673"/>
            <a:ext cx="986202" cy="916116"/>
          </a:xfrm>
          <a:prstGeom prst="arc">
            <a:avLst>
              <a:gd name="adj1" fmla="val 15205625"/>
              <a:gd name="adj2" fmla="val 388818"/>
            </a:avLst>
          </a:prstGeom>
          <a:noFill/>
          <a:ln w="28575" cap="flat" cmpd="sng">
            <a:solidFill>
              <a:srgbClr val="C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dk1"/>
              </a:solidFill>
              <a:latin typeface="Arial"/>
              <a:ea typeface="Arial"/>
              <a:cs typeface="Arial"/>
              <a:sym typeface="Arial"/>
            </a:endParaRPr>
          </a:p>
        </p:txBody>
      </p:sp>
      <p:sp>
        <p:nvSpPr>
          <p:cNvPr id="844" name="Google Shape;844;p51"/>
          <p:cNvSpPr txBox="1"/>
          <p:nvPr/>
        </p:nvSpPr>
        <p:spPr>
          <a:xfrm rot="2807311">
            <a:off x="4614575" y="4610581"/>
            <a:ext cx="1087494" cy="307746"/>
          </a:xfrm>
          <a:prstGeom prst="rect">
            <a:avLst/>
          </a:prstGeom>
          <a:blipFill rotWithShape="1">
            <a:blip r:embed="rId3">
              <a:alphaModFix/>
            </a:blip>
            <a:stretch>
              <a:fillRect l="-4999" t="-1819"/>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US" sz="1400" b="0" i="0" u="none" strike="noStrike" cap="none">
                <a:noFill/>
                <a:latin typeface="Arial"/>
                <a:ea typeface="Arial"/>
                <a:cs typeface="Arial"/>
                <a:sym typeface="Arial"/>
              </a:rPr>
              <a:t> </a:t>
            </a:r>
            <a:endParaRPr/>
          </a:p>
        </p:txBody>
      </p:sp>
      <p:sp>
        <p:nvSpPr>
          <p:cNvPr id="845" name="Google Shape;845;p51"/>
          <p:cNvSpPr txBox="1"/>
          <p:nvPr/>
        </p:nvSpPr>
        <p:spPr>
          <a:xfrm>
            <a:off x="756704" y="4947645"/>
            <a:ext cx="5739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C</a:t>
            </a:r>
            <a:endParaRPr/>
          </a:p>
        </p:txBody>
      </p:sp>
      <p:sp>
        <p:nvSpPr>
          <p:cNvPr id="846" name="Google Shape;846;p51"/>
          <p:cNvSpPr txBox="1"/>
          <p:nvPr/>
        </p:nvSpPr>
        <p:spPr>
          <a:xfrm>
            <a:off x="7860559" y="5345109"/>
            <a:ext cx="5739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K</a:t>
            </a:r>
            <a:endParaRPr/>
          </a:p>
        </p:txBody>
      </p:sp>
      <p:sp>
        <p:nvSpPr>
          <p:cNvPr id="847" name="Google Shape;847;p51"/>
          <p:cNvSpPr txBox="1"/>
          <p:nvPr/>
        </p:nvSpPr>
        <p:spPr>
          <a:xfrm>
            <a:off x="4613627" y="1515447"/>
            <a:ext cx="5739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S</a:t>
            </a:r>
            <a:endParaRPr/>
          </a:p>
        </p:txBody>
      </p:sp>
      <p:sp>
        <p:nvSpPr>
          <p:cNvPr id="848" name="Google Shape;848;p51"/>
          <p:cNvSpPr/>
          <p:nvPr/>
        </p:nvSpPr>
        <p:spPr>
          <a:xfrm>
            <a:off x="1018968" y="4823091"/>
            <a:ext cx="140700" cy="136800"/>
          </a:xfrm>
          <a:prstGeom prst="ellipse">
            <a:avLst/>
          </a:prstGeom>
          <a:solidFill>
            <a:srgbClr val="10486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849" name="Google Shape;849;p51"/>
          <p:cNvSpPr/>
          <p:nvPr/>
        </p:nvSpPr>
        <p:spPr>
          <a:xfrm>
            <a:off x="4698820" y="1967035"/>
            <a:ext cx="140700" cy="136800"/>
          </a:xfrm>
          <a:prstGeom prst="ellipse">
            <a:avLst/>
          </a:prstGeom>
          <a:solidFill>
            <a:srgbClr val="10486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850" name="Google Shape;850;p51"/>
          <p:cNvSpPr/>
          <p:nvPr/>
        </p:nvSpPr>
        <p:spPr>
          <a:xfrm>
            <a:off x="8015969" y="5161612"/>
            <a:ext cx="140700" cy="136800"/>
          </a:xfrm>
          <a:prstGeom prst="ellipse">
            <a:avLst/>
          </a:prstGeom>
          <a:solidFill>
            <a:srgbClr val="10486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851" name="Google Shape;851;p51"/>
          <p:cNvSpPr/>
          <p:nvPr/>
        </p:nvSpPr>
        <p:spPr>
          <a:xfrm>
            <a:off x="8736734" y="3623059"/>
            <a:ext cx="2198100" cy="584700"/>
          </a:xfrm>
          <a:prstGeom prst="roundRect">
            <a:avLst>
              <a:gd name="adj" fmla="val 16667"/>
            </a:avLst>
          </a:prstGeom>
          <a:solidFill>
            <a:srgbClr val="74C27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fr-FR" sz="4000" b="1" i="0" u="none" strike="noStrike" cap="none">
                <a:solidFill>
                  <a:schemeClr val="lt1"/>
                </a:solidFill>
                <a:latin typeface="Comic Sans MS"/>
                <a:ea typeface="Comic Sans MS"/>
                <a:cs typeface="Comic Sans MS"/>
                <a:sym typeface="Comic Sans MS"/>
              </a:rPr>
              <a:t>Faux</a:t>
            </a:r>
            <a:endParaRPr lang="fr-FR"/>
          </a:p>
        </p:txBody>
      </p:sp>
      <p:sp>
        <p:nvSpPr>
          <p:cNvPr id="852" name="Google Shape;852;p51"/>
          <p:cNvSpPr txBox="1"/>
          <p:nvPr/>
        </p:nvSpPr>
        <p:spPr>
          <a:xfrm>
            <a:off x="3968498" y="5165350"/>
            <a:ext cx="5739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B</a:t>
            </a:r>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857"/>
        <p:cNvGrpSpPr/>
        <p:nvPr/>
      </p:nvGrpSpPr>
      <p:grpSpPr>
        <a:xfrm>
          <a:off x="0" y="0"/>
          <a:ext cx="0" cy="0"/>
          <a:chOff x="0" y="0"/>
          <a:chExt cx="0" cy="0"/>
        </a:xfrm>
      </p:grpSpPr>
      <p:sp>
        <p:nvSpPr>
          <p:cNvPr id="858" name="Google Shape;858;p52"/>
          <p:cNvSpPr/>
          <p:nvPr/>
        </p:nvSpPr>
        <p:spPr>
          <a:xfrm>
            <a:off x="4164225" y="4894217"/>
            <a:ext cx="354300" cy="369900"/>
          </a:xfrm>
          <a:prstGeom prst="frame">
            <a:avLst>
              <a:gd name="adj1" fmla="val 12500"/>
            </a:avLst>
          </a:prstGeom>
          <a:solidFill>
            <a:srgbClr val="104864"/>
          </a:solidFill>
          <a:ln w="9525" cap="flat" cmpd="sng">
            <a:solidFill>
              <a:srgbClr val="10486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dk1"/>
              </a:solidFill>
              <a:latin typeface="Arial"/>
              <a:ea typeface="Arial"/>
              <a:cs typeface="Arial"/>
              <a:sym typeface="Arial"/>
            </a:endParaRPr>
          </a:p>
        </p:txBody>
      </p:sp>
      <p:sp>
        <p:nvSpPr>
          <p:cNvPr id="859" name="Google Shape;859;p52"/>
          <p:cNvSpPr txBox="1"/>
          <p:nvPr/>
        </p:nvSpPr>
        <p:spPr>
          <a:xfrm>
            <a:off x="0" y="572301"/>
            <a:ext cx="12192000" cy="584700"/>
          </a:xfrm>
          <a:prstGeom prst="rect">
            <a:avLst/>
          </a:prstGeom>
          <a:solidFill>
            <a:srgbClr val="0076A3"/>
          </a:solidFill>
          <a:ln>
            <a:noFill/>
          </a:ln>
        </p:spPr>
        <p:txBody>
          <a:bodyPr spcFirstLastPara="1" wrap="square" lIns="91425" tIns="45700" rIns="91425" bIns="45700" anchor="t" anchorCtr="0">
            <a:spAutoFit/>
          </a:bodyPr>
          <a:lstStyle/>
          <a:p>
            <a:pPr marL="463550" marR="0" lvl="1" indent="0" algn="l" rtl="0">
              <a:lnSpc>
                <a:spcPct val="100000"/>
              </a:lnSpc>
              <a:spcBef>
                <a:spcPts val="0"/>
              </a:spcBef>
              <a:spcAft>
                <a:spcPts val="0"/>
              </a:spcAft>
              <a:buNone/>
            </a:pPr>
            <a:r>
              <a:rPr lang="fr-FR" sz="3200" b="1" i="0" u="none" strike="noStrike" cap="none" dirty="0">
                <a:solidFill>
                  <a:schemeClr val="lt1"/>
                </a:solidFill>
                <a:latin typeface="Comic Sans MS"/>
                <a:ea typeface="Comic Sans MS"/>
                <a:cs typeface="Comic Sans MS"/>
                <a:sym typeface="Comic Sans MS"/>
              </a:rPr>
              <a:t>(RE) est la hauteur issue du point R.</a:t>
            </a:r>
            <a:endParaRPr lang="fr-FR" sz="3200" b="0" i="0" u="none" strike="noStrike" cap="none" dirty="0">
              <a:solidFill>
                <a:srgbClr val="000000"/>
              </a:solidFill>
              <a:latin typeface="Arial"/>
              <a:ea typeface="Arial"/>
              <a:cs typeface="Arial"/>
              <a:sym typeface="Arial"/>
            </a:endParaRPr>
          </a:p>
        </p:txBody>
      </p:sp>
      <p:sp>
        <p:nvSpPr>
          <p:cNvPr id="860" name="Google Shape;860;p52"/>
          <p:cNvSpPr/>
          <p:nvPr/>
        </p:nvSpPr>
        <p:spPr>
          <a:xfrm>
            <a:off x="8736734" y="2536592"/>
            <a:ext cx="2198100" cy="584700"/>
          </a:xfrm>
          <a:prstGeom prst="roundRect">
            <a:avLst>
              <a:gd name="adj" fmla="val 16667"/>
            </a:avLst>
          </a:prstGeom>
          <a:noFill/>
          <a:ln w="12700" cap="flat" cmpd="sng">
            <a:solidFill>
              <a:srgbClr val="A5A5A5"/>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fr-FR" sz="4000" b="1" i="0" u="none" strike="noStrike" cap="none">
                <a:solidFill>
                  <a:srgbClr val="595959"/>
                </a:solidFill>
                <a:latin typeface="Comic Sans MS"/>
                <a:ea typeface="Comic Sans MS"/>
                <a:cs typeface="Comic Sans MS"/>
                <a:sym typeface="Comic Sans MS"/>
              </a:rPr>
              <a:t>Vrai</a:t>
            </a:r>
            <a:endParaRPr lang="fr-FR"/>
          </a:p>
        </p:txBody>
      </p:sp>
      <p:sp>
        <p:nvSpPr>
          <p:cNvPr id="861" name="Google Shape;861;p52"/>
          <p:cNvSpPr/>
          <p:nvPr/>
        </p:nvSpPr>
        <p:spPr>
          <a:xfrm>
            <a:off x="8736734" y="3623059"/>
            <a:ext cx="2198100" cy="584700"/>
          </a:xfrm>
          <a:prstGeom prst="roundRect">
            <a:avLst>
              <a:gd name="adj" fmla="val 16667"/>
            </a:avLst>
          </a:prstGeom>
          <a:noFill/>
          <a:ln w="12700" cap="flat" cmpd="sng">
            <a:solidFill>
              <a:srgbClr val="A5A5A5"/>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fr-FR" sz="4000" b="1" i="0" u="none" strike="noStrike" cap="none">
                <a:solidFill>
                  <a:srgbClr val="595959"/>
                </a:solidFill>
                <a:latin typeface="Comic Sans MS"/>
                <a:ea typeface="Comic Sans MS"/>
                <a:cs typeface="Comic Sans MS"/>
                <a:sym typeface="Comic Sans MS"/>
              </a:rPr>
              <a:t>Faux</a:t>
            </a:r>
            <a:endParaRPr lang="fr-FR"/>
          </a:p>
        </p:txBody>
      </p:sp>
      <p:sp>
        <p:nvSpPr>
          <p:cNvPr id="862" name="Google Shape;862;p52"/>
          <p:cNvSpPr/>
          <p:nvPr/>
        </p:nvSpPr>
        <p:spPr>
          <a:xfrm>
            <a:off x="4164227" y="2150076"/>
            <a:ext cx="2903700" cy="3114000"/>
          </a:xfrm>
          <a:prstGeom prst="rtTriangle">
            <a:avLst/>
          </a:prstGeom>
          <a:no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863" name="Google Shape;863;p52"/>
          <p:cNvSpPr/>
          <p:nvPr/>
        </p:nvSpPr>
        <p:spPr>
          <a:xfrm rot="-5400000">
            <a:off x="1060975" y="2160628"/>
            <a:ext cx="3092700" cy="3114000"/>
          </a:xfrm>
          <a:prstGeom prst="rtTriangle">
            <a:avLst/>
          </a:prstGeom>
          <a:no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864" name="Google Shape;864;p52"/>
          <p:cNvSpPr/>
          <p:nvPr/>
        </p:nvSpPr>
        <p:spPr>
          <a:xfrm>
            <a:off x="4093887" y="2140745"/>
            <a:ext cx="140700" cy="136800"/>
          </a:xfrm>
          <a:prstGeom prst="ellipse">
            <a:avLst/>
          </a:prstGeom>
          <a:solidFill>
            <a:srgbClr val="10486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865" name="Google Shape;865;p52"/>
          <p:cNvSpPr/>
          <p:nvPr/>
        </p:nvSpPr>
        <p:spPr>
          <a:xfrm>
            <a:off x="1019744" y="5161382"/>
            <a:ext cx="140700" cy="136800"/>
          </a:xfrm>
          <a:prstGeom prst="ellipse">
            <a:avLst/>
          </a:prstGeom>
          <a:solidFill>
            <a:srgbClr val="10486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866" name="Google Shape;866;p52"/>
          <p:cNvSpPr/>
          <p:nvPr/>
        </p:nvSpPr>
        <p:spPr>
          <a:xfrm>
            <a:off x="6957970" y="5173070"/>
            <a:ext cx="140700" cy="136800"/>
          </a:xfrm>
          <a:prstGeom prst="ellipse">
            <a:avLst/>
          </a:prstGeom>
          <a:solidFill>
            <a:srgbClr val="10486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867" name="Google Shape;867;p52"/>
          <p:cNvSpPr txBox="1"/>
          <p:nvPr/>
        </p:nvSpPr>
        <p:spPr>
          <a:xfrm>
            <a:off x="3947585" y="1537192"/>
            <a:ext cx="5739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R</a:t>
            </a:r>
            <a:endParaRPr/>
          </a:p>
        </p:txBody>
      </p:sp>
      <p:sp>
        <p:nvSpPr>
          <p:cNvPr id="868" name="Google Shape;868;p52"/>
          <p:cNvSpPr txBox="1"/>
          <p:nvPr/>
        </p:nvSpPr>
        <p:spPr>
          <a:xfrm>
            <a:off x="803103" y="5374705"/>
            <a:ext cx="5739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F</a:t>
            </a:r>
            <a:endParaRPr/>
          </a:p>
        </p:txBody>
      </p:sp>
      <p:sp>
        <p:nvSpPr>
          <p:cNvPr id="869" name="Google Shape;869;p52"/>
          <p:cNvSpPr txBox="1"/>
          <p:nvPr/>
        </p:nvSpPr>
        <p:spPr>
          <a:xfrm>
            <a:off x="6741329" y="5374705"/>
            <a:ext cx="5739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D</a:t>
            </a:r>
            <a:endParaRPr/>
          </a:p>
        </p:txBody>
      </p:sp>
      <p:sp>
        <p:nvSpPr>
          <p:cNvPr id="870" name="Google Shape;870;p52"/>
          <p:cNvSpPr txBox="1"/>
          <p:nvPr/>
        </p:nvSpPr>
        <p:spPr>
          <a:xfrm>
            <a:off x="3944438" y="5350117"/>
            <a:ext cx="5739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E</a:t>
            </a:r>
            <a:endParaRPr/>
          </a:p>
        </p:txBody>
      </p:sp>
      <p:sp>
        <p:nvSpPr>
          <p:cNvPr id="871" name="Google Shape;871;p52"/>
          <p:cNvSpPr/>
          <p:nvPr/>
        </p:nvSpPr>
        <p:spPr>
          <a:xfrm>
            <a:off x="4109181" y="5170136"/>
            <a:ext cx="140700" cy="136800"/>
          </a:xfrm>
          <a:prstGeom prst="ellipse">
            <a:avLst/>
          </a:prstGeom>
          <a:solidFill>
            <a:srgbClr val="10486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872" name="Google Shape;872;p52"/>
          <p:cNvSpPr txBox="1"/>
          <p:nvPr/>
        </p:nvSpPr>
        <p:spPr>
          <a:xfrm>
            <a:off x="4414937" y="4610590"/>
            <a:ext cx="1087500" cy="307800"/>
          </a:xfrm>
          <a:prstGeom prst="rect">
            <a:avLst/>
          </a:prstGeom>
          <a:blipFill rotWithShape="1">
            <a:blip r:embed="rId3">
              <a:alphaModFix/>
            </a:blip>
            <a:stretch>
              <a:fillRect l="-1679" t="-1959" b="-19609"/>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US" sz="1400" b="0" i="0" u="none" strike="noStrike" cap="none">
                <a:noFill/>
                <a:latin typeface="Arial"/>
                <a:ea typeface="Arial"/>
                <a:cs typeface="Arial"/>
                <a:sym typeface="Arial"/>
              </a:rPr>
              <a:t> </a:t>
            </a: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15"/>
        <p:cNvGrpSpPr/>
        <p:nvPr/>
      </p:nvGrpSpPr>
      <p:grpSpPr>
        <a:xfrm>
          <a:off x="0" y="0"/>
          <a:ext cx="0" cy="0"/>
          <a:chOff x="0" y="0"/>
          <a:chExt cx="0" cy="0"/>
        </a:xfrm>
      </p:grpSpPr>
      <p:sp>
        <p:nvSpPr>
          <p:cNvPr id="316" name="Google Shape;316;p26"/>
          <p:cNvSpPr txBox="1"/>
          <p:nvPr/>
        </p:nvSpPr>
        <p:spPr>
          <a:xfrm>
            <a:off x="0" y="572301"/>
            <a:ext cx="12192000" cy="584700"/>
          </a:xfrm>
          <a:prstGeom prst="rect">
            <a:avLst/>
          </a:prstGeom>
          <a:solidFill>
            <a:srgbClr val="0076A3"/>
          </a:solidFill>
          <a:ln>
            <a:noFill/>
          </a:ln>
        </p:spPr>
        <p:txBody>
          <a:bodyPr spcFirstLastPara="1" wrap="square" lIns="91425" tIns="45700" rIns="91425" bIns="45700" anchor="t" anchorCtr="0">
            <a:spAutoFit/>
          </a:bodyPr>
          <a:lstStyle/>
          <a:p>
            <a:pPr marL="457200" marR="0" lvl="1" indent="0" algn="l" rtl="0">
              <a:lnSpc>
                <a:spcPct val="100000"/>
              </a:lnSpc>
              <a:spcBef>
                <a:spcPts val="0"/>
              </a:spcBef>
              <a:spcAft>
                <a:spcPts val="0"/>
              </a:spcAft>
              <a:buNone/>
            </a:pPr>
            <a:r>
              <a:rPr lang="fr-FR" sz="3200" b="1" i="0" u="none" strike="noStrike" cap="none" dirty="0">
                <a:solidFill>
                  <a:schemeClr val="lt1"/>
                </a:solidFill>
                <a:latin typeface="Comic Sans MS"/>
                <a:ea typeface="Comic Sans MS"/>
                <a:cs typeface="Comic Sans MS"/>
                <a:sym typeface="Comic Sans MS"/>
              </a:rPr>
              <a:t>Droites particulières dans un triangle </a:t>
            </a:r>
            <a:endParaRPr lang="fr-FR" dirty="0"/>
          </a:p>
        </p:txBody>
      </p:sp>
      <p:sp>
        <p:nvSpPr>
          <p:cNvPr id="317" name="Google Shape;317;p26"/>
          <p:cNvSpPr/>
          <p:nvPr/>
        </p:nvSpPr>
        <p:spPr>
          <a:xfrm>
            <a:off x="304800" y="1365772"/>
            <a:ext cx="4486200" cy="1305300"/>
          </a:xfrm>
          <a:prstGeom prst="cloudCallout">
            <a:avLst>
              <a:gd name="adj1" fmla="val 72228"/>
              <a:gd name="adj2" fmla="val 36124"/>
            </a:avLst>
          </a:prstGeom>
          <a:noFill/>
          <a:ln w="25400" cap="flat" cmpd="sng">
            <a:solidFill>
              <a:srgbClr val="C8DA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fr-FR" sz="3200" b="0" i="0" u="none" strike="noStrike" cap="none" dirty="0">
                <a:solidFill>
                  <a:srgbClr val="595959"/>
                </a:solidFill>
                <a:latin typeface="Comic Sans MS" panose="030F0702030302020204" pitchFamily="66" charset="0"/>
                <a:sym typeface="Arial"/>
              </a:rPr>
              <a:t>Bissectrice</a:t>
            </a:r>
            <a:endParaRPr lang="fr-FR" dirty="0">
              <a:latin typeface="Comic Sans MS" panose="030F0702030302020204" pitchFamily="66" charset="0"/>
            </a:endParaRPr>
          </a:p>
        </p:txBody>
      </p:sp>
      <p:sp>
        <p:nvSpPr>
          <p:cNvPr id="318" name="Google Shape;318;p26"/>
          <p:cNvSpPr/>
          <p:nvPr/>
        </p:nvSpPr>
        <p:spPr>
          <a:xfrm>
            <a:off x="7233428" y="1365772"/>
            <a:ext cx="4802100" cy="1305300"/>
          </a:xfrm>
          <a:prstGeom prst="cloudCallout">
            <a:avLst>
              <a:gd name="adj1" fmla="val -56715"/>
              <a:gd name="adj2" fmla="val 25908"/>
            </a:avLst>
          </a:prstGeom>
          <a:noFill/>
          <a:ln w="25400" cap="flat" cmpd="sng">
            <a:solidFill>
              <a:srgbClr val="C8DA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fr-FR" sz="3200" b="0" i="0" u="none" strike="noStrike" cap="none" dirty="0">
                <a:solidFill>
                  <a:srgbClr val="595959"/>
                </a:solidFill>
                <a:latin typeface="Comic Sans MS" panose="030F0702030302020204" pitchFamily="66" charset="0"/>
                <a:sym typeface="Arial"/>
              </a:rPr>
              <a:t>Médiatrice</a:t>
            </a:r>
            <a:endParaRPr lang="fr-FR" dirty="0">
              <a:latin typeface="Comic Sans MS" panose="030F0702030302020204" pitchFamily="66" charset="0"/>
            </a:endParaRPr>
          </a:p>
        </p:txBody>
      </p:sp>
      <p:pic>
        <p:nvPicPr>
          <p:cNvPr id="319" name="Google Shape;319;p26"/>
          <p:cNvPicPr preferRelativeResize="0"/>
          <p:nvPr/>
        </p:nvPicPr>
        <p:blipFill rotWithShape="1">
          <a:blip r:embed="rId3">
            <a:alphaModFix/>
          </a:blip>
          <a:srcRect/>
          <a:stretch/>
        </p:blipFill>
        <p:spPr>
          <a:xfrm>
            <a:off x="4410208" y="1589807"/>
            <a:ext cx="3204085" cy="5194299"/>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877"/>
        <p:cNvGrpSpPr/>
        <p:nvPr/>
      </p:nvGrpSpPr>
      <p:grpSpPr>
        <a:xfrm>
          <a:off x="0" y="0"/>
          <a:ext cx="0" cy="0"/>
          <a:chOff x="0" y="0"/>
          <a:chExt cx="0" cy="0"/>
        </a:xfrm>
      </p:grpSpPr>
      <p:sp>
        <p:nvSpPr>
          <p:cNvPr id="878" name="Google Shape;878;p53"/>
          <p:cNvSpPr txBox="1"/>
          <p:nvPr/>
        </p:nvSpPr>
        <p:spPr>
          <a:xfrm>
            <a:off x="0" y="572301"/>
            <a:ext cx="12192000" cy="584700"/>
          </a:xfrm>
          <a:prstGeom prst="rect">
            <a:avLst/>
          </a:prstGeom>
          <a:solidFill>
            <a:srgbClr val="0076A3"/>
          </a:solidFill>
          <a:ln>
            <a:noFill/>
          </a:ln>
        </p:spPr>
        <p:txBody>
          <a:bodyPr spcFirstLastPara="1" wrap="square" lIns="91425" tIns="45700" rIns="91425" bIns="45700" anchor="t" anchorCtr="0">
            <a:spAutoFit/>
          </a:bodyPr>
          <a:lstStyle/>
          <a:p>
            <a:pPr marL="463550" marR="0" lvl="1" indent="0" algn="l" rtl="0">
              <a:lnSpc>
                <a:spcPct val="100000"/>
              </a:lnSpc>
              <a:spcBef>
                <a:spcPts val="0"/>
              </a:spcBef>
              <a:spcAft>
                <a:spcPts val="0"/>
              </a:spcAft>
              <a:buNone/>
            </a:pPr>
            <a:r>
              <a:rPr lang="fr-FR" sz="3200" b="1" i="0" u="none" strike="noStrike" cap="none" dirty="0">
                <a:solidFill>
                  <a:schemeClr val="lt1"/>
                </a:solidFill>
                <a:latin typeface="Comic Sans MS"/>
                <a:ea typeface="Comic Sans MS"/>
                <a:cs typeface="Comic Sans MS"/>
                <a:sym typeface="Comic Sans MS"/>
              </a:rPr>
              <a:t>(RE) est la hauteur issue du point R.</a:t>
            </a:r>
            <a:endParaRPr lang="fr-FR" sz="3200" b="0" i="0" u="none" strike="noStrike" cap="none" dirty="0">
              <a:solidFill>
                <a:srgbClr val="000000"/>
              </a:solidFill>
              <a:latin typeface="Arial"/>
              <a:ea typeface="Arial"/>
              <a:cs typeface="Arial"/>
              <a:sym typeface="Arial"/>
            </a:endParaRPr>
          </a:p>
        </p:txBody>
      </p:sp>
      <p:sp>
        <p:nvSpPr>
          <p:cNvPr id="879" name="Google Shape;879;p53"/>
          <p:cNvSpPr/>
          <p:nvPr/>
        </p:nvSpPr>
        <p:spPr>
          <a:xfrm>
            <a:off x="8736734" y="2536592"/>
            <a:ext cx="2198100" cy="584700"/>
          </a:xfrm>
          <a:prstGeom prst="roundRect">
            <a:avLst>
              <a:gd name="adj" fmla="val 16667"/>
            </a:avLst>
          </a:prstGeom>
          <a:solidFill>
            <a:srgbClr val="74C27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fr-FR" sz="4000" b="1" i="0" u="none" strike="noStrike" cap="none">
                <a:solidFill>
                  <a:schemeClr val="lt1"/>
                </a:solidFill>
                <a:latin typeface="Comic Sans MS"/>
                <a:ea typeface="Comic Sans MS"/>
                <a:cs typeface="Comic Sans MS"/>
                <a:sym typeface="Comic Sans MS"/>
              </a:rPr>
              <a:t>Vrai</a:t>
            </a:r>
            <a:endParaRPr lang="fr-FR"/>
          </a:p>
        </p:txBody>
      </p:sp>
      <p:sp>
        <p:nvSpPr>
          <p:cNvPr id="880" name="Google Shape;880;p53"/>
          <p:cNvSpPr/>
          <p:nvPr/>
        </p:nvSpPr>
        <p:spPr>
          <a:xfrm>
            <a:off x="8736734" y="3623059"/>
            <a:ext cx="2198100" cy="584700"/>
          </a:xfrm>
          <a:prstGeom prst="roundRect">
            <a:avLst>
              <a:gd name="adj" fmla="val 16667"/>
            </a:avLst>
          </a:prstGeom>
          <a:noFill/>
          <a:ln w="12700" cap="flat" cmpd="sng">
            <a:solidFill>
              <a:srgbClr val="A5A5A5"/>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fr-FR" sz="4000" b="1" i="0" u="none" strike="noStrike" cap="none">
                <a:solidFill>
                  <a:srgbClr val="595959"/>
                </a:solidFill>
                <a:latin typeface="Comic Sans MS"/>
                <a:ea typeface="Comic Sans MS"/>
                <a:cs typeface="Comic Sans MS"/>
                <a:sym typeface="Comic Sans MS"/>
              </a:rPr>
              <a:t>Faux</a:t>
            </a:r>
            <a:endParaRPr lang="fr-FR"/>
          </a:p>
        </p:txBody>
      </p:sp>
      <p:sp>
        <p:nvSpPr>
          <p:cNvPr id="881" name="Google Shape;881;p53"/>
          <p:cNvSpPr/>
          <p:nvPr/>
        </p:nvSpPr>
        <p:spPr>
          <a:xfrm>
            <a:off x="4164227" y="2150076"/>
            <a:ext cx="2903700" cy="3114000"/>
          </a:xfrm>
          <a:prstGeom prst="rtTriangle">
            <a:avLst/>
          </a:prstGeom>
          <a:no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882" name="Google Shape;882;p53"/>
          <p:cNvSpPr/>
          <p:nvPr/>
        </p:nvSpPr>
        <p:spPr>
          <a:xfrm rot="-5400000">
            <a:off x="1060975" y="2160628"/>
            <a:ext cx="3092700" cy="3114000"/>
          </a:xfrm>
          <a:prstGeom prst="rtTriangle">
            <a:avLst/>
          </a:prstGeom>
          <a:no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883" name="Google Shape;883;p53"/>
          <p:cNvSpPr txBox="1"/>
          <p:nvPr/>
        </p:nvSpPr>
        <p:spPr>
          <a:xfrm>
            <a:off x="3947585" y="1537192"/>
            <a:ext cx="5739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R</a:t>
            </a:r>
            <a:endParaRPr/>
          </a:p>
        </p:txBody>
      </p:sp>
      <p:sp>
        <p:nvSpPr>
          <p:cNvPr id="884" name="Google Shape;884;p53"/>
          <p:cNvSpPr txBox="1"/>
          <p:nvPr/>
        </p:nvSpPr>
        <p:spPr>
          <a:xfrm>
            <a:off x="803103" y="5374705"/>
            <a:ext cx="5739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F</a:t>
            </a:r>
            <a:endParaRPr/>
          </a:p>
        </p:txBody>
      </p:sp>
      <p:sp>
        <p:nvSpPr>
          <p:cNvPr id="885" name="Google Shape;885;p53"/>
          <p:cNvSpPr txBox="1"/>
          <p:nvPr/>
        </p:nvSpPr>
        <p:spPr>
          <a:xfrm>
            <a:off x="6741329" y="5374705"/>
            <a:ext cx="5739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D</a:t>
            </a:r>
            <a:endParaRPr/>
          </a:p>
        </p:txBody>
      </p:sp>
      <p:sp>
        <p:nvSpPr>
          <p:cNvPr id="886" name="Google Shape;886;p53"/>
          <p:cNvSpPr txBox="1"/>
          <p:nvPr/>
        </p:nvSpPr>
        <p:spPr>
          <a:xfrm>
            <a:off x="3944438" y="5350117"/>
            <a:ext cx="5739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E</a:t>
            </a:r>
            <a:endParaRPr/>
          </a:p>
        </p:txBody>
      </p:sp>
      <p:sp>
        <p:nvSpPr>
          <p:cNvPr id="887" name="Google Shape;887;p53"/>
          <p:cNvSpPr/>
          <p:nvPr/>
        </p:nvSpPr>
        <p:spPr>
          <a:xfrm>
            <a:off x="4164225" y="4894217"/>
            <a:ext cx="354300" cy="369900"/>
          </a:xfrm>
          <a:prstGeom prst="frame">
            <a:avLst>
              <a:gd name="adj1" fmla="val 12500"/>
            </a:avLst>
          </a:prstGeom>
          <a:solidFill>
            <a:srgbClr val="104864"/>
          </a:solidFill>
          <a:ln w="9525" cap="flat" cmpd="sng">
            <a:solidFill>
              <a:srgbClr val="10486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dk1"/>
              </a:solidFill>
              <a:latin typeface="Arial"/>
              <a:ea typeface="Arial"/>
              <a:cs typeface="Arial"/>
              <a:sym typeface="Arial"/>
            </a:endParaRPr>
          </a:p>
        </p:txBody>
      </p:sp>
      <p:sp>
        <p:nvSpPr>
          <p:cNvPr id="888" name="Google Shape;888;p53"/>
          <p:cNvSpPr txBox="1"/>
          <p:nvPr/>
        </p:nvSpPr>
        <p:spPr>
          <a:xfrm>
            <a:off x="4414937" y="4610590"/>
            <a:ext cx="1087500" cy="307800"/>
          </a:xfrm>
          <a:prstGeom prst="rect">
            <a:avLst/>
          </a:prstGeom>
          <a:blipFill rotWithShape="1">
            <a:blip r:embed="rId3">
              <a:alphaModFix/>
            </a:blip>
            <a:stretch>
              <a:fillRect l="-1679" t="-1959" b="-19609"/>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US" sz="1400" b="0" i="0" u="none" strike="noStrike" cap="none">
                <a:noFill/>
                <a:latin typeface="Arial"/>
                <a:ea typeface="Arial"/>
                <a:cs typeface="Arial"/>
                <a:sym typeface="Arial"/>
              </a:rPr>
              <a:t> </a:t>
            </a:r>
            <a:endParaRPr/>
          </a:p>
        </p:txBody>
      </p:sp>
      <p:sp>
        <p:nvSpPr>
          <p:cNvPr id="889" name="Google Shape;889;p53"/>
          <p:cNvSpPr/>
          <p:nvPr/>
        </p:nvSpPr>
        <p:spPr>
          <a:xfrm>
            <a:off x="4093887" y="2140745"/>
            <a:ext cx="140700" cy="136800"/>
          </a:xfrm>
          <a:prstGeom prst="ellipse">
            <a:avLst/>
          </a:prstGeom>
          <a:solidFill>
            <a:srgbClr val="10486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890" name="Google Shape;890;p53"/>
          <p:cNvSpPr/>
          <p:nvPr/>
        </p:nvSpPr>
        <p:spPr>
          <a:xfrm>
            <a:off x="1019744" y="5161382"/>
            <a:ext cx="140700" cy="136800"/>
          </a:xfrm>
          <a:prstGeom prst="ellipse">
            <a:avLst/>
          </a:prstGeom>
          <a:solidFill>
            <a:srgbClr val="10486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891" name="Google Shape;891;p53"/>
          <p:cNvSpPr/>
          <p:nvPr/>
        </p:nvSpPr>
        <p:spPr>
          <a:xfrm>
            <a:off x="6957970" y="5173070"/>
            <a:ext cx="140700" cy="136800"/>
          </a:xfrm>
          <a:prstGeom prst="ellipse">
            <a:avLst/>
          </a:prstGeom>
          <a:solidFill>
            <a:srgbClr val="10486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892" name="Google Shape;892;p53"/>
          <p:cNvSpPr/>
          <p:nvPr/>
        </p:nvSpPr>
        <p:spPr>
          <a:xfrm>
            <a:off x="4109181" y="5170136"/>
            <a:ext cx="140700" cy="136800"/>
          </a:xfrm>
          <a:prstGeom prst="ellipse">
            <a:avLst/>
          </a:prstGeom>
          <a:solidFill>
            <a:srgbClr val="10486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897"/>
        <p:cNvGrpSpPr/>
        <p:nvPr/>
      </p:nvGrpSpPr>
      <p:grpSpPr>
        <a:xfrm>
          <a:off x="0" y="0"/>
          <a:ext cx="0" cy="0"/>
          <a:chOff x="0" y="0"/>
          <a:chExt cx="0" cy="0"/>
        </a:xfrm>
      </p:grpSpPr>
      <p:sp>
        <p:nvSpPr>
          <p:cNvPr id="898" name="Google Shape;898;p54"/>
          <p:cNvSpPr txBox="1"/>
          <p:nvPr/>
        </p:nvSpPr>
        <p:spPr>
          <a:xfrm>
            <a:off x="0" y="572301"/>
            <a:ext cx="12192000" cy="1077178"/>
          </a:xfrm>
          <a:prstGeom prst="rect">
            <a:avLst/>
          </a:prstGeom>
          <a:solidFill>
            <a:srgbClr val="0076A3"/>
          </a:solidFill>
          <a:ln>
            <a:noFill/>
          </a:ln>
        </p:spPr>
        <p:txBody>
          <a:bodyPr spcFirstLastPara="1" wrap="square" lIns="91425" tIns="45700" rIns="91425" bIns="45700" anchor="t" anchorCtr="0">
            <a:spAutoFit/>
          </a:bodyPr>
          <a:lstStyle/>
          <a:p>
            <a:pPr marL="457200" marR="0" lvl="1" indent="0" algn="l" rtl="0">
              <a:lnSpc>
                <a:spcPct val="100000"/>
              </a:lnSpc>
              <a:spcBef>
                <a:spcPts val="0"/>
              </a:spcBef>
              <a:spcAft>
                <a:spcPts val="0"/>
              </a:spcAft>
              <a:buNone/>
            </a:pPr>
            <a:r>
              <a:rPr lang="fr-FR" sz="3200" b="1" i="0" u="none" strike="noStrike" cap="none" dirty="0">
                <a:solidFill>
                  <a:schemeClr val="lt1"/>
                </a:solidFill>
                <a:latin typeface="Comic Sans MS"/>
                <a:ea typeface="Comic Sans MS"/>
                <a:cs typeface="Comic Sans MS"/>
                <a:sym typeface="Comic Sans MS"/>
              </a:rPr>
              <a:t>L’emplacement correct du point de concours des 3 hauteurs dans le triangle ABC est :</a:t>
            </a:r>
            <a:endParaRPr lang="fr-FR" sz="3200" b="0" i="0" u="none" strike="noStrike" cap="none" dirty="0">
              <a:solidFill>
                <a:srgbClr val="000000"/>
              </a:solidFill>
              <a:latin typeface="Arial"/>
              <a:ea typeface="Arial"/>
              <a:cs typeface="Arial"/>
              <a:sym typeface="Arial"/>
            </a:endParaRPr>
          </a:p>
        </p:txBody>
      </p:sp>
      <p:sp>
        <p:nvSpPr>
          <p:cNvPr id="899" name="Google Shape;899;p54"/>
          <p:cNvSpPr txBox="1"/>
          <p:nvPr/>
        </p:nvSpPr>
        <p:spPr>
          <a:xfrm>
            <a:off x="7325995" y="4915374"/>
            <a:ext cx="4622400" cy="667200"/>
          </a:xfrm>
          <a:prstGeom prst="rect">
            <a:avLst/>
          </a:prstGeom>
          <a:noFill/>
          <a:ln>
            <a:noFill/>
          </a:ln>
        </p:spPr>
        <p:txBody>
          <a:bodyPr spcFirstLastPara="1" wrap="square" lIns="91425" tIns="45700" rIns="91425" bIns="45700" anchor="t" anchorCtr="0">
            <a:spAutoFit/>
          </a:bodyPr>
          <a:lstStyle/>
          <a:p>
            <a:pPr marL="0" marR="0" lvl="0" indent="0" algn="just" rtl="0">
              <a:lnSpc>
                <a:spcPct val="150000"/>
              </a:lnSpc>
              <a:spcBef>
                <a:spcPts val="0"/>
              </a:spcBef>
              <a:spcAft>
                <a:spcPts val="0"/>
              </a:spcAft>
              <a:buNone/>
            </a:pPr>
            <a:r>
              <a:rPr lang="en-US" sz="2800" b="0" i="0" u="none" strike="noStrike" cap="none">
                <a:solidFill>
                  <a:srgbClr val="000000"/>
                </a:solidFill>
                <a:latin typeface="Comic Sans MS"/>
                <a:ea typeface="Comic Sans MS"/>
                <a:cs typeface="Comic Sans MS"/>
                <a:sym typeface="Comic Sans MS"/>
              </a:rPr>
              <a:t> _______________</a:t>
            </a:r>
            <a:endParaRPr/>
          </a:p>
        </p:txBody>
      </p:sp>
      <p:sp>
        <p:nvSpPr>
          <p:cNvPr id="900" name="Google Shape;900;p54"/>
          <p:cNvSpPr/>
          <p:nvPr/>
        </p:nvSpPr>
        <p:spPr>
          <a:xfrm>
            <a:off x="963295" y="1815387"/>
            <a:ext cx="2743200" cy="1097400"/>
          </a:xfrm>
          <a:prstGeom prst="roundRect">
            <a:avLst>
              <a:gd name="adj" fmla="val 16667"/>
            </a:avLst>
          </a:prstGeom>
          <a:noFill/>
          <a:ln w="12700" cap="flat" cmpd="sng">
            <a:solidFill>
              <a:srgbClr val="A5A5A5"/>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7000"/>
              </a:lnSpc>
              <a:spcBef>
                <a:spcPts val="0"/>
              </a:spcBef>
              <a:spcAft>
                <a:spcPts val="0"/>
              </a:spcAft>
              <a:buNone/>
            </a:pPr>
            <a:r>
              <a:rPr lang="fr-FR" sz="2800" b="0" i="0" u="none" strike="noStrike" cap="none">
                <a:solidFill>
                  <a:srgbClr val="595959"/>
                </a:solidFill>
                <a:latin typeface="Comic Sans MS" panose="030F0702030302020204" pitchFamily="66" charset="0"/>
                <a:sym typeface="Arial"/>
              </a:rPr>
              <a:t>A l’intérieur du triangle</a:t>
            </a:r>
            <a:endParaRPr lang="fr-FR">
              <a:latin typeface="Comic Sans MS" panose="030F0702030302020204" pitchFamily="66" charset="0"/>
            </a:endParaRPr>
          </a:p>
        </p:txBody>
      </p:sp>
      <p:sp>
        <p:nvSpPr>
          <p:cNvPr id="901" name="Google Shape;901;p54"/>
          <p:cNvSpPr/>
          <p:nvPr/>
        </p:nvSpPr>
        <p:spPr>
          <a:xfrm>
            <a:off x="4724400" y="1815387"/>
            <a:ext cx="2743200" cy="1097400"/>
          </a:xfrm>
          <a:prstGeom prst="roundRect">
            <a:avLst>
              <a:gd name="adj" fmla="val 16667"/>
            </a:avLst>
          </a:prstGeom>
          <a:noFill/>
          <a:ln w="12700" cap="flat" cmpd="sng">
            <a:solidFill>
              <a:srgbClr val="A5A5A5"/>
            </a:solidFill>
            <a:prstDash val="solid"/>
            <a:round/>
            <a:headEnd type="none" w="sm" len="sm"/>
            <a:tailEnd type="none" w="sm" len="sm"/>
          </a:ln>
        </p:spPr>
        <p:txBody>
          <a:bodyPr spcFirstLastPara="1" wrap="square" lIns="91425" tIns="45700" rIns="91425" bIns="45700" anchor="ctr" anchorCtr="0">
            <a:noAutofit/>
          </a:bodyPr>
          <a:lstStyle/>
          <a:p>
            <a:pPr lvl="0" algn="ctr">
              <a:lnSpc>
                <a:spcPct val="107000"/>
              </a:lnSpc>
            </a:pPr>
            <a:r>
              <a:rPr lang="fr-FR" sz="2800">
                <a:solidFill>
                  <a:srgbClr val="595959"/>
                </a:solidFill>
                <a:latin typeface="Comic Sans MS" panose="030F0702030302020204" pitchFamily="66" charset="0"/>
              </a:rPr>
              <a:t>A l’extérieur du triangle</a:t>
            </a:r>
            <a:endParaRPr lang="fr-FR" sz="2800">
              <a:latin typeface="Comic Sans MS" panose="030F0702030302020204" pitchFamily="66" charset="0"/>
            </a:endParaRPr>
          </a:p>
        </p:txBody>
      </p:sp>
      <p:sp>
        <p:nvSpPr>
          <p:cNvPr id="902" name="Google Shape;902;p54"/>
          <p:cNvSpPr/>
          <p:nvPr/>
        </p:nvSpPr>
        <p:spPr>
          <a:xfrm>
            <a:off x="8485505" y="1815387"/>
            <a:ext cx="2926200" cy="1097400"/>
          </a:xfrm>
          <a:prstGeom prst="roundRect">
            <a:avLst>
              <a:gd name="adj" fmla="val 16667"/>
            </a:avLst>
          </a:prstGeom>
          <a:noFill/>
          <a:ln w="12700" cap="flat" cmpd="sng">
            <a:solidFill>
              <a:srgbClr val="A5A5A5"/>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7000"/>
              </a:lnSpc>
              <a:spcBef>
                <a:spcPts val="0"/>
              </a:spcBef>
              <a:spcAft>
                <a:spcPts val="0"/>
              </a:spcAft>
              <a:buNone/>
            </a:pPr>
            <a:r>
              <a:rPr lang="fr-FR" sz="2800" b="0" i="0" u="none" strike="noStrike" cap="none">
                <a:solidFill>
                  <a:srgbClr val="595959"/>
                </a:solidFill>
                <a:latin typeface="Comic Sans MS" panose="030F0702030302020204" pitchFamily="66" charset="0"/>
                <a:sym typeface="Arial"/>
              </a:rPr>
              <a:t>Sur un sommet du triangle</a:t>
            </a:r>
            <a:endParaRPr lang="fr-FR">
              <a:latin typeface="Comic Sans MS" panose="030F0702030302020204" pitchFamily="66" charset="0"/>
            </a:endParaRPr>
          </a:p>
        </p:txBody>
      </p:sp>
      <p:sp>
        <p:nvSpPr>
          <p:cNvPr id="903" name="Google Shape;903;p54"/>
          <p:cNvSpPr/>
          <p:nvPr/>
        </p:nvSpPr>
        <p:spPr>
          <a:xfrm>
            <a:off x="2218897" y="3438184"/>
            <a:ext cx="4522432" cy="2588385"/>
          </a:xfrm>
          <a:custGeom>
            <a:avLst/>
            <a:gdLst/>
            <a:ahLst/>
            <a:cxnLst/>
            <a:rect l="l" t="t" r="r" b="b"/>
            <a:pathLst>
              <a:path w="4522432" h="2588385" extrusionOk="0">
                <a:moveTo>
                  <a:pt x="1618594" y="2588385"/>
                </a:moveTo>
                <a:lnTo>
                  <a:pt x="0" y="0"/>
                </a:lnTo>
                <a:lnTo>
                  <a:pt x="4522432" y="2588385"/>
                </a:lnTo>
                <a:lnTo>
                  <a:pt x="1618594" y="2588385"/>
                </a:lnTo>
                <a:close/>
              </a:path>
            </a:pathLst>
          </a:custGeom>
          <a:no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904" name="Google Shape;904;p54"/>
          <p:cNvSpPr txBox="1"/>
          <p:nvPr/>
        </p:nvSpPr>
        <p:spPr>
          <a:xfrm>
            <a:off x="1771448" y="3120615"/>
            <a:ext cx="5739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C</a:t>
            </a:r>
            <a:endParaRPr/>
          </a:p>
        </p:txBody>
      </p:sp>
      <p:sp>
        <p:nvSpPr>
          <p:cNvPr id="905" name="Google Shape;905;p54"/>
          <p:cNvSpPr txBox="1"/>
          <p:nvPr/>
        </p:nvSpPr>
        <p:spPr>
          <a:xfrm>
            <a:off x="6752038" y="5743009"/>
            <a:ext cx="5739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B</a:t>
            </a:r>
            <a:endParaRPr/>
          </a:p>
        </p:txBody>
      </p:sp>
      <p:sp>
        <p:nvSpPr>
          <p:cNvPr id="906" name="Google Shape;906;p54"/>
          <p:cNvSpPr txBox="1"/>
          <p:nvPr/>
        </p:nvSpPr>
        <p:spPr>
          <a:xfrm>
            <a:off x="3252825" y="5743009"/>
            <a:ext cx="5739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A</a:t>
            </a:r>
            <a:endParaRPr/>
          </a:p>
        </p:txBody>
      </p:sp>
      <p:sp>
        <p:nvSpPr>
          <p:cNvPr id="907" name="Google Shape;907;p54"/>
          <p:cNvSpPr/>
          <p:nvPr/>
        </p:nvSpPr>
        <p:spPr>
          <a:xfrm>
            <a:off x="7777655" y="4321879"/>
            <a:ext cx="2743200" cy="1097400"/>
          </a:xfrm>
          <a:prstGeom prst="roundRect">
            <a:avLst>
              <a:gd name="adj" fmla="val 16667"/>
            </a:avLst>
          </a:prstGeom>
          <a:solidFill>
            <a:srgbClr val="74C274"/>
          </a:solidFill>
          <a:ln>
            <a:noFill/>
          </a:ln>
        </p:spPr>
        <p:txBody>
          <a:bodyPr spcFirstLastPara="1" wrap="square" lIns="91425" tIns="45700" rIns="91425" bIns="45700" anchor="ctr" anchorCtr="0">
            <a:noAutofit/>
          </a:bodyPr>
          <a:lstStyle/>
          <a:p>
            <a:pPr lvl="0" algn="ctr">
              <a:lnSpc>
                <a:spcPct val="107000"/>
              </a:lnSpc>
            </a:pPr>
            <a:r>
              <a:rPr lang="fr-FR" sz="2800" dirty="0">
                <a:solidFill>
                  <a:schemeClr val="bg1"/>
                </a:solidFill>
                <a:latin typeface="Comic Sans MS" panose="030F0702030302020204" pitchFamily="66" charset="0"/>
              </a:rPr>
              <a:t>A l’extérieur du triangle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1"/>
                                          </p:stCondLst>
                                        </p:cTn>
                                        <p:tgtEl>
                                          <p:spTgt spid="901"/>
                                        </p:tgtEl>
                                        <p:attrNameLst>
                                          <p:attrName>style.visibility</p:attrName>
                                        </p:attrNameLst>
                                      </p:cBhvr>
                                      <p:to>
                                        <p:strVal val="hidden"/>
                                      </p:to>
                                    </p:set>
                                  </p:childTnLst>
                                </p:cTn>
                              </p:par>
                              <p:par>
                                <p:cTn id="7" presetID="1" presetClass="entr" presetSubtype="0" fill="hold" nodeType="withEffect">
                                  <p:stCondLst>
                                    <p:cond delay="0"/>
                                  </p:stCondLst>
                                  <p:childTnLst>
                                    <p:set>
                                      <p:cBhvr>
                                        <p:cTn id="8" dur="1" fill="hold">
                                          <p:stCondLst>
                                            <p:cond delay="0"/>
                                          </p:stCondLst>
                                        </p:cTn>
                                        <p:tgtEl>
                                          <p:spTgt spid="90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912"/>
        <p:cNvGrpSpPr/>
        <p:nvPr/>
      </p:nvGrpSpPr>
      <p:grpSpPr>
        <a:xfrm>
          <a:off x="0" y="0"/>
          <a:ext cx="0" cy="0"/>
          <a:chOff x="0" y="0"/>
          <a:chExt cx="0" cy="0"/>
        </a:xfrm>
      </p:grpSpPr>
      <p:sp>
        <p:nvSpPr>
          <p:cNvPr id="913" name="Google Shape;913;p55"/>
          <p:cNvSpPr txBox="1"/>
          <p:nvPr/>
        </p:nvSpPr>
        <p:spPr>
          <a:xfrm>
            <a:off x="7325995" y="4915374"/>
            <a:ext cx="4622400" cy="667200"/>
          </a:xfrm>
          <a:prstGeom prst="rect">
            <a:avLst/>
          </a:prstGeom>
          <a:noFill/>
          <a:ln>
            <a:noFill/>
          </a:ln>
        </p:spPr>
        <p:txBody>
          <a:bodyPr spcFirstLastPara="1" wrap="square" lIns="91425" tIns="45700" rIns="91425" bIns="45700" anchor="t" anchorCtr="0">
            <a:spAutoFit/>
          </a:bodyPr>
          <a:lstStyle/>
          <a:p>
            <a:pPr marL="0" marR="0" lvl="0" indent="0" algn="just" rtl="0">
              <a:lnSpc>
                <a:spcPct val="150000"/>
              </a:lnSpc>
              <a:spcBef>
                <a:spcPts val="0"/>
              </a:spcBef>
              <a:spcAft>
                <a:spcPts val="0"/>
              </a:spcAft>
              <a:buNone/>
            </a:pPr>
            <a:r>
              <a:rPr lang="en-US" sz="2800" b="0" i="0" u="none" strike="noStrike" cap="none">
                <a:solidFill>
                  <a:srgbClr val="000000"/>
                </a:solidFill>
                <a:latin typeface="Comic Sans MS"/>
                <a:ea typeface="Comic Sans MS"/>
                <a:cs typeface="Comic Sans MS"/>
                <a:sym typeface="Comic Sans MS"/>
              </a:rPr>
              <a:t> _______________</a:t>
            </a:r>
            <a:endParaRPr/>
          </a:p>
        </p:txBody>
      </p:sp>
      <p:sp>
        <p:nvSpPr>
          <p:cNvPr id="914" name="Google Shape;914;p55"/>
          <p:cNvSpPr txBox="1"/>
          <p:nvPr/>
        </p:nvSpPr>
        <p:spPr>
          <a:xfrm>
            <a:off x="0" y="572301"/>
            <a:ext cx="12192000" cy="1077300"/>
          </a:xfrm>
          <a:prstGeom prst="rect">
            <a:avLst/>
          </a:prstGeom>
          <a:solidFill>
            <a:srgbClr val="0076A3"/>
          </a:solidFill>
          <a:ln>
            <a:noFill/>
          </a:ln>
        </p:spPr>
        <p:txBody>
          <a:bodyPr spcFirstLastPara="1" wrap="square" lIns="91425" tIns="45700" rIns="91425" bIns="45700" anchor="t" anchorCtr="0">
            <a:spAutoFit/>
          </a:bodyPr>
          <a:lstStyle/>
          <a:p>
            <a:pPr marL="457200" lvl="1"/>
            <a:r>
              <a:rPr lang="fr-FR" sz="3200" b="1" dirty="0">
                <a:solidFill>
                  <a:schemeClr val="lt1"/>
                </a:solidFill>
                <a:latin typeface="Comic Sans MS"/>
                <a:ea typeface="Comic Sans MS"/>
                <a:cs typeface="Comic Sans MS"/>
                <a:sym typeface="Comic Sans MS"/>
              </a:rPr>
              <a:t>L’emplacement correct du point de concurrence des 3 hauteurs dans le triangle DEF est :</a:t>
            </a:r>
            <a:endParaRPr lang="fr-FR" sz="3200" dirty="0"/>
          </a:p>
        </p:txBody>
      </p:sp>
      <p:sp>
        <p:nvSpPr>
          <p:cNvPr id="915" name="Google Shape;915;p55"/>
          <p:cNvSpPr/>
          <p:nvPr/>
        </p:nvSpPr>
        <p:spPr>
          <a:xfrm>
            <a:off x="963294" y="1815387"/>
            <a:ext cx="2752693" cy="1097400"/>
          </a:xfrm>
          <a:prstGeom prst="roundRect">
            <a:avLst>
              <a:gd name="adj" fmla="val 16667"/>
            </a:avLst>
          </a:prstGeom>
          <a:noFill/>
          <a:ln w="12700" cap="flat" cmpd="sng">
            <a:solidFill>
              <a:srgbClr val="A5A5A5"/>
            </a:solidFill>
            <a:prstDash val="solid"/>
            <a:round/>
            <a:headEnd type="none" w="sm" len="sm"/>
            <a:tailEnd type="none" w="sm" len="sm"/>
          </a:ln>
        </p:spPr>
        <p:txBody>
          <a:bodyPr spcFirstLastPara="1" wrap="square" lIns="91425" tIns="45700" rIns="91425" bIns="45700" anchor="ctr" anchorCtr="0">
            <a:noAutofit/>
          </a:bodyPr>
          <a:lstStyle/>
          <a:p>
            <a:pPr lvl="0" algn="ctr">
              <a:lnSpc>
                <a:spcPct val="107000"/>
              </a:lnSpc>
            </a:pPr>
            <a:r>
              <a:rPr lang="fr-FR" sz="2800" dirty="0">
                <a:solidFill>
                  <a:srgbClr val="595959"/>
                </a:solidFill>
                <a:latin typeface="Comic Sans MS" panose="030F0702030302020204" pitchFamily="66" charset="0"/>
              </a:rPr>
              <a:t>A l’intérieur du triangle</a:t>
            </a:r>
            <a:endParaRPr lang="fr-FR" sz="2800" dirty="0">
              <a:latin typeface="Comic Sans MS" panose="030F0702030302020204" pitchFamily="66" charset="0"/>
            </a:endParaRPr>
          </a:p>
        </p:txBody>
      </p:sp>
      <p:sp>
        <p:nvSpPr>
          <p:cNvPr id="916" name="Google Shape;916;p55"/>
          <p:cNvSpPr/>
          <p:nvPr/>
        </p:nvSpPr>
        <p:spPr>
          <a:xfrm>
            <a:off x="4724399" y="1815387"/>
            <a:ext cx="2752693" cy="1097400"/>
          </a:xfrm>
          <a:prstGeom prst="roundRect">
            <a:avLst>
              <a:gd name="adj" fmla="val 16667"/>
            </a:avLst>
          </a:prstGeom>
          <a:noFill/>
          <a:ln w="12700" cap="flat" cmpd="sng">
            <a:solidFill>
              <a:srgbClr val="A5A5A5"/>
            </a:solidFill>
            <a:prstDash val="solid"/>
            <a:round/>
            <a:headEnd type="none" w="sm" len="sm"/>
            <a:tailEnd type="none" w="sm" len="sm"/>
          </a:ln>
        </p:spPr>
        <p:txBody>
          <a:bodyPr spcFirstLastPara="1" wrap="square" lIns="91425" tIns="45700" rIns="91425" bIns="45700" anchor="ctr" anchorCtr="0">
            <a:noAutofit/>
          </a:bodyPr>
          <a:lstStyle/>
          <a:p>
            <a:pPr lvl="0" algn="ctr">
              <a:lnSpc>
                <a:spcPct val="107000"/>
              </a:lnSpc>
            </a:pPr>
            <a:r>
              <a:rPr lang="fr-FR" sz="2800" dirty="0">
                <a:solidFill>
                  <a:srgbClr val="595959"/>
                </a:solidFill>
                <a:latin typeface="Comic Sans MS" panose="030F0702030302020204" pitchFamily="66" charset="0"/>
              </a:rPr>
              <a:t>A l’extérieur du triangle</a:t>
            </a:r>
            <a:endParaRPr lang="fr-FR" sz="2800" dirty="0">
              <a:latin typeface="Comic Sans MS" panose="030F0702030302020204" pitchFamily="66" charset="0"/>
            </a:endParaRPr>
          </a:p>
        </p:txBody>
      </p:sp>
      <p:sp>
        <p:nvSpPr>
          <p:cNvPr id="917" name="Google Shape;917;p55"/>
          <p:cNvSpPr/>
          <p:nvPr/>
        </p:nvSpPr>
        <p:spPr>
          <a:xfrm>
            <a:off x="8485505" y="1815387"/>
            <a:ext cx="2936326" cy="1097400"/>
          </a:xfrm>
          <a:prstGeom prst="roundRect">
            <a:avLst>
              <a:gd name="adj" fmla="val 16667"/>
            </a:avLst>
          </a:prstGeom>
          <a:noFill/>
          <a:ln w="12700" cap="flat" cmpd="sng">
            <a:solidFill>
              <a:srgbClr val="A5A5A5"/>
            </a:solidFill>
            <a:prstDash val="solid"/>
            <a:round/>
            <a:headEnd type="none" w="sm" len="sm"/>
            <a:tailEnd type="none" w="sm" len="sm"/>
          </a:ln>
        </p:spPr>
        <p:txBody>
          <a:bodyPr spcFirstLastPara="1" wrap="square" lIns="91425" tIns="45700" rIns="91425" bIns="45700" anchor="ctr" anchorCtr="0">
            <a:noAutofit/>
          </a:bodyPr>
          <a:lstStyle/>
          <a:p>
            <a:pPr lvl="0" algn="ctr">
              <a:lnSpc>
                <a:spcPct val="107000"/>
              </a:lnSpc>
            </a:pPr>
            <a:r>
              <a:rPr lang="fr-FR" sz="2800" dirty="0">
                <a:solidFill>
                  <a:srgbClr val="595959"/>
                </a:solidFill>
                <a:latin typeface="Comic Sans MS" panose="030F0702030302020204" pitchFamily="66" charset="0"/>
              </a:rPr>
              <a:t>Sur un sommet du triangle</a:t>
            </a:r>
            <a:endParaRPr lang="fr-FR" sz="2800" dirty="0">
              <a:latin typeface="Comic Sans MS" panose="030F0702030302020204" pitchFamily="66" charset="0"/>
            </a:endParaRPr>
          </a:p>
        </p:txBody>
      </p:sp>
      <p:sp>
        <p:nvSpPr>
          <p:cNvPr id="918" name="Google Shape;918;p55"/>
          <p:cNvSpPr/>
          <p:nvPr/>
        </p:nvSpPr>
        <p:spPr>
          <a:xfrm flipH="1">
            <a:off x="2218897" y="3206956"/>
            <a:ext cx="2903838" cy="2819613"/>
          </a:xfrm>
          <a:custGeom>
            <a:avLst/>
            <a:gdLst/>
            <a:ahLst/>
            <a:cxnLst/>
            <a:rect l="l" t="t" r="r" b="b"/>
            <a:pathLst>
              <a:path w="2903838" h="2819613" extrusionOk="0">
                <a:moveTo>
                  <a:pt x="0" y="2819613"/>
                </a:moveTo>
                <a:lnTo>
                  <a:pt x="73572" y="0"/>
                </a:lnTo>
                <a:lnTo>
                  <a:pt x="2903838" y="2819613"/>
                </a:lnTo>
                <a:lnTo>
                  <a:pt x="0" y="2819613"/>
                </a:lnTo>
                <a:close/>
              </a:path>
            </a:pathLst>
          </a:custGeom>
          <a:no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919" name="Google Shape;919;p55"/>
          <p:cNvSpPr txBox="1"/>
          <p:nvPr/>
        </p:nvSpPr>
        <p:spPr>
          <a:xfrm>
            <a:off x="5122735" y="2945346"/>
            <a:ext cx="5739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F</a:t>
            </a:r>
            <a:endParaRPr/>
          </a:p>
        </p:txBody>
      </p:sp>
      <p:sp>
        <p:nvSpPr>
          <p:cNvPr id="920" name="Google Shape;920;p55"/>
          <p:cNvSpPr txBox="1"/>
          <p:nvPr/>
        </p:nvSpPr>
        <p:spPr>
          <a:xfrm>
            <a:off x="1800499" y="5797638"/>
            <a:ext cx="5739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D</a:t>
            </a:r>
            <a:endParaRPr/>
          </a:p>
        </p:txBody>
      </p:sp>
      <p:sp>
        <p:nvSpPr>
          <p:cNvPr id="921" name="Google Shape;921;p55"/>
          <p:cNvSpPr txBox="1"/>
          <p:nvPr/>
        </p:nvSpPr>
        <p:spPr>
          <a:xfrm>
            <a:off x="5122735" y="5797638"/>
            <a:ext cx="5739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E</a:t>
            </a:r>
            <a:endParaRPr/>
          </a:p>
        </p:txBody>
      </p:sp>
      <p:sp>
        <p:nvSpPr>
          <p:cNvPr id="922" name="Google Shape;922;p55"/>
          <p:cNvSpPr/>
          <p:nvPr/>
        </p:nvSpPr>
        <p:spPr>
          <a:xfrm>
            <a:off x="7777654" y="4321879"/>
            <a:ext cx="2752693" cy="1097400"/>
          </a:xfrm>
          <a:prstGeom prst="roundRect">
            <a:avLst>
              <a:gd name="adj" fmla="val 16667"/>
            </a:avLst>
          </a:prstGeom>
          <a:solidFill>
            <a:srgbClr val="74C274"/>
          </a:solidFill>
          <a:ln>
            <a:noFill/>
          </a:ln>
        </p:spPr>
        <p:txBody>
          <a:bodyPr spcFirstLastPara="1" wrap="square" lIns="91425" tIns="45700" rIns="91425" bIns="45700" anchor="ctr" anchorCtr="0">
            <a:noAutofit/>
          </a:bodyPr>
          <a:lstStyle/>
          <a:p>
            <a:pPr lvl="0" algn="ctr">
              <a:lnSpc>
                <a:spcPct val="107000"/>
              </a:lnSpc>
            </a:pPr>
            <a:r>
              <a:rPr lang="fr-FR" sz="2800" dirty="0">
                <a:solidFill>
                  <a:schemeClr val="bg1"/>
                </a:solidFill>
                <a:latin typeface="Comic Sans MS" panose="030F0702030302020204" pitchFamily="66" charset="0"/>
              </a:rPr>
              <a:t>Sur un sommet du triangle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1"/>
                                          </p:stCondLst>
                                        </p:cTn>
                                        <p:tgtEl>
                                          <p:spTgt spid="917"/>
                                        </p:tgtEl>
                                        <p:attrNameLst>
                                          <p:attrName>style.visibility</p:attrName>
                                        </p:attrNameLst>
                                      </p:cBhvr>
                                      <p:to>
                                        <p:strVal val="hidden"/>
                                      </p:to>
                                    </p:set>
                                  </p:childTnLst>
                                </p:cTn>
                              </p:par>
                              <p:par>
                                <p:cTn id="7" presetID="1" presetClass="entr" presetSubtype="0" fill="hold" nodeType="withEffect">
                                  <p:stCondLst>
                                    <p:cond delay="0"/>
                                  </p:stCondLst>
                                  <p:childTnLst>
                                    <p:set>
                                      <p:cBhvr>
                                        <p:cTn id="8" dur="1" fill="hold">
                                          <p:stCondLst>
                                            <p:cond delay="0"/>
                                          </p:stCondLst>
                                        </p:cTn>
                                        <p:tgtEl>
                                          <p:spTgt spid="9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927"/>
        <p:cNvGrpSpPr/>
        <p:nvPr/>
      </p:nvGrpSpPr>
      <p:grpSpPr>
        <a:xfrm>
          <a:off x="0" y="0"/>
          <a:ext cx="0" cy="0"/>
          <a:chOff x="0" y="0"/>
          <a:chExt cx="0" cy="0"/>
        </a:xfrm>
      </p:grpSpPr>
      <p:sp>
        <p:nvSpPr>
          <p:cNvPr id="928" name="Google Shape;928;p56"/>
          <p:cNvSpPr txBox="1"/>
          <p:nvPr/>
        </p:nvSpPr>
        <p:spPr>
          <a:xfrm>
            <a:off x="7325995" y="4915374"/>
            <a:ext cx="4622400" cy="667200"/>
          </a:xfrm>
          <a:prstGeom prst="rect">
            <a:avLst/>
          </a:prstGeom>
          <a:noFill/>
          <a:ln>
            <a:noFill/>
          </a:ln>
        </p:spPr>
        <p:txBody>
          <a:bodyPr spcFirstLastPara="1" wrap="square" lIns="91425" tIns="45700" rIns="91425" bIns="45700" anchor="t" anchorCtr="0">
            <a:spAutoFit/>
          </a:bodyPr>
          <a:lstStyle/>
          <a:p>
            <a:pPr marL="0" marR="0" lvl="0" indent="0" algn="just" rtl="0">
              <a:lnSpc>
                <a:spcPct val="150000"/>
              </a:lnSpc>
              <a:spcBef>
                <a:spcPts val="0"/>
              </a:spcBef>
              <a:spcAft>
                <a:spcPts val="0"/>
              </a:spcAft>
              <a:buNone/>
            </a:pPr>
            <a:r>
              <a:rPr lang="en-US" sz="2800" b="0" i="0" u="none" strike="noStrike" cap="none">
                <a:solidFill>
                  <a:srgbClr val="000000"/>
                </a:solidFill>
                <a:latin typeface="Comic Sans MS"/>
                <a:ea typeface="Comic Sans MS"/>
                <a:cs typeface="Comic Sans MS"/>
                <a:sym typeface="Comic Sans MS"/>
              </a:rPr>
              <a:t> _______________</a:t>
            </a:r>
            <a:endParaRPr/>
          </a:p>
        </p:txBody>
      </p:sp>
      <p:sp>
        <p:nvSpPr>
          <p:cNvPr id="929" name="Google Shape;929;p56"/>
          <p:cNvSpPr txBox="1"/>
          <p:nvPr/>
        </p:nvSpPr>
        <p:spPr>
          <a:xfrm>
            <a:off x="0" y="572301"/>
            <a:ext cx="12192000" cy="1077300"/>
          </a:xfrm>
          <a:prstGeom prst="rect">
            <a:avLst/>
          </a:prstGeom>
          <a:solidFill>
            <a:srgbClr val="0076A3"/>
          </a:solidFill>
          <a:ln>
            <a:noFill/>
          </a:ln>
        </p:spPr>
        <p:txBody>
          <a:bodyPr spcFirstLastPara="1" wrap="square" lIns="91425" tIns="45700" rIns="91425" bIns="45700" anchor="t" anchorCtr="0">
            <a:spAutoFit/>
          </a:bodyPr>
          <a:lstStyle/>
          <a:p>
            <a:pPr marL="457200" lvl="1"/>
            <a:r>
              <a:rPr lang="fr-FR" sz="3200" b="1" dirty="0">
                <a:solidFill>
                  <a:schemeClr val="lt1"/>
                </a:solidFill>
                <a:latin typeface="Comic Sans MS"/>
                <a:ea typeface="Comic Sans MS"/>
                <a:cs typeface="Comic Sans MS"/>
                <a:sym typeface="Comic Sans MS"/>
              </a:rPr>
              <a:t>L’emplacement correct du point de concurrence des 3 hauteurs dans le triangle GHI est :</a:t>
            </a:r>
            <a:endParaRPr lang="fr-FR" sz="3200" dirty="0"/>
          </a:p>
        </p:txBody>
      </p:sp>
      <p:sp>
        <p:nvSpPr>
          <p:cNvPr id="930" name="Google Shape;930;p56"/>
          <p:cNvSpPr/>
          <p:nvPr/>
        </p:nvSpPr>
        <p:spPr>
          <a:xfrm>
            <a:off x="963295" y="1815387"/>
            <a:ext cx="2743200" cy="1097400"/>
          </a:xfrm>
          <a:prstGeom prst="roundRect">
            <a:avLst>
              <a:gd name="adj" fmla="val 16667"/>
            </a:avLst>
          </a:prstGeom>
          <a:noFill/>
          <a:ln w="12700" cap="flat" cmpd="sng">
            <a:solidFill>
              <a:srgbClr val="A5A5A5"/>
            </a:solidFill>
            <a:prstDash val="solid"/>
            <a:round/>
            <a:headEnd type="none" w="sm" len="sm"/>
            <a:tailEnd type="none" w="sm" len="sm"/>
          </a:ln>
        </p:spPr>
        <p:txBody>
          <a:bodyPr spcFirstLastPara="1" wrap="square" lIns="91425" tIns="45700" rIns="91425" bIns="45700" anchor="ctr" anchorCtr="0">
            <a:noAutofit/>
          </a:bodyPr>
          <a:lstStyle/>
          <a:p>
            <a:pPr lvl="0" algn="ctr">
              <a:lnSpc>
                <a:spcPct val="107000"/>
              </a:lnSpc>
            </a:pPr>
            <a:r>
              <a:rPr lang="fr-FR" sz="2800" dirty="0">
                <a:solidFill>
                  <a:srgbClr val="595959"/>
                </a:solidFill>
                <a:latin typeface="Comic Sans MS" panose="030F0702030302020204" pitchFamily="66" charset="0"/>
              </a:rPr>
              <a:t>A l’intérieur du triangle</a:t>
            </a:r>
            <a:endParaRPr lang="fr-FR" sz="2800" dirty="0">
              <a:latin typeface="Comic Sans MS" panose="030F0702030302020204" pitchFamily="66" charset="0"/>
            </a:endParaRPr>
          </a:p>
        </p:txBody>
      </p:sp>
      <p:sp>
        <p:nvSpPr>
          <p:cNvPr id="931" name="Google Shape;931;p56"/>
          <p:cNvSpPr/>
          <p:nvPr/>
        </p:nvSpPr>
        <p:spPr>
          <a:xfrm>
            <a:off x="4724400" y="1815387"/>
            <a:ext cx="2743200" cy="1097400"/>
          </a:xfrm>
          <a:prstGeom prst="roundRect">
            <a:avLst>
              <a:gd name="adj" fmla="val 16667"/>
            </a:avLst>
          </a:prstGeom>
          <a:noFill/>
          <a:ln w="12700" cap="flat" cmpd="sng">
            <a:solidFill>
              <a:srgbClr val="A5A5A5"/>
            </a:solidFill>
            <a:prstDash val="solid"/>
            <a:round/>
            <a:headEnd type="none" w="sm" len="sm"/>
            <a:tailEnd type="none" w="sm" len="sm"/>
          </a:ln>
        </p:spPr>
        <p:txBody>
          <a:bodyPr spcFirstLastPara="1" wrap="square" lIns="91425" tIns="45700" rIns="91425" bIns="45700" anchor="ctr" anchorCtr="0">
            <a:noAutofit/>
          </a:bodyPr>
          <a:lstStyle/>
          <a:p>
            <a:pPr lvl="0" algn="ctr">
              <a:lnSpc>
                <a:spcPct val="107000"/>
              </a:lnSpc>
            </a:pPr>
            <a:r>
              <a:rPr lang="fr-FR" sz="2800" dirty="0">
                <a:solidFill>
                  <a:srgbClr val="595959"/>
                </a:solidFill>
                <a:latin typeface="Comic Sans MS" panose="030F0702030302020204" pitchFamily="66" charset="0"/>
              </a:rPr>
              <a:t>A l’extérieur du triangle</a:t>
            </a:r>
            <a:endParaRPr lang="fr-FR" sz="2800" dirty="0">
              <a:latin typeface="Comic Sans MS" panose="030F0702030302020204" pitchFamily="66" charset="0"/>
            </a:endParaRPr>
          </a:p>
        </p:txBody>
      </p:sp>
      <p:sp>
        <p:nvSpPr>
          <p:cNvPr id="932" name="Google Shape;932;p56"/>
          <p:cNvSpPr/>
          <p:nvPr/>
        </p:nvSpPr>
        <p:spPr>
          <a:xfrm>
            <a:off x="8485505" y="1815387"/>
            <a:ext cx="2926200" cy="1097400"/>
          </a:xfrm>
          <a:prstGeom prst="roundRect">
            <a:avLst>
              <a:gd name="adj" fmla="val 16667"/>
            </a:avLst>
          </a:prstGeom>
          <a:noFill/>
          <a:ln w="12700" cap="flat" cmpd="sng">
            <a:solidFill>
              <a:srgbClr val="A5A5A5"/>
            </a:solidFill>
            <a:prstDash val="solid"/>
            <a:round/>
            <a:headEnd type="none" w="sm" len="sm"/>
            <a:tailEnd type="none" w="sm" len="sm"/>
          </a:ln>
        </p:spPr>
        <p:txBody>
          <a:bodyPr spcFirstLastPara="1" wrap="square" lIns="91425" tIns="45700" rIns="91425" bIns="45700" anchor="ctr" anchorCtr="0">
            <a:noAutofit/>
          </a:bodyPr>
          <a:lstStyle/>
          <a:p>
            <a:pPr lvl="0" algn="ctr">
              <a:lnSpc>
                <a:spcPct val="107000"/>
              </a:lnSpc>
            </a:pPr>
            <a:r>
              <a:rPr lang="fr-FR" sz="2800" dirty="0">
                <a:solidFill>
                  <a:srgbClr val="595959"/>
                </a:solidFill>
                <a:latin typeface="Comic Sans MS" panose="030F0702030302020204" pitchFamily="66" charset="0"/>
              </a:rPr>
              <a:t>Sur un sommet du triangle</a:t>
            </a:r>
            <a:endParaRPr lang="fr-FR" sz="2800" dirty="0">
              <a:latin typeface="Comic Sans MS" panose="030F0702030302020204" pitchFamily="66" charset="0"/>
            </a:endParaRPr>
          </a:p>
        </p:txBody>
      </p:sp>
      <p:sp>
        <p:nvSpPr>
          <p:cNvPr id="933" name="Google Shape;933;p56"/>
          <p:cNvSpPr/>
          <p:nvPr/>
        </p:nvSpPr>
        <p:spPr>
          <a:xfrm>
            <a:off x="7777655" y="4321879"/>
            <a:ext cx="2743200" cy="1097400"/>
          </a:xfrm>
          <a:prstGeom prst="roundRect">
            <a:avLst>
              <a:gd name="adj" fmla="val 16667"/>
            </a:avLst>
          </a:prstGeom>
          <a:solidFill>
            <a:srgbClr val="74C274"/>
          </a:solidFill>
          <a:ln>
            <a:noFill/>
          </a:ln>
        </p:spPr>
        <p:txBody>
          <a:bodyPr spcFirstLastPara="1" wrap="square" lIns="91425" tIns="45700" rIns="91425" bIns="45700" anchor="ctr" anchorCtr="0">
            <a:noAutofit/>
          </a:bodyPr>
          <a:lstStyle/>
          <a:p>
            <a:pPr lvl="0" algn="ctr">
              <a:lnSpc>
                <a:spcPct val="107000"/>
              </a:lnSpc>
            </a:pPr>
            <a:r>
              <a:rPr lang="fr-FR" sz="2800" dirty="0">
                <a:solidFill>
                  <a:schemeClr val="bg1"/>
                </a:solidFill>
                <a:latin typeface="Comic Sans MS" panose="030F0702030302020204" pitchFamily="66" charset="0"/>
              </a:rPr>
              <a:t>A l’intérieur du triangle</a:t>
            </a:r>
          </a:p>
        </p:txBody>
      </p:sp>
      <p:sp>
        <p:nvSpPr>
          <p:cNvPr id="934" name="Google Shape;934;p56"/>
          <p:cNvSpPr/>
          <p:nvPr/>
        </p:nvSpPr>
        <p:spPr>
          <a:xfrm flipH="1">
            <a:off x="2124568" y="3484179"/>
            <a:ext cx="4511921" cy="2651447"/>
          </a:xfrm>
          <a:custGeom>
            <a:avLst/>
            <a:gdLst/>
            <a:ahLst/>
            <a:cxnLst/>
            <a:rect l="l" t="t" r="r" b="b"/>
            <a:pathLst>
              <a:path w="4511921" h="2651447" extrusionOk="0">
                <a:moveTo>
                  <a:pt x="0" y="2651447"/>
                </a:moveTo>
                <a:lnTo>
                  <a:pt x="3636578" y="0"/>
                </a:lnTo>
                <a:lnTo>
                  <a:pt x="4511921" y="2125930"/>
                </a:lnTo>
                <a:lnTo>
                  <a:pt x="0" y="2651447"/>
                </a:lnTo>
                <a:close/>
              </a:path>
            </a:pathLst>
          </a:custGeom>
          <a:no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935" name="Google Shape;935;p56"/>
          <p:cNvSpPr txBox="1"/>
          <p:nvPr/>
        </p:nvSpPr>
        <p:spPr>
          <a:xfrm>
            <a:off x="3132538" y="2976724"/>
            <a:ext cx="5739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I</a:t>
            </a:r>
            <a:endParaRPr/>
          </a:p>
        </p:txBody>
      </p:sp>
      <p:sp>
        <p:nvSpPr>
          <p:cNvPr id="936" name="Google Shape;936;p56"/>
          <p:cNvSpPr txBox="1"/>
          <p:nvPr/>
        </p:nvSpPr>
        <p:spPr>
          <a:xfrm>
            <a:off x="1760938" y="5572034"/>
            <a:ext cx="5739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G</a:t>
            </a:r>
            <a:endParaRPr/>
          </a:p>
        </p:txBody>
      </p:sp>
      <p:sp>
        <p:nvSpPr>
          <p:cNvPr id="937" name="Google Shape;937;p56"/>
          <p:cNvSpPr txBox="1"/>
          <p:nvPr/>
        </p:nvSpPr>
        <p:spPr>
          <a:xfrm>
            <a:off x="6694263" y="5741477"/>
            <a:ext cx="5739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800" b="1" i="0" u="none" strike="noStrike" cap="none">
                <a:solidFill>
                  <a:srgbClr val="595959"/>
                </a:solidFill>
                <a:latin typeface="Comic Sans MS"/>
                <a:ea typeface="Comic Sans MS"/>
                <a:cs typeface="Comic Sans MS"/>
                <a:sym typeface="Comic Sans MS"/>
              </a:rPr>
              <a:t>H</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1"/>
                                          </p:stCondLst>
                                        </p:cTn>
                                        <p:tgtEl>
                                          <p:spTgt spid="932"/>
                                        </p:tgtEl>
                                        <p:attrNameLst>
                                          <p:attrName>style.visibility</p:attrName>
                                        </p:attrNameLst>
                                      </p:cBhvr>
                                      <p:to>
                                        <p:strVal val="hidden"/>
                                      </p:to>
                                    </p:set>
                                  </p:childTnLst>
                                </p:cTn>
                              </p:par>
                              <p:par>
                                <p:cTn id="7" presetID="1" presetClass="entr" presetSubtype="0" fill="hold" nodeType="withEffect">
                                  <p:stCondLst>
                                    <p:cond delay="0"/>
                                  </p:stCondLst>
                                  <p:childTnLst>
                                    <p:set>
                                      <p:cBhvr>
                                        <p:cTn id="8" dur="1" fill="hold">
                                          <p:stCondLst>
                                            <p:cond delay="0"/>
                                          </p:stCondLst>
                                        </p:cTn>
                                        <p:tgtEl>
                                          <p:spTgt spid="9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b="85651"/>
          <a:stretch/>
        </p:blipFill>
        <p:spPr>
          <a:xfrm>
            <a:off x="5414" y="0"/>
            <a:ext cx="12181172" cy="984069"/>
          </a:xfrm>
          <a:prstGeom prst="rect">
            <a:avLst/>
          </a:prstGeom>
        </p:spPr>
      </p:pic>
      <p:cxnSp>
        <p:nvCxnSpPr>
          <p:cNvPr id="6" name="Straight Connector 5"/>
          <p:cNvCxnSpPr/>
          <p:nvPr/>
        </p:nvCxnSpPr>
        <p:spPr>
          <a:xfrm>
            <a:off x="391886" y="1070109"/>
            <a:ext cx="11382102" cy="0"/>
          </a:xfrm>
          <a:prstGeom prst="line">
            <a:avLst/>
          </a:prstGeom>
          <a:ln w="28575">
            <a:solidFill>
              <a:srgbClr val="5B8CC1"/>
            </a:solidFill>
          </a:ln>
        </p:spPr>
        <p:style>
          <a:lnRef idx="1">
            <a:schemeClr val="accent1"/>
          </a:lnRef>
          <a:fillRef idx="0">
            <a:schemeClr val="accent1"/>
          </a:fillRef>
          <a:effectRef idx="0">
            <a:schemeClr val="accent1"/>
          </a:effectRef>
          <a:fontRef idx="minor">
            <a:schemeClr val="tx1"/>
          </a:fontRef>
        </p:style>
      </p:cxnSp>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t="21373"/>
          <a:stretch/>
        </p:blipFill>
        <p:spPr>
          <a:xfrm>
            <a:off x="2368" y="1465728"/>
            <a:ext cx="12187263" cy="5392271"/>
          </a:xfrm>
          <a:prstGeom prst="rect">
            <a:avLst/>
          </a:prstGeom>
        </p:spPr>
      </p:pic>
    </p:spTree>
    <p:extLst>
      <p:ext uri="{BB962C8B-B14F-4D97-AF65-F5344CB8AC3E}">
        <p14:creationId xmlns:p14="http://schemas.microsoft.com/office/powerpoint/2010/main" val="39135338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24"/>
        <p:cNvGrpSpPr/>
        <p:nvPr/>
      </p:nvGrpSpPr>
      <p:grpSpPr>
        <a:xfrm>
          <a:off x="0" y="0"/>
          <a:ext cx="0" cy="0"/>
          <a:chOff x="0" y="0"/>
          <a:chExt cx="0" cy="0"/>
        </a:xfrm>
      </p:grpSpPr>
      <p:sp>
        <p:nvSpPr>
          <p:cNvPr id="325" name="Google Shape;325;p27"/>
          <p:cNvSpPr txBox="1"/>
          <p:nvPr/>
        </p:nvSpPr>
        <p:spPr>
          <a:xfrm>
            <a:off x="711749" y="1630051"/>
            <a:ext cx="10768500" cy="2031285"/>
          </a:xfrm>
          <a:prstGeom prst="rect">
            <a:avLst/>
          </a:prstGeom>
          <a:noFill/>
          <a:ln>
            <a:noFill/>
          </a:ln>
        </p:spPr>
        <p:txBody>
          <a:bodyPr spcFirstLastPara="1" wrap="square" lIns="91425" tIns="45700" rIns="91425" bIns="45700" anchor="t" anchorCtr="0">
            <a:spAutoFit/>
          </a:bodyPr>
          <a:lstStyle/>
          <a:p>
            <a:pPr marL="457200" marR="0" lvl="0" indent="-457200" algn="just" rtl="0">
              <a:lnSpc>
                <a:spcPct val="150000"/>
              </a:lnSpc>
              <a:spcBef>
                <a:spcPts val="0"/>
              </a:spcBef>
              <a:spcAft>
                <a:spcPts val="0"/>
              </a:spcAft>
              <a:buClr>
                <a:srgbClr val="000000"/>
              </a:buClr>
              <a:buSzPts val="2800"/>
              <a:buFont typeface="Arial"/>
              <a:buChar char="•"/>
            </a:pPr>
            <a:r>
              <a:rPr lang="fr-FR" sz="2800" b="0" i="0" u="none" strike="noStrike" cap="none" dirty="0">
                <a:solidFill>
                  <a:srgbClr val="595959"/>
                </a:solidFill>
                <a:latin typeface="Comic Sans MS"/>
                <a:ea typeface="Comic Sans MS"/>
                <a:cs typeface="Comic Sans MS"/>
                <a:sym typeface="Comic Sans MS"/>
              </a:rPr>
              <a:t>A la fin de cette séance, vous serez capable de construire les trois hauteurs dans un triangle et de connaître qu’elles sont concourantes.</a:t>
            </a:r>
          </a:p>
        </p:txBody>
      </p:sp>
      <p:sp>
        <p:nvSpPr>
          <p:cNvPr id="326" name="Google Shape;326;p27"/>
          <p:cNvSpPr txBox="1"/>
          <p:nvPr/>
        </p:nvSpPr>
        <p:spPr>
          <a:xfrm>
            <a:off x="6696634" y="3275112"/>
            <a:ext cx="2447400" cy="3078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0" i="0" u="none" strike="noStrike" cap="none">
                <a:solidFill>
                  <a:srgbClr val="000000"/>
                </a:solidFill>
                <a:latin typeface="Arial"/>
                <a:ea typeface="Arial"/>
                <a:cs typeface="Arial"/>
                <a:sym typeface="Arial"/>
              </a:rPr>
              <a:t> </a:t>
            </a:r>
            <a:endParaRPr/>
          </a:p>
        </p:txBody>
      </p:sp>
      <p:sp>
        <p:nvSpPr>
          <p:cNvPr id="327" name="Google Shape;327;p27"/>
          <p:cNvSpPr txBox="1"/>
          <p:nvPr/>
        </p:nvSpPr>
        <p:spPr>
          <a:xfrm>
            <a:off x="0" y="572301"/>
            <a:ext cx="12192000" cy="584700"/>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Objectif d’apprentissage spécifique</a:t>
            </a:r>
            <a:endParaRPr lang="fr-FR" sz="3200" dirty="0">
              <a:solidFill>
                <a:schemeClr val="bg1"/>
              </a:solidFill>
              <a:sym typeface="Comic Sans MS"/>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32"/>
        <p:cNvGrpSpPr/>
        <p:nvPr/>
      </p:nvGrpSpPr>
      <p:grpSpPr>
        <a:xfrm>
          <a:off x="0" y="0"/>
          <a:ext cx="0" cy="0"/>
          <a:chOff x="0" y="0"/>
          <a:chExt cx="0" cy="0"/>
        </a:xfrm>
      </p:grpSpPr>
      <p:pic>
        <p:nvPicPr>
          <p:cNvPr id="2" name="MF.G6.CH12.SLO3-SLIDES 5">
            <a:hlinkClick r:id="" action="ppaction://media"/>
            <a:extLst>
              <a:ext uri="{FF2B5EF4-FFF2-40B4-BE49-F238E27FC236}">
                <a16:creationId xmlns:a16="http://schemas.microsoft.com/office/drawing/2014/main" id="{368973E7-33B0-A995-5D88-63ADFFF442B0}"/>
              </a:ext>
            </a:extLst>
          </p:cNvPr>
          <p:cNvPicPr>
            <a:picLocks noChangeAspect="1"/>
          </p:cNvPicPr>
          <p:nvPr>
            <a:videoFile r:link="rId2"/>
            <p:extLst>
              <p:ext uri="{DAA4B4D4-6D71-4841-9C94-3DE7FCFB9230}">
                <p14:media xmlns:p14="http://schemas.microsoft.com/office/powerpoint/2010/main" r:embed="rId1">
                  <p14:bmkLst>
                    <p14:bmk name="Bookmark 1" time="0"/>
                  </p14:bmkLst>
                </p14:media>
              </p:ext>
            </p:extLst>
          </p:nvPr>
        </p:nvPicPr>
        <p:blipFill>
          <a:blip r:embed="rId5"/>
          <a:stretch>
            <a:fillRect/>
          </a:stretch>
        </p:blipFill>
        <p:spPr>
          <a:xfrm>
            <a:off x="0" y="0"/>
            <a:ext cx="12192001" cy="6858000"/>
          </a:xfrm>
          <a:prstGeom prst="rect">
            <a:avLst/>
          </a:prstGeom>
        </p:spPr>
      </p:pic>
      <p:sp>
        <p:nvSpPr>
          <p:cNvPr id="334" name="Google Shape;334;p28"/>
          <p:cNvSpPr txBox="1"/>
          <p:nvPr/>
        </p:nvSpPr>
        <p:spPr>
          <a:xfrm>
            <a:off x="9529482" y="118884"/>
            <a:ext cx="2662500" cy="307800"/>
          </a:xfrm>
          <a:prstGeom prst="rect">
            <a:avLst/>
          </a:prstGeom>
          <a:solidFill>
            <a:srgbClr val="DAF3F6"/>
          </a:solidFill>
          <a:ln>
            <a:noFill/>
          </a:ln>
          <a:effectLst>
            <a:outerShdw blurRad="50800" dist="38100" dir="5400000" algn="t" rotWithShape="0">
              <a:srgbClr val="000000">
                <a:alpha val="40000"/>
              </a:srgbClr>
            </a:outerShdw>
            <a:softEdge rad="12700"/>
          </a:effectLst>
        </p:spPr>
        <p:txBody>
          <a:bodyPr spcFirstLastPara="1" wrap="square" lIns="91425" tIns="45700" rIns="91425" bIns="45700" anchor="t" anchorCtr="0">
            <a:spAutoFit/>
          </a:bodyPr>
          <a:lstStyle/>
          <a:p>
            <a:pPr algn="ctr"/>
            <a:r>
              <a:rPr lang="en-GB" dirty="0">
                <a:solidFill>
                  <a:schemeClr val="tx1">
                    <a:lumMod val="50000"/>
                    <a:lumOff val="50000"/>
                  </a:schemeClr>
                </a:solidFill>
                <a:latin typeface="Comic Sans MS" panose="030F0702030302020204" pitchFamily="66" charset="0"/>
              </a:rPr>
              <a:t> </a:t>
            </a:r>
            <a:r>
              <a:rPr lang="fr-FR" dirty="0">
                <a:solidFill>
                  <a:schemeClr val="tx1">
                    <a:lumMod val="50000"/>
                    <a:lumOff val="50000"/>
                  </a:schemeClr>
                </a:solidFill>
                <a:latin typeface="Comic Sans MS" panose="030F0702030302020204" pitchFamily="66" charset="0"/>
              </a:rPr>
              <a:t>Activité Préparatoire </a:t>
            </a:r>
          </a:p>
        </p:txBody>
      </p:sp>
      <p:sp>
        <p:nvSpPr>
          <p:cNvPr id="335" name="Google Shape;335;p28"/>
          <p:cNvSpPr txBox="1"/>
          <p:nvPr/>
        </p:nvSpPr>
        <p:spPr>
          <a:xfrm>
            <a:off x="0" y="572301"/>
            <a:ext cx="12192000" cy="584700"/>
          </a:xfrm>
          <a:prstGeom prst="rect">
            <a:avLst/>
          </a:prstGeom>
          <a:solidFill>
            <a:srgbClr val="0076A3"/>
          </a:solidFill>
          <a:ln>
            <a:noFill/>
          </a:ln>
        </p:spPr>
        <p:txBody>
          <a:bodyPr spcFirstLastPara="1" wrap="square" lIns="91425" tIns="45700" rIns="91425" bIns="45700" anchor="t" anchorCtr="0">
            <a:spAutoFit/>
          </a:bodyPr>
          <a:lstStyle/>
          <a:p>
            <a:pPr marL="457200" marR="0" lvl="1" indent="0" algn="l" rtl="0">
              <a:lnSpc>
                <a:spcPct val="100000"/>
              </a:lnSpc>
              <a:spcBef>
                <a:spcPts val="0"/>
              </a:spcBef>
              <a:spcAft>
                <a:spcPts val="0"/>
              </a:spcAft>
              <a:buNone/>
            </a:pPr>
            <a:r>
              <a:rPr lang="fr-FR" sz="3200" b="1" i="0" u="none" strike="noStrike" cap="none" dirty="0">
                <a:solidFill>
                  <a:schemeClr val="lt1"/>
                </a:solidFill>
                <a:latin typeface="Comic Sans MS"/>
                <a:ea typeface="Comic Sans MS"/>
                <a:cs typeface="Comic Sans MS"/>
                <a:sym typeface="Comic Sans MS"/>
              </a:rPr>
              <a:t>Activité</a:t>
            </a:r>
            <a:endParaRPr lang="fr-FR" sz="3200" b="0" i="0" u="none" strike="noStrike" cap="none" dirty="0">
              <a:solidFill>
                <a:schemeClr val="lt1"/>
              </a:solidFill>
              <a:sym typeface="Arial"/>
            </a:endParaRPr>
          </a:p>
        </p:txBody>
      </p:sp>
    </p:spTree>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4816"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335"/>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33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video>
                  <p:cMediaNode vol="80000">
                    <p:cTn id="15" fill="hold" display="0">
                      <p:stCondLst>
                        <p:cond delay="indefinite"/>
                      </p:stCondLst>
                    </p:cTn>
                    <p:tgtEl>
                      <p:spTgt spid="2"/>
                    </p:tgtEl>
                  </p:cMediaNode>
                </p:video>
                <p:seq concurrent="1" nextAc="seek">
                  <p:cTn id="16" restart="whenNotActive" fill="hold" evtFilter="cancelBubble" nodeType="interactiveSeq">
                    <p:stCondLst>
                      <p:cond evt="onClick" delay="0">
                        <p:tgtEl>
                          <p:spTgt spid="2"/>
                        </p:tgtEl>
                      </p:cond>
                    </p:stCondLst>
                    <p:endSync evt="end" delay="0">
                      <p:rtn val="all"/>
                    </p:endSync>
                    <p:childTnLst>
                      <p:par>
                        <p:cTn id="17" fill="hold">
                          <p:stCondLst>
                            <p:cond delay="0"/>
                          </p:stCondLst>
                          <p:childTnLst>
                            <p:par>
                              <p:cTn id="18" fill="hold">
                                <p:stCondLst>
                                  <p:cond delay="0"/>
                                </p:stCondLst>
                                <p:childTnLst>
                                  <p:par>
                                    <p:cTn id="19" presetID="2" presetClass="mediacall" presetSubtype="0" fill="hold" nodeType="clickEffect">
                                      <p:stCondLst>
                                        <p:cond delay="0"/>
                                      </p:stCondLst>
                                      <p:childTnLst>
                                        <p:cmd type="call" cmd="togglePause">
                                          <p:cBhvr>
                                            <p:cTn id="20" dur="1" fill="hold"/>
                                            <p:tgtEl>
                                              <p:spTgt spid="2"/>
                                            </p:tgtEl>
                                          </p:cBhvr>
                                        </p:cmd>
                                      </p:childTnLst>
                                    </p:cTn>
                                  </p:par>
                                </p:childTnLst>
                              </p:cTn>
                            </p:par>
                          </p:childTnLst>
                        </p:cTn>
                      </p:par>
                    </p:childTnLst>
                  </p:cTn>
                  <p:nextCondLst>
                    <p:cond evt="onClick" delay="0">
                      <p:tgtEl>
                        <p:spTgt spid="2"/>
                      </p:tgtEl>
                    </p:cond>
                  </p:nextCondLst>
                </p:seq>
                <p:seq concurrent="1" nextAc="seek">
                  <p:cTn id="21" restart="whenNotActive" fill="hold" evtFilter="cancelBubble" nodeType="interactiveSeq">
                    <p:stCondLst>
                      <p:cond evt="onMediaBookmark" delay="0">
                        <p:tgtEl>
                          <p14:bmkTgt spid="2" bmkName="Bookmark 1"/>
                        </p:tgtEl>
                      </p:cond>
                    </p:stCondLst>
                    <p:endSync evt="end" delay="0">
                      <p:rtn val="all"/>
                    </p:endSync>
                    <p:childTnLst>
                      <p:par>
                        <p:cTn id="22" fill="hold">
                          <p:stCondLst>
                            <p:cond delay="0"/>
                          </p:stCondLst>
                          <p:childTnLst>
                            <p:par>
                              <p:cTn id="23" fill="hold">
                                <p:stCondLst>
                                  <p:cond delay="0"/>
                                </p:stCondLst>
                                <p:childTnLst>
                                  <p:par>
                                    <p:cTn id="24" presetID="10" presetClass="exit" presetSubtype="0" fill="hold" nodeType="clickEffect">
                                      <p:stCondLst>
                                        <p:cond delay="0"/>
                                      </p:stCondLst>
                                      <p:childTnLst>
                                        <p:animEffect transition="out" filter="fade">
                                          <p:cBhvr>
                                            <p:cTn id="25" dur="500"/>
                                            <p:tgtEl>
                                              <p:spTgt spid="335"/>
                                            </p:tgtEl>
                                          </p:cBhvr>
                                        </p:animEffect>
                                        <p:set>
                                          <p:cBhvr>
                                            <p:cTn id="26" dur="1" fill="hold">
                                              <p:stCondLst>
                                                <p:cond delay="500"/>
                                              </p:stCondLst>
                                            </p:cTn>
                                            <p:tgtEl>
                                              <p:spTgt spid="335"/>
                                            </p:tgtEl>
                                            <p:attrNameLst>
                                              <p:attrName>style.visibility</p:attrName>
                                            </p:attrNameLst>
                                          </p:cBhvr>
                                          <p:to>
                                            <p:strVal val="hidden"/>
                                          </p:to>
                                        </p:set>
                                      </p:childTnLst>
                                    </p:cTn>
                                  </p:par>
                                </p:childTnLst>
                              </p:cTn>
                            </p:par>
                            <p:par>
                              <p:cTn id="27" fill="hold">
                                <p:stCondLst>
                                  <p:cond delay="501"/>
                                </p:stCondLst>
                                <p:childTnLst>
                                  <p:par>
                                    <p:cTn id="28" presetID="10" presetClass="exit" presetSubtype="0" fill="hold" nodeType="afterEffect">
                                      <p:stCondLst>
                                        <p:cond delay="0"/>
                                      </p:stCondLst>
                                      <p:childTnLst>
                                        <p:animEffect transition="out" filter="fade">
                                          <p:cBhvr>
                                            <p:cTn id="29" dur="500"/>
                                            <p:tgtEl>
                                              <p:spTgt spid="334"/>
                                            </p:tgtEl>
                                          </p:cBhvr>
                                        </p:animEffect>
                                        <p:set>
                                          <p:cBhvr>
                                            <p:cTn id="30" dur="1" fill="hold">
                                              <p:stCondLst>
                                                <p:cond delay="500"/>
                                              </p:stCondLst>
                                            </p:cTn>
                                            <p:tgtEl>
                                              <p:spTgt spid="334"/>
                                            </p:tgtEl>
                                            <p:attrNameLst>
                                              <p:attrName>style.visibility</p:attrName>
                                            </p:attrNameLst>
                                          </p:cBhvr>
                                          <p:to>
                                            <p:strVal val="hidden"/>
                                          </p:to>
                                        </p:set>
                                      </p:childTnLst>
                                    </p:cTn>
                                  </p:par>
                                </p:childTnLst>
                              </p:cTn>
                            </p:par>
                          </p:childTnLst>
                        </p:cTn>
                      </p:par>
                    </p:childTnLst>
                  </p:cTn>
                  <p:nextCondLst>
                    <p:cond evt="onMediaBookmark" delay="0">
                      <p:tgtEl>
                        <p14:bmkTgt spid="2" bmkName="Bookmark 1"/>
                      </p:tgtEl>
                    </p:cond>
                  </p:nextCondLst>
                </p:seq>
              </p:childTnLst>
            </p:cTn>
          </p:par>
        </p:tnLst>
        <p:bldLst>
          <p:bldP spid="334" grpId="0" animBg="1"/>
          <p:bldP spid="335"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4816"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335"/>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33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video>
                  <p:cMediaNode vol="80000">
                    <p:cTn id="15" fill="hold" display="0">
                      <p:stCondLst>
                        <p:cond delay="indefinite"/>
                      </p:stCondLst>
                    </p:cTn>
                    <p:tgtEl>
                      <p:spTgt spid="2"/>
                    </p:tgtEl>
                  </p:cMediaNode>
                </p:video>
                <p:seq concurrent="1" nextAc="seek">
                  <p:cTn id="16" restart="whenNotActive" fill="hold" evtFilter="cancelBubble" nodeType="interactiveSeq">
                    <p:stCondLst>
                      <p:cond evt="onClick" delay="0">
                        <p:tgtEl>
                          <p:spTgt spid="2"/>
                        </p:tgtEl>
                      </p:cond>
                    </p:stCondLst>
                    <p:endSync evt="end" delay="0">
                      <p:rtn val="all"/>
                    </p:endSync>
                    <p:childTnLst>
                      <p:par>
                        <p:cTn id="17" fill="hold">
                          <p:stCondLst>
                            <p:cond delay="0"/>
                          </p:stCondLst>
                          <p:childTnLst>
                            <p:par>
                              <p:cTn id="18" fill="hold">
                                <p:stCondLst>
                                  <p:cond delay="0"/>
                                </p:stCondLst>
                                <p:childTnLst>
                                  <p:par>
                                    <p:cTn id="19" presetID="2" presetClass="mediacall" presetSubtype="0" fill="hold" nodeType="clickEffect">
                                      <p:stCondLst>
                                        <p:cond delay="0"/>
                                      </p:stCondLst>
                                      <p:childTnLst>
                                        <p:cmd type="call" cmd="togglePause">
                                          <p:cBhvr>
                                            <p:cTn id="20" dur="1" fill="hold"/>
                                            <p:tgtEl>
                                              <p:spTgt spid="2"/>
                                            </p:tgtEl>
                                          </p:cBhvr>
                                        </p:cmd>
                                      </p:childTnLst>
                                    </p:cTn>
                                  </p:par>
                                </p:childTnLst>
                              </p:cTn>
                            </p:par>
                          </p:childTnLst>
                        </p:cTn>
                      </p:par>
                    </p:childTnLst>
                  </p:cTn>
                  <p:nextCondLst>
                    <p:cond evt="onClick" delay="0">
                      <p:tgtEl>
                        <p:spTgt spid="2"/>
                      </p:tgtEl>
                    </p:cond>
                  </p:nextCondLst>
                </p:seq>
              </p:childTnLst>
            </p:cTn>
          </p:par>
        </p:tnLst>
        <p:bldLst>
          <p:bldP spid="334" grpId="0" animBg="1"/>
          <p:bldP spid="335" grpId="0" animBg="1"/>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073F907-0C8A-4463-AE41-67386BC458B2}"/>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b="30379"/>
          <a:stretch/>
        </p:blipFill>
        <p:spPr>
          <a:xfrm>
            <a:off x="1767884" y="423970"/>
            <a:ext cx="8655487" cy="4400688"/>
          </a:xfrm>
          <a:prstGeom prst="rect">
            <a:avLst/>
          </a:prstGeom>
        </p:spPr>
      </p:pic>
      <p:sp>
        <p:nvSpPr>
          <p:cNvPr id="4" name="Google Shape;97;gb06ce43697_0_0">
            <a:extLst>
              <a:ext uri="{FF2B5EF4-FFF2-40B4-BE49-F238E27FC236}">
                <a16:creationId xmlns:a16="http://schemas.microsoft.com/office/drawing/2014/main" id="{7399C30D-B707-4407-AC13-01C97F4616CD}"/>
              </a:ext>
            </a:extLst>
          </p:cNvPr>
          <p:cNvSpPr txBox="1">
            <a:spLocks/>
          </p:cNvSpPr>
          <p:nvPr/>
        </p:nvSpPr>
        <p:spPr>
          <a:xfrm>
            <a:off x="1024128" y="4824658"/>
            <a:ext cx="10143000" cy="1267670"/>
          </a:xfrm>
          <a:prstGeom prst="rect">
            <a:avLst/>
          </a:prstGeom>
          <a:solidFill>
            <a:srgbClr val="DAF3F6"/>
          </a:solidFill>
          <a:ln>
            <a:solidFill>
              <a:srgbClr val="C7E6F5"/>
            </a:solidFill>
          </a:ln>
          <a:effectLst/>
        </p:spPr>
        <p:txBody>
          <a:bodyPr spcFirstLastPara="1" wrap="square" lIns="45700" tIns="45700" rIns="45700"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spcBef>
                <a:spcPts val="1200"/>
              </a:spcBef>
              <a:spcAft>
                <a:spcPts val="1200"/>
              </a:spcAft>
            </a:pPr>
            <a:r>
              <a:rPr lang="fr-FR" sz="5400" dirty="0">
                <a:solidFill>
                  <a:schemeClr val="accent1">
                    <a:lumMod val="50000"/>
                  </a:schemeClr>
                </a:solidFill>
                <a:latin typeface="Comic Sans MS" panose="030F0702030302020204" pitchFamily="66" charset="0"/>
              </a:rPr>
              <a:t>Compréhension Conceptuelle</a:t>
            </a:r>
          </a:p>
        </p:txBody>
      </p:sp>
      <p:sp>
        <p:nvSpPr>
          <p:cNvPr id="7" name="TextBox 6">
            <a:extLst>
              <a:ext uri="{FF2B5EF4-FFF2-40B4-BE49-F238E27FC236}">
                <a16:creationId xmlns:a16="http://schemas.microsoft.com/office/drawing/2014/main" id="{2B5175AC-B993-43E4-BF30-E7F87F9F6E82}"/>
              </a:ext>
            </a:extLst>
          </p:cNvPr>
          <p:cNvSpPr txBox="1"/>
          <p:nvPr/>
        </p:nvSpPr>
        <p:spPr>
          <a:xfrm>
            <a:off x="4242494" y="1524000"/>
            <a:ext cx="4479111" cy="830997"/>
          </a:xfrm>
          <a:prstGeom prst="rect">
            <a:avLst/>
          </a:prstGeom>
          <a:noFill/>
        </p:spPr>
        <p:txBody>
          <a:bodyPr wrap="none" rtlCol="0">
            <a:spAutoFit/>
          </a:bodyPr>
          <a:lstStyle/>
          <a:p>
            <a:r>
              <a:rPr lang="fr-FR" sz="4800" b="1" dirty="0">
                <a:solidFill>
                  <a:schemeClr val="bg1"/>
                </a:solidFill>
                <a:latin typeface="+mj-lt"/>
              </a:rPr>
              <a:t>Compréhension</a:t>
            </a:r>
          </a:p>
        </p:txBody>
      </p:sp>
    </p:spTree>
    <p:custDataLst>
      <p:tags r:id="rId1"/>
    </p:custDataLst>
    <p:extLst>
      <p:ext uri="{BB962C8B-B14F-4D97-AF65-F5344CB8AC3E}">
        <p14:creationId xmlns:p14="http://schemas.microsoft.com/office/powerpoint/2010/main" val="12865393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48"/>
        <p:cNvGrpSpPr/>
        <p:nvPr/>
      </p:nvGrpSpPr>
      <p:grpSpPr>
        <a:xfrm>
          <a:off x="0" y="0"/>
          <a:ext cx="0" cy="0"/>
          <a:chOff x="0" y="0"/>
          <a:chExt cx="0" cy="0"/>
        </a:xfrm>
      </p:grpSpPr>
      <p:sp>
        <p:nvSpPr>
          <p:cNvPr id="354" name="Google Shape;354;p30"/>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63550" marR="0" lvl="1" indent="0" algn="l" rtl="0">
              <a:lnSpc>
                <a:spcPct val="100000"/>
              </a:lnSpc>
              <a:spcBef>
                <a:spcPts val="0"/>
              </a:spcBef>
              <a:spcAft>
                <a:spcPts val="0"/>
              </a:spcAft>
              <a:buNone/>
            </a:pPr>
            <a:r>
              <a:rPr lang="fr-FR" sz="3200" b="1" i="0" u="none" strike="noStrike" cap="none" dirty="0">
                <a:solidFill>
                  <a:schemeClr val="lt1"/>
                </a:solidFill>
                <a:latin typeface="Comic Sans MS"/>
                <a:ea typeface="Comic Sans MS"/>
                <a:cs typeface="Comic Sans MS"/>
                <a:sym typeface="Comic Sans MS"/>
              </a:rPr>
              <a:t>Tracez la hauteur menée de </a:t>
            </a:r>
            <a:r>
              <a:rPr lang="fr-FR" sz="3200" b="1" dirty="0">
                <a:solidFill>
                  <a:schemeClr val="lt1"/>
                </a:solidFill>
                <a:latin typeface="Comic Sans MS"/>
                <a:ea typeface="Comic Sans MS"/>
                <a:cs typeface="Comic Sans MS"/>
                <a:sym typeface="Comic Sans MS"/>
              </a:rPr>
              <a:t>A au côté opposé</a:t>
            </a:r>
            <a:r>
              <a:rPr lang="fr-FR" sz="3200" b="1" i="0" u="none" strike="noStrike" cap="none" dirty="0">
                <a:solidFill>
                  <a:schemeClr val="lt1"/>
                </a:solidFill>
                <a:latin typeface="Comic Sans MS"/>
                <a:ea typeface="Comic Sans MS"/>
                <a:cs typeface="Comic Sans MS"/>
                <a:sym typeface="Comic Sans MS"/>
              </a:rPr>
              <a:t> [BC].</a:t>
            </a:r>
            <a:endParaRPr lang="fr-FR" sz="3200" b="0" i="0" u="none" strike="noStrike" cap="none" dirty="0">
              <a:solidFill>
                <a:schemeClr val="lt1"/>
              </a:solidFill>
              <a:latin typeface="Comic Sans MS"/>
              <a:ea typeface="Comic Sans MS"/>
              <a:cs typeface="Comic Sans MS"/>
              <a:sym typeface="Comic Sans MS"/>
            </a:endParaRPr>
          </a:p>
        </p:txBody>
      </p:sp>
      <p:sp>
        <p:nvSpPr>
          <p:cNvPr id="355" name="Google Shape;355;p30"/>
          <p:cNvSpPr txBox="1"/>
          <p:nvPr/>
        </p:nvSpPr>
        <p:spPr>
          <a:xfrm>
            <a:off x="9529482" y="118884"/>
            <a:ext cx="2662500" cy="307800"/>
          </a:xfrm>
          <a:prstGeom prst="rect">
            <a:avLst/>
          </a:prstGeom>
          <a:solidFill>
            <a:srgbClr val="DAF3F6"/>
          </a:solidFill>
          <a:ln>
            <a:noFill/>
          </a:ln>
          <a:effectLst>
            <a:outerShdw blurRad="50800" dist="38100" dir="5400000" algn="t" rotWithShape="0">
              <a:srgbClr val="000000">
                <a:alpha val="40000"/>
              </a:srgbClr>
            </a:outerShdw>
            <a:softEdge rad="12700"/>
          </a:effectLst>
        </p:spPr>
        <p:txBody>
          <a:bodyPr spcFirstLastPara="1" wrap="square" lIns="91425" tIns="45700" rIns="91425" bIns="45700" anchor="t" anchorCtr="0">
            <a:spAutoFit/>
          </a:bodyPr>
          <a:lstStyle/>
          <a:p>
            <a:pPr algn="ctr"/>
            <a:r>
              <a:rPr lang="en-US" sz="1400" b="0" i="0" u="none" strike="noStrike" cap="none" dirty="0">
                <a:solidFill>
                  <a:srgbClr val="7F7F7F"/>
                </a:solidFill>
                <a:latin typeface="Comic Sans MS" panose="030F0702030302020204" pitchFamily="66" charset="0"/>
                <a:ea typeface="Comic Sans MS"/>
                <a:cs typeface="Comic Sans MS"/>
                <a:sym typeface="Comic Sans MS"/>
              </a:rPr>
              <a:t> </a:t>
            </a:r>
            <a:r>
              <a:rPr lang="fr-FR" dirty="0">
                <a:solidFill>
                  <a:schemeClr val="tx1">
                    <a:lumMod val="50000"/>
                    <a:lumOff val="50000"/>
                  </a:schemeClr>
                </a:solidFill>
                <a:latin typeface="Comic Sans MS" panose="030F0702030302020204" pitchFamily="66" charset="0"/>
              </a:rPr>
              <a:t>Activité d’apprentissage</a:t>
            </a:r>
          </a:p>
        </p:txBody>
      </p:sp>
      <p:sp>
        <p:nvSpPr>
          <p:cNvPr id="2" name="Isosceles Triangle 6">
            <a:extLst>
              <a:ext uri="{FF2B5EF4-FFF2-40B4-BE49-F238E27FC236}">
                <a16:creationId xmlns:a16="http://schemas.microsoft.com/office/drawing/2014/main" id="{7B392D13-242F-188B-C823-139850A89A9B}"/>
              </a:ext>
            </a:extLst>
          </p:cNvPr>
          <p:cNvSpPr/>
          <p:nvPr/>
        </p:nvSpPr>
        <p:spPr>
          <a:xfrm>
            <a:off x="1038238" y="1730092"/>
            <a:ext cx="8070593" cy="3607778"/>
          </a:xfrm>
          <a:custGeom>
            <a:avLst/>
            <a:gdLst>
              <a:gd name="connsiteX0" fmla="*/ 0 w 3721332"/>
              <a:gd name="connsiteY0" fmla="*/ 3607778 h 3607778"/>
              <a:gd name="connsiteX1" fmla="*/ 1860666 w 3721332"/>
              <a:gd name="connsiteY1" fmla="*/ 0 h 3607778"/>
              <a:gd name="connsiteX2" fmla="*/ 3721332 w 3721332"/>
              <a:gd name="connsiteY2" fmla="*/ 3607778 h 3607778"/>
              <a:gd name="connsiteX3" fmla="*/ 0 w 3721332"/>
              <a:gd name="connsiteY3" fmla="*/ 3607778 h 3607778"/>
              <a:gd name="connsiteX0" fmla="*/ 0 w 8070593"/>
              <a:gd name="connsiteY0" fmla="*/ 3607778 h 3654670"/>
              <a:gd name="connsiteX1" fmla="*/ 1860666 w 8070593"/>
              <a:gd name="connsiteY1" fmla="*/ 0 h 3654670"/>
              <a:gd name="connsiteX2" fmla="*/ 8070593 w 8070593"/>
              <a:gd name="connsiteY2" fmla="*/ 3654670 h 3654670"/>
              <a:gd name="connsiteX3" fmla="*/ 0 w 8070593"/>
              <a:gd name="connsiteY3" fmla="*/ 3607778 h 3654670"/>
              <a:gd name="connsiteX0" fmla="*/ 0 w 8070593"/>
              <a:gd name="connsiteY0" fmla="*/ 3607778 h 3619500"/>
              <a:gd name="connsiteX1" fmla="*/ 1860666 w 8070593"/>
              <a:gd name="connsiteY1" fmla="*/ 0 h 3619500"/>
              <a:gd name="connsiteX2" fmla="*/ 8070593 w 8070593"/>
              <a:gd name="connsiteY2" fmla="*/ 3619500 h 3619500"/>
              <a:gd name="connsiteX3" fmla="*/ 0 w 8070593"/>
              <a:gd name="connsiteY3" fmla="*/ 3607778 h 3619500"/>
              <a:gd name="connsiteX0" fmla="*/ 0 w 8070593"/>
              <a:gd name="connsiteY0" fmla="*/ 3607778 h 3607778"/>
              <a:gd name="connsiteX1" fmla="*/ 1860666 w 8070593"/>
              <a:gd name="connsiteY1" fmla="*/ 0 h 3607778"/>
              <a:gd name="connsiteX2" fmla="*/ 8070593 w 8070593"/>
              <a:gd name="connsiteY2" fmla="*/ 3596053 h 3607778"/>
              <a:gd name="connsiteX3" fmla="*/ 0 w 8070593"/>
              <a:gd name="connsiteY3" fmla="*/ 3607778 h 3607778"/>
            </a:gdLst>
            <a:ahLst/>
            <a:cxnLst>
              <a:cxn ang="0">
                <a:pos x="connsiteX0" y="connsiteY0"/>
              </a:cxn>
              <a:cxn ang="0">
                <a:pos x="connsiteX1" y="connsiteY1"/>
              </a:cxn>
              <a:cxn ang="0">
                <a:pos x="connsiteX2" y="connsiteY2"/>
              </a:cxn>
              <a:cxn ang="0">
                <a:pos x="connsiteX3" y="connsiteY3"/>
              </a:cxn>
            </a:cxnLst>
            <a:rect l="l" t="t" r="r" b="b"/>
            <a:pathLst>
              <a:path w="8070593" h="3607778">
                <a:moveTo>
                  <a:pt x="0" y="3607778"/>
                </a:moveTo>
                <a:lnTo>
                  <a:pt x="1860666" y="0"/>
                </a:lnTo>
                <a:lnTo>
                  <a:pt x="8070593" y="3596053"/>
                </a:lnTo>
                <a:lnTo>
                  <a:pt x="0" y="3607778"/>
                </a:lnTo>
                <a:close/>
              </a:path>
            </a:pathLst>
          </a:cu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F04E999F-A42C-2234-99DB-1B5726137EDC}"/>
              </a:ext>
            </a:extLst>
          </p:cNvPr>
          <p:cNvSpPr/>
          <p:nvPr/>
        </p:nvSpPr>
        <p:spPr>
          <a:xfrm>
            <a:off x="1015378" y="5284763"/>
            <a:ext cx="91440" cy="91440"/>
          </a:xfrm>
          <a:prstGeom prst="ellipse">
            <a:avLst/>
          </a:prstGeom>
          <a:solidFill>
            <a:srgbClr val="0B5395">
              <a:alpha val="50196"/>
            </a:srgb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D5DAF7BA-891A-CDA8-A0BD-E214BDE17C78}"/>
              </a:ext>
            </a:extLst>
          </p:cNvPr>
          <p:cNvSpPr txBox="1"/>
          <p:nvPr/>
        </p:nvSpPr>
        <p:spPr>
          <a:xfrm>
            <a:off x="633046" y="5486402"/>
            <a:ext cx="644769" cy="523220"/>
          </a:xfrm>
          <a:prstGeom prst="rect">
            <a:avLst/>
          </a:prstGeom>
          <a:noFill/>
        </p:spPr>
        <p:txBody>
          <a:bodyPr wrap="square" rtlCol="0">
            <a:spAutoFit/>
          </a:bodyPr>
          <a:lstStyle/>
          <a:p>
            <a:r>
              <a:rPr lang="en-US" sz="2800" b="1" dirty="0">
                <a:solidFill>
                  <a:schemeClr val="tx1">
                    <a:lumMod val="65000"/>
                    <a:lumOff val="35000"/>
                  </a:schemeClr>
                </a:solidFill>
                <a:latin typeface="+mn-lt"/>
              </a:rPr>
              <a:t>A</a:t>
            </a:r>
          </a:p>
        </p:txBody>
      </p:sp>
      <p:sp>
        <p:nvSpPr>
          <p:cNvPr id="5" name="TextBox 4">
            <a:extLst>
              <a:ext uri="{FF2B5EF4-FFF2-40B4-BE49-F238E27FC236}">
                <a16:creationId xmlns:a16="http://schemas.microsoft.com/office/drawing/2014/main" id="{5B257D2C-56DE-0212-E2D1-2A6ECC04EAE5}"/>
              </a:ext>
            </a:extLst>
          </p:cNvPr>
          <p:cNvSpPr txBox="1"/>
          <p:nvPr/>
        </p:nvSpPr>
        <p:spPr>
          <a:xfrm>
            <a:off x="8757148" y="5486402"/>
            <a:ext cx="644769" cy="523220"/>
          </a:xfrm>
          <a:prstGeom prst="rect">
            <a:avLst/>
          </a:prstGeom>
          <a:noFill/>
        </p:spPr>
        <p:txBody>
          <a:bodyPr wrap="square" rtlCol="0">
            <a:spAutoFit/>
          </a:bodyPr>
          <a:lstStyle/>
          <a:p>
            <a:r>
              <a:rPr lang="en-US" sz="2800" b="1" dirty="0">
                <a:solidFill>
                  <a:schemeClr val="tx1">
                    <a:lumMod val="65000"/>
                    <a:lumOff val="35000"/>
                  </a:schemeClr>
                </a:solidFill>
                <a:latin typeface="+mn-lt"/>
              </a:rPr>
              <a:t>B</a:t>
            </a:r>
          </a:p>
        </p:txBody>
      </p:sp>
      <p:sp>
        <p:nvSpPr>
          <p:cNvPr id="6" name="TextBox 5">
            <a:extLst>
              <a:ext uri="{FF2B5EF4-FFF2-40B4-BE49-F238E27FC236}">
                <a16:creationId xmlns:a16="http://schemas.microsoft.com/office/drawing/2014/main" id="{9501F2D5-EB7E-7BD0-79FB-967EC9A851DD}"/>
              </a:ext>
            </a:extLst>
          </p:cNvPr>
          <p:cNvSpPr txBox="1"/>
          <p:nvPr/>
        </p:nvSpPr>
        <p:spPr>
          <a:xfrm>
            <a:off x="2461845" y="1336428"/>
            <a:ext cx="644769" cy="523220"/>
          </a:xfrm>
          <a:prstGeom prst="rect">
            <a:avLst/>
          </a:prstGeom>
          <a:noFill/>
        </p:spPr>
        <p:txBody>
          <a:bodyPr wrap="square" rtlCol="0">
            <a:spAutoFit/>
          </a:bodyPr>
          <a:lstStyle/>
          <a:p>
            <a:r>
              <a:rPr lang="en-US" sz="2800" b="1" dirty="0">
                <a:solidFill>
                  <a:schemeClr val="tx1">
                    <a:lumMod val="65000"/>
                    <a:lumOff val="35000"/>
                  </a:schemeClr>
                </a:solidFill>
                <a:latin typeface="+mn-lt"/>
              </a:rPr>
              <a:t>C</a:t>
            </a:r>
          </a:p>
        </p:txBody>
      </p:sp>
      <p:sp>
        <p:nvSpPr>
          <p:cNvPr id="7" name="TextBox 6">
            <a:extLst>
              <a:ext uri="{FF2B5EF4-FFF2-40B4-BE49-F238E27FC236}">
                <a16:creationId xmlns:a16="http://schemas.microsoft.com/office/drawing/2014/main" id="{5EE333D3-1AFB-3D81-202B-65C5D32348D1}"/>
              </a:ext>
            </a:extLst>
          </p:cNvPr>
          <p:cNvSpPr txBox="1"/>
          <p:nvPr/>
        </p:nvSpPr>
        <p:spPr>
          <a:xfrm>
            <a:off x="9529482" y="118884"/>
            <a:ext cx="2662518" cy="307777"/>
          </a:xfrm>
          <a:prstGeom prst="rect">
            <a:avLst/>
          </a:prstGeom>
          <a:solidFill>
            <a:srgbClr val="DAF3F6"/>
          </a:solidFill>
          <a:effectLst>
            <a:outerShdw blurRad="50800" dist="38100" dir="5400000" algn="t" rotWithShape="0">
              <a:prstClr val="black">
                <a:alpha val="40000"/>
              </a:prstClr>
            </a:outerShdw>
            <a:softEdge rad="12700"/>
          </a:effectLst>
        </p:spPr>
        <p:txBody>
          <a:bodyPr wrap="square">
            <a:spAutoFit/>
          </a:bodyPr>
          <a:lstStyle/>
          <a:p>
            <a:pPr algn="ctr"/>
            <a:r>
              <a:rPr lang="fr-FR" b="0" i="0" dirty="0">
                <a:solidFill>
                  <a:schemeClr val="tx1">
                    <a:lumMod val="50000"/>
                    <a:lumOff val="50000"/>
                  </a:schemeClr>
                </a:solidFill>
                <a:effectLst/>
                <a:latin typeface="+mj-lt"/>
              </a:rPr>
              <a:t> </a:t>
            </a:r>
            <a:r>
              <a:rPr lang="fr-FR" b="0" i="0" dirty="0">
                <a:solidFill>
                  <a:schemeClr val="tx1">
                    <a:lumMod val="50000"/>
                    <a:lumOff val="50000"/>
                  </a:schemeClr>
                </a:solidFill>
                <a:effectLst/>
                <a:latin typeface="Comic Sans MS" panose="030F0702030302020204" pitchFamily="66" charset="0"/>
              </a:rPr>
              <a:t>Activité d’apprentissage</a:t>
            </a:r>
            <a:endParaRPr lang="fr-FR" dirty="0">
              <a:solidFill>
                <a:schemeClr val="tx1">
                  <a:lumMod val="50000"/>
                  <a:lumOff val="50000"/>
                </a:schemeClr>
              </a:solidFill>
              <a:latin typeface="Comic Sans MS" panose="030F0702030302020204" pitchFamily="66" charset="0"/>
            </a:endParaRPr>
          </a:p>
        </p:txBody>
      </p:sp>
      <p:pic>
        <p:nvPicPr>
          <p:cNvPr id="8" name="Picture 7" descr="A picture containing shape&#10;&#10;Description automatically generated">
            <a:extLst>
              <a:ext uri="{FF2B5EF4-FFF2-40B4-BE49-F238E27FC236}">
                <a16:creationId xmlns:a16="http://schemas.microsoft.com/office/drawing/2014/main" id="{95519E7F-0397-F086-AC20-D244DC49F5F1}"/>
              </a:ext>
            </a:extLst>
          </p:cNvPr>
          <p:cNvPicPr>
            <a:picLocks noChangeAspect="1"/>
          </p:cNvPicPr>
          <p:nvPr/>
        </p:nvPicPr>
        <p:blipFill rotWithShape="1">
          <a:blip r:embed="rId3">
            <a:clrChange>
              <a:clrFrom>
                <a:srgbClr val="FFFFFF"/>
              </a:clrFrom>
              <a:clrTo>
                <a:srgbClr val="FFFFFF">
                  <a:alpha val="0"/>
                </a:srgbClr>
              </a:clrTo>
            </a:clrChange>
          </a:blip>
          <a:srcRect l="56176" t="4796" r="8290" b="54203"/>
          <a:stretch/>
        </p:blipFill>
        <p:spPr>
          <a:xfrm>
            <a:off x="10223563" y="2608468"/>
            <a:ext cx="1274356" cy="1470376"/>
          </a:xfrm>
          <a:prstGeom prst="rect">
            <a:avLst/>
          </a:prstGeom>
        </p:spPr>
      </p:pic>
      <p:sp>
        <p:nvSpPr>
          <p:cNvPr id="9" name="Rectangle: Rounded Corners 8">
            <a:extLst>
              <a:ext uri="{FF2B5EF4-FFF2-40B4-BE49-F238E27FC236}">
                <a16:creationId xmlns:a16="http://schemas.microsoft.com/office/drawing/2014/main" id="{D9C7D5EE-CEE6-D1AE-9C37-D4B98C621475}"/>
              </a:ext>
            </a:extLst>
          </p:cNvPr>
          <p:cNvSpPr/>
          <p:nvPr/>
        </p:nvSpPr>
        <p:spPr>
          <a:xfrm>
            <a:off x="9921240" y="1630680"/>
            <a:ext cx="1722120" cy="2782824"/>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descr="A picture containing text&#10;&#10;Description automatically generated">
            <a:extLst>
              <a:ext uri="{FF2B5EF4-FFF2-40B4-BE49-F238E27FC236}">
                <a16:creationId xmlns:a16="http://schemas.microsoft.com/office/drawing/2014/main" id="{A50D6784-48D5-E745-813C-C67A4C3D6CCE}"/>
              </a:ext>
            </a:extLst>
          </p:cNvPr>
          <p:cNvPicPr>
            <a:picLocks noChangeAspect="1"/>
          </p:cNvPicPr>
          <p:nvPr/>
        </p:nvPicPr>
        <p:blipFill>
          <a:blip r:embed="rId4"/>
          <a:stretch>
            <a:fillRect/>
          </a:stretch>
        </p:blipFill>
        <p:spPr>
          <a:xfrm>
            <a:off x="9794183" y="1630680"/>
            <a:ext cx="1696301" cy="1272226"/>
          </a:xfrm>
          <a:prstGeom prst="rect">
            <a:avLst/>
          </a:prstGeom>
        </p:spPr>
      </p:pic>
      <p:pic>
        <p:nvPicPr>
          <p:cNvPr id="11" name="setsquare">
            <a:extLst>
              <a:ext uri="{FF2B5EF4-FFF2-40B4-BE49-F238E27FC236}">
                <a16:creationId xmlns:a16="http://schemas.microsoft.com/office/drawing/2014/main" id="{94D2AA63-3DBB-D581-06EB-717F4CA7D9A6}"/>
              </a:ext>
            </a:extLst>
          </p:cNvPr>
          <p:cNvPicPr>
            <a:picLocks noChangeAspect="1"/>
          </p:cNvPicPr>
          <p:nvPr/>
        </p:nvPicPr>
        <p:blipFill>
          <a:blip r:embed="rId5">
            <a:alphaModFix amt="70000"/>
          </a:blip>
          <a:srcRect/>
          <a:stretch/>
        </p:blipFill>
        <p:spPr>
          <a:xfrm rot="1800000" flipH="1" flipV="1">
            <a:off x="1314204" y="1816806"/>
            <a:ext cx="3297117" cy="5599747"/>
          </a:xfrm>
          <a:prstGeom prst="rect">
            <a:avLst/>
          </a:prstGeom>
        </p:spPr>
      </p:pic>
      <p:sp>
        <p:nvSpPr>
          <p:cNvPr id="12" name="Oval 11">
            <a:extLst>
              <a:ext uri="{FF2B5EF4-FFF2-40B4-BE49-F238E27FC236}">
                <a16:creationId xmlns:a16="http://schemas.microsoft.com/office/drawing/2014/main" id="{2BB7FBF2-8779-DADA-F861-B1853D8F7E8C}"/>
              </a:ext>
            </a:extLst>
          </p:cNvPr>
          <p:cNvSpPr/>
          <p:nvPr/>
        </p:nvSpPr>
        <p:spPr>
          <a:xfrm>
            <a:off x="2851798" y="1687069"/>
            <a:ext cx="91440" cy="91440"/>
          </a:xfrm>
          <a:prstGeom prst="ellipse">
            <a:avLst/>
          </a:prstGeom>
          <a:solidFill>
            <a:srgbClr val="0B5395">
              <a:alpha val="50196"/>
            </a:srgb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2A434850-7EB0-6487-40A1-BFDDC1262EDF}"/>
              </a:ext>
            </a:extLst>
          </p:cNvPr>
          <p:cNvSpPr/>
          <p:nvPr/>
        </p:nvSpPr>
        <p:spPr>
          <a:xfrm>
            <a:off x="9056366" y="5277861"/>
            <a:ext cx="91440" cy="91440"/>
          </a:xfrm>
          <a:prstGeom prst="ellipse">
            <a:avLst/>
          </a:prstGeom>
          <a:solidFill>
            <a:srgbClr val="0B5395">
              <a:alpha val="50196"/>
            </a:srgb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encil1" descr="A picture containing text&#10;&#10;Description automatically generated">
            <a:extLst>
              <a:ext uri="{FF2B5EF4-FFF2-40B4-BE49-F238E27FC236}">
                <a16:creationId xmlns:a16="http://schemas.microsoft.com/office/drawing/2014/main" id="{CFDB3978-7C56-52E4-FE88-DF437194CCAC}"/>
              </a:ext>
            </a:extLst>
          </p:cNvPr>
          <p:cNvPicPr>
            <a:picLocks noChangeAspect="1"/>
          </p:cNvPicPr>
          <p:nvPr/>
        </p:nvPicPr>
        <p:blipFill>
          <a:blip r:embed="rId4"/>
          <a:stretch>
            <a:fillRect/>
          </a:stretch>
        </p:blipFill>
        <p:spPr>
          <a:xfrm rot="16448481">
            <a:off x="-634145" y="3912930"/>
            <a:ext cx="2100756" cy="1575567"/>
          </a:xfrm>
          <a:prstGeom prst="rect">
            <a:avLst/>
          </a:prstGeom>
        </p:spPr>
      </p:pic>
      <p:cxnSp>
        <p:nvCxnSpPr>
          <p:cNvPr id="15" name="Height1">
            <a:extLst>
              <a:ext uri="{FF2B5EF4-FFF2-40B4-BE49-F238E27FC236}">
                <a16:creationId xmlns:a16="http://schemas.microsoft.com/office/drawing/2014/main" id="{F823CCC0-15A5-A399-43BA-A676C6FD8175}"/>
              </a:ext>
            </a:extLst>
          </p:cNvPr>
          <p:cNvCxnSpPr>
            <a:cxnSpLocks/>
          </p:cNvCxnSpPr>
          <p:nvPr/>
        </p:nvCxnSpPr>
        <p:spPr>
          <a:xfrm flipV="1">
            <a:off x="1085850" y="1866658"/>
            <a:ext cx="2020764" cy="3453055"/>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nodeType="click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additive="base">
                                        <p:cTn id="14" dur="500" fill="hold"/>
                                        <p:tgtEl>
                                          <p:spTgt spid="14"/>
                                        </p:tgtEl>
                                        <p:attrNameLst>
                                          <p:attrName>ppt_x</p:attrName>
                                        </p:attrNameLst>
                                      </p:cBhvr>
                                      <p:tavLst>
                                        <p:tav tm="0">
                                          <p:val>
                                            <p:strVal val="0-#ppt_w/2"/>
                                          </p:val>
                                        </p:tav>
                                        <p:tav tm="100000">
                                          <p:val>
                                            <p:strVal val="#ppt_x"/>
                                          </p:val>
                                        </p:tav>
                                      </p:tavLst>
                                    </p:anim>
                                    <p:anim calcmode="lin" valueType="num">
                                      <p:cBhvr additive="base">
                                        <p:cTn id="15"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path" presetSubtype="0" accel="50000" decel="50000" fill="hold" nodeType="clickEffect">
                                  <p:stCondLst>
                                    <p:cond delay="0"/>
                                  </p:stCondLst>
                                  <p:childTnLst>
                                    <p:animMotion origin="layout" path="M -4.58333E-6 3.33333E-6 L 0.1642 -0.51273 " pathEditMode="relative" rAng="0" ptsTypes="AA">
                                      <p:cBhvr>
                                        <p:cTn id="19" dur="500" fill="hold"/>
                                        <p:tgtEl>
                                          <p:spTgt spid="14"/>
                                        </p:tgtEl>
                                        <p:attrNameLst>
                                          <p:attrName>ppt_x</p:attrName>
                                          <p:attrName>ppt_y</p:attrName>
                                        </p:attrNameLst>
                                      </p:cBhvr>
                                      <p:rCtr x="8203" y="-25648"/>
                                    </p:animMotion>
                                  </p:childTnLst>
                                </p:cTn>
                              </p:par>
                              <p:par>
                                <p:cTn id="20" presetID="22" presetClass="entr" presetSubtype="4" fill="hold"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ipe(down)">
                                      <p:cBhvr>
                                        <p:cTn id="22" dur="500"/>
                                        <p:tgtEl>
                                          <p:spTgt spid="15"/>
                                        </p:tgtEl>
                                      </p:cBhvr>
                                    </p:animEffect>
                                  </p:childTnLst>
                                </p:cTn>
                              </p:par>
                            </p:childTnLst>
                          </p:cTn>
                        </p:par>
                        <p:par>
                          <p:cTn id="23" fill="hold">
                            <p:stCondLst>
                              <p:cond delay="500"/>
                            </p:stCondLst>
                            <p:childTnLst>
                              <p:par>
                                <p:cTn id="24" presetID="10" presetClass="exit" presetSubtype="0" fill="hold" nodeType="afterEffect">
                                  <p:stCondLst>
                                    <p:cond delay="0"/>
                                  </p:stCondLst>
                                  <p:childTnLst>
                                    <p:animEffect transition="out" filter="fade">
                                      <p:cBhvr>
                                        <p:cTn id="25" dur="500"/>
                                        <p:tgtEl>
                                          <p:spTgt spid="11"/>
                                        </p:tgtEl>
                                      </p:cBhvr>
                                    </p:animEffect>
                                    <p:set>
                                      <p:cBhvr>
                                        <p:cTn id="26"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68"/>
        <p:cNvGrpSpPr/>
        <p:nvPr/>
      </p:nvGrpSpPr>
      <p:grpSpPr>
        <a:xfrm>
          <a:off x="0" y="0"/>
          <a:ext cx="0" cy="0"/>
          <a:chOff x="0" y="0"/>
          <a:chExt cx="0" cy="0"/>
        </a:xfrm>
      </p:grpSpPr>
      <p:sp>
        <p:nvSpPr>
          <p:cNvPr id="369" name="Google Shape;369;p31"/>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63550" lvl="1"/>
            <a:r>
              <a:rPr lang="fr-FR" sz="3200" b="1" dirty="0">
                <a:solidFill>
                  <a:schemeClr val="lt1"/>
                </a:solidFill>
                <a:latin typeface="Comic Sans MS"/>
                <a:ea typeface="Comic Sans MS"/>
                <a:cs typeface="Comic Sans MS"/>
                <a:sym typeface="Comic Sans MS"/>
              </a:rPr>
              <a:t>Tracez la hauteur </a:t>
            </a:r>
            <a:r>
              <a:rPr lang="fr-FR" sz="3200" b="1" i="0" u="none" strike="noStrike" cap="none" dirty="0">
                <a:solidFill>
                  <a:schemeClr val="lt1"/>
                </a:solidFill>
                <a:latin typeface="Comic Sans MS"/>
                <a:ea typeface="Comic Sans MS"/>
                <a:cs typeface="Comic Sans MS"/>
                <a:sym typeface="Comic Sans MS"/>
              </a:rPr>
              <a:t>menée</a:t>
            </a:r>
            <a:r>
              <a:rPr lang="fr-FR" sz="3200" b="1" dirty="0">
                <a:solidFill>
                  <a:schemeClr val="lt1"/>
                </a:solidFill>
                <a:latin typeface="Comic Sans MS"/>
                <a:ea typeface="Comic Sans MS"/>
                <a:cs typeface="Comic Sans MS"/>
                <a:sym typeface="Comic Sans MS"/>
              </a:rPr>
              <a:t> de B au côté opposé </a:t>
            </a:r>
            <a:r>
              <a:rPr lang="en-US" sz="3200" b="1" i="0" u="none" strike="noStrike" cap="none" dirty="0">
                <a:solidFill>
                  <a:schemeClr val="lt1"/>
                </a:solidFill>
                <a:latin typeface="Comic Sans MS"/>
                <a:ea typeface="Comic Sans MS"/>
                <a:cs typeface="Comic Sans MS"/>
                <a:sym typeface="Comic Sans MS"/>
              </a:rPr>
              <a:t>[AC].</a:t>
            </a:r>
            <a:endParaRPr sz="3200" b="0" i="0" u="none" strike="noStrike" cap="none" dirty="0">
              <a:solidFill>
                <a:schemeClr val="lt1"/>
              </a:solidFill>
              <a:latin typeface="Comic Sans MS"/>
              <a:ea typeface="Comic Sans MS"/>
              <a:cs typeface="Comic Sans MS"/>
              <a:sym typeface="Comic Sans MS"/>
            </a:endParaRPr>
          </a:p>
        </p:txBody>
      </p:sp>
      <p:pic>
        <p:nvPicPr>
          <p:cNvPr id="2" name="Picture 1" descr="A picture containing shape&#10;&#10;Description automatically generated">
            <a:extLst>
              <a:ext uri="{FF2B5EF4-FFF2-40B4-BE49-F238E27FC236}">
                <a16:creationId xmlns:a16="http://schemas.microsoft.com/office/drawing/2014/main" id="{8440FCCE-7057-C921-865D-FAB1C0D08E83}"/>
              </a:ext>
            </a:extLst>
          </p:cNvPr>
          <p:cNvPicPr>
            <a:picLocks noChangeAspect="1"/>
          </p:cNvPicPr>
          <p:nvPr/>
        </p:nvPicPr>
        <p:blipFill rotWithShape="1">
          <a:blip r:embed="rId3">
            <a:clrChange>
              <a:clrFrom>
                <a:srgbClr val="FFFFFF"/>
              </a:clrFrom>
              <a:clrTo>
                <a:srgbClr val="FFFFFF">
                  <a:alpha val="0"/>
                </a:srgbClr>
              </a:clrTo>
            </a:clrChange>
          </a:blip>
          <a:srcRect l="56176" t="4796" r="8290" b="54203"/>
          <a:stretch/>
        </p:blipFill>
        <p:spPr>
          <a:xfrm>
            <a:off x="10223563" y="2608468"/>
            <a:ext cx="1274356" cy="1470376"/>
          </a:xfrm>
          <a:prstGeom prst="rect">
            <a:avLst/>
          </a:prstGeom>
        </p:spPr>
      </p:pic>
      <p:sp>
        <p:nvSpPr>
          <p:cNvPr id="3" name="Rectangle: Rounded Corners 2">
            <a:extLst>
              <a:ext uri="{FF2B5EF4-FFF2-40B4-BE49-F238E27FC236}">
                <a16:creationId xmlns:a16="http://schemas.microsoft.com/office/drawing/2014/main" id="{3A88A364-6DD8-FAC1-C370-A6E82F7155C8}"/>
              </a:ext>
            </a:extLst>
          </p:cNvPr>
          <p:cNvSpPr/>
          <p:nvPr/>
        </p:nvSpPr>
        <p:spPr>
          <a:xfrm>
            <a:off x="9921240" y="1630680"/>
            <a:ext cx="1722120" cy="2782824"/>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picture containing text&#10;&#10;Description automatically generated">
            <a:extLst>
              <a:ext uri="{FF2B5EF4-FFF2-40B4-BE49-F238E27FC236}">
                <a16:creationId xmlns:a16="http://schemas.microsoft.com/office/drawing/2014/main" id="{C195E2C2-62C6-6E96-FE5A-D6F5EE296BF6}"/>
              </a:ext>
            </a:extLst>
          </p:cNvPr>
          <p:cNvPicPr>
            <a:picLocks noChangeAspect="1"/>
          </p:cNvPicPr>
          <p:nvPr/>
        </p:nvPicPr>
        <p:blipFill>
          <a:blip r:embed="rId4"/>
          <a:stretch>
            <a:fillRect/>
          </a:stretch>
        </p:blipFill>
        <p:spPr>
          <a:xfrm>
            <a:off x="9794183" y="1630680"/>
            <a:ext cx="1696301" cy="1272226"/>
          </a:xfrm>
          <a:prstGeom prst="rect">
            <a:avLst/>
          </a:prstGeom>
        </p:spPr>
      </p:pic>
      <p:sp>
        <p:nvSpPr>
          <p:cNvPr id="5" name="Isosceles Triangle 6">
            <a:extLst>
              <a:ext uri="{FF2B5EF4-FFF2-40B4-BE49-F238E27FC236}">
                <a16:creationId xmlns:a16="http://schemas.microsoft.com/office/drawing/2014/main" id="{12F4C322-55CE-544F-7FFA-B3CC33090180}"/>
              </a:ext>
            </a:extLst>
          </p:cNvPr>
          <p:cNvSpPr/>
          <p:nvPr/>
        </p:nvSpPr>
        <p:spPr>
          <a:xfrm>
            <a:off x="1038238" y="1730092"/>
            <a:ext cx="8070593" cy="3607778"/>
          </a:xfrm>
          <a:custGeom>
            <a:avLst/>
            <a:gdLst>
              <a:gd name="connsiteX0" fmla="*/ 0 w 3721332"/>
              <a:gd name="connsiteY0" fmla="*/ 3607778 h 3607778"/>
              <a:gd name="connsiteX1" fmla="*/ 1860666 w 3721332"/>
              <a:gd name="connsiteY1" fmla="*/ 0 h 3607778"/>
              <a:gd name="connsiteX2" fmla="*/ 3721332 w 3721332"/>
              <a:gd name="connsiteY2" fmla="*/ 3607778 h 3607778"/>
              <a:gd name="connsiteX3" fmla="*/ 0 w 3721332"/>
              <a:gd name="connsiteY3" fmla="*/ 3607778 h 3607778"/>
              <a:gd name="connsiteX0" fmla="*/ 0 w 8070593"/>
              <a:gd name="connsiteY0" fmla="*/ 3607778 h 3654670"/>
              <a:gd name="connsiteX1" fmla="*/ 1860666 w 8070593"/>
              <a:gd name="connsiteY1" fmla="*/ 0 h 3654670"/>
              <a:gd name="connsiteX2" fmla="*/ 8070593 w 8070593"/>
              <a:gd name="connsiteY2" fmla="*/ 3654670 h 3654670"/>
              <a:gd name="connsiteX3" fmla="*/ 0 w 8070593"/>
              <a:gd name="connsiteY3" fmla="*/ 3607778 h 3654670"/>
              <a:gd name="connsiteX0" fmla="*/ 0 w 8070593"/>
              <a:gd name="connsiteY0" fmla="*/ 3607778 h 3619500"/>
              <a:gd name="connsiteX1" fmla="*/ 1860666 w 8070593"/>
              <a:gd name="connsiteY1" fmla="*/ 0 h 3619500"/>
              <a:gd name="connsiteX2" fmla="*/ 8070593 w 8070593"/>
              <a:gd name="connsiteY2" fmla="*/ 3619500 h 3619500"/>
              <a:gd name="connsiteX3" fmla="*/ 0 w 8070593"/>
              <a:gd name="connsiteY3" fmla="*/ 3607778 h 3619500"/>
              <a:gd name="connsiteX0" fmla="*/ 0 w 8070593"/>
              <a:gd name="connsiteY0" fmla="*/ 3607778 h 3607778"/>
              <a:gd name="connsiteX1" fmla="*/ 1860666 w 8070593"/>
              <a:gd name="connsiteY1" fmla="*/ 0 h 3607778"/>
              <a:gd name="connsiteX2" fmla="*/ 8070593 w 8070593"/>
              <a:gd name="connsiteY2" fmla="*/ 3596053 h 3607778"/>
              <a:gd name="connsiteX3" fmla="*/ 0 w 8070593"/>
              <a:gd name="connsiteY3" fmla="*/ 3607778 h 3607778"/>
            </a:gdLst>
            <a:ahLst/>
            <a:cxnLst>
              <a:cxn ang="0">
                <a:pos x="connsiteX0" y="connsiteY0"/>
              </a:cxn>
              <a:cxn ang="0">
                <a:pos x="connsiteX1" y="connsiteY1"/>
              </a:cxn>
              <a:cxn ang="0">
                <a:pos x="connsiteX2" y="connsiteY2"/>
              </a:cxn>
              <a:cxn ang="0">
                <a:pos x="connsiteX3" y="connsiteY3"/>
              </a:cxn>
            </a:cxnLst>
            <a:rect l="l" t="t" r="r" b="b"/>
            <a:pathLst>
              <a:path w="8070593" h="3607778">
                <a:moveTo>
                  <a:pt x="0" y="3607778"/>
                </a:moveTo>
                <a:lnTo>
                  <a:pt x="1860666" y="0"/>
                </a:lnTo>
                <a:lnTo>
                  <a:pt x="8070593" y="3596053"/>
                </a:lnTo>
                <a:lnTo>
                  <a:pt x="0" y="3607778"/>
                </a:lnTo>
                <a:close/>
              </a:path>
            </a:pathLst>
          </a:cu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64795F25-5EDC-C8F6-4991-2CD4E432C11B}"/>
              </a:ext>
            </a:extLst>
          </p:cNvPr>
          <p:cNvSpPr txBox="1"/>
          <p:nvPr/>
        </p:nvSpPr>
        <p:spPr>
          <a:xfrm>
            <a:off x="633046" y="5486402"/>
            <a:ext cx="644769" cy="523220"/>
          </a:xfrm>
          <a:prstGeom prst="rect">
            <a:avLst/>
          </a:prstGeom>
          <a:noFill/>
        </p:spPr>
        <p:txBody>
          <a:bodyPr wrap="square" rtlCol="0">
            <a:spAutoFit/>
          </a:bodyPr>
          <a:lstStyle/>
          <a:p>
            <a:r>
              <a:rPr lang="en-US" sz="2800" b="1" dirty="0">
                <a:solidFill>
                  <a:schemeClr val="tx1">
                    <a:lumMod val="65000"/>
                    <a:lumOff val="35000"/>
                  </a:schemeClr>
                </a:solidFill>
                <a:latin typeface="+mn-lt"/>
              </a:rPr>
              <a:t>A</a:t>
            </a:r>
          </a:p>
        </p:txBody>
      </p:sp>
      <p:sp>
        <p:nvSpPr>
          <p:cNvPr id="7" name="TextBox 6">
            <a:extLst>
              <a:ext uri="{FF2B5EF4-FFF2-40B4-BE49-F238E27FC236}">
                <a16:creationId xmlns:a16="http://schemas.microsoft.com/office/drawing/2014/main" id="{E0D1CEFC-A30E-5DA7-8169-E05B14F4C498}"/>
              </a:ext>
            </a:extLst>
          </p:cNvPr>
          <p:cNvSpPr txBox="1"/>
          <p:nvPr/>
        </p:nvSpPr>
        <p:spPr>
          <a:xfrm>
            <a:off x="8757148" y="5486402"/>
            <a:ext cx="644769" cy="523220"/>
          </a:xfrm>
          <a:prstGeom prst="rect">
            <a:avLst/>
          </a:prstGeom>
          <a:noFill/>
        </p:spPr>
        <p:txBody>
          <a:bodyPr wrap="square" rtlCol="0">
            <a:spAutoFit/>
          </a:bodyPr>
          <a:lstStyle/>
          <a:p>
            <a:r>
              <a:rPr lang="en-US" sz="2800" b="1" dirty="0">
                <a:solidFill>
                  <a:schemeClr val="tx1">
                    <a:lumMod val="65000"/>
                    <a:lumOff val="35000"/>
                  </a:schemeClr>
                </a:solidFill>
                <a:latin typeface="+mn-lt"/>
              </a:rPr>
              <a:t>B</a:t>
            </a:r>
          </a:p>
        </p:txBody>
      </p:sp>
      <p:sp>
        <p:nvSpPr>
          <p:cNvPr id="8" name="TextBox 7">
            <a:extLst>
              <a:ext uri="{FF2B5EF4-FFF2-40B4-BE49-F238E27FC236}">
                <a16:creationId xmlns:a16="http://schemas.microsoft.com/office/drawing/2014/main" id="{2237B8D1-E673-8198-B43A-29C2F3D477F2}"/>
              </a:ext>
            </a:extLst>
          </p:cNvPr>
          <p:cNvSpPr txBox="1"/>
          <p:nvPr/>
        </p:nvSpPr>
        <p:spPr>
          <a:xfrm>
            <a:off x="2461845" y="1336428"/>
            <a:ext cx="644769" cy="523220"/>
          </a:xfrm>
          <a:prstGeom prst="rect">
            <a:avLst/>
          </a:prstGeom>
          <a:noFill/>
        </p:spPr>
        <p:txBody>
          <a:bodyPr wrap="square" rtlCol="0">
            <a:spAutoFit/>
          </a:bodyPr>
          <a:lstStyle/>
          <a:p>
            <a:r>
              <a:rPr lang="en-US" sz="2800" b="1" dirty="0">
                <a:solidFill>
                  <a:schemeClr val="tx1">
                    <a:lumMod val="65000"/>
                    <a:lumOff val="35000"/>
                  </a:schemeClr>
                </a:solidFill>
                <a:latin typeface="+mn-lt"/>
              </a:rPr>
              <a:t>C</a:t>
            </a:r>
          </a:p>
        </p:txBody>
      </p:sp>
      <p:pic>
        <p:nvPicPr>
          <p:cNvPr id="9" name="Pencil1" descr="A picture containing text&#10;&#10;Description automatically generated">
            <a:extLst>
              <a:ext uri="{FF2B5EF4-FFF2-40B4-BE49-F238E27FC236}">
                <a16:creationId xmlns:a16="http://schemas.microsoft.com/office/drawing/2014/main" id="{CDAA2C85-8C9B-0033-8C6D-BF6D9AC7C64B}"/>
              </a:ext>
            </a:extLst>
          </p:cNvPr>
          <p:cNvPicPr>
            <a:picLocks noChangeAspect="1"/>
          </p:cNvPicPr>
          <p:nvPr/>
        </p:nvPicPr>
        <p:blipFill>
          <a:blip r:embed="rId4"/>
          <a:stretch>
            <a:fillRect/>
          </a:stretch>
        </p:blipFill>
        <p:spPr>
          <a:xfrm rot="13048460">
            <a:off x="7151758" y="4698619"/>
            <a:ext cx="2100756" cy="1575567"/>
          </a:xfrm>
          <a:prstGeom prst="rect">
            <a:avLst/>
          </a:prstGeom>
        </p:spPr>
      </p:pic>
      <p:sp>
        <p:nvSpPr>
          <p:cNvPr id="10" name="Oval 9">
            <a:extLst>
              <a:ext uri="{FF2B5EF4-FFF2-40B4-BE49-F238E27FC236}">
                <a16:creationId xmlns:a16="http://schemas.microsoft.com/office/drawing/2014/main" id="{D5787CDA-F158-9F64-BB2B-56A8ABD19894}"/>
              </a:ext>
            </a:extLst>
          </p:cNvPr>
          <p:cNvSpPr/>
          <p:nvPr/>
        </p:nvSpPr>
        <p:spPr>
          <a:xfrm>
            <a:off x="1015378" y="5284763"/>
            <a:ext cx="91440" cy="91440"/>
          </a:xfrm>
          <a:prstGeom prst="ellipse">
            <a:avLst/>
          </a:prstGeom>
          <a:solidFill>
            <a:srgbClr val="0B5395">
              <a:alpha val="50196"/>
            </a:srgb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F4644BE4-A8A2-51A5-4169-805E61367AC4}"/>
              </a:ext>
            </a:extLst>
          </p:cNvPr>
          <p:cNvSpPr/>
          <p:nvPr/>
        </p:nvSpPr>
        <p:spPr>
          <a:xfrm>
            <a:off x="2851798" y="1687069"/>
            <a:ext cx="91440" cy="91440"/>
          </a:xfrm>
          <a:prstGeom prst="ellipse">
            <a:avLst/>
          </a:prstGeom>
          <a:solidFill>
            <a:srgbClr val="0B5395">
              <a:alpha val="50196"/>
            </a:srgb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7C6DEF0C-A7A3-D1F0-D38B-E909DAED2BB0}"/>
              </a:ext>
            </a:extLst>
          </p:cNvPr>
          <p:cNvSpPr/>
          <p:nvPr/>
        </p:nvSpPr>
        <p:spPr>
          <a:xfrm>
            <a:off x="9056366" y="5277861"/>
            <a:ext cx="91440" cy="91440"/>
          </a:xfrm>
          <a:prstGeom prst="ellipse">
            <a:avLst/>
          </a:prstGeom>
          <a:solidFill>
            <a:srgbClr val="0B5395">
              <a:alpha val="50196"/>
            </a:srgb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Connector 12">
            <a:extLst>
              <a:ext uri="{FF2B5EF4-FFF2-40B4-BE49-F238E27FC236}">
                <a16:creationId xmlns:a16="http://schemas.microsoft.com/office/drawing/2014/main" id="{34EAC9FE-D8A9-70F9-A447-BC84C446AAA8}"/>
              </a:ext>
            </a:extLst>
          </p:cNvPr>
          <p:cNvCxnSpPr>
            <a:cxnSpLocks/>
          </p:cNvCxnSpPr>
          <p:nvPr/>
        </p:nvCxnSpPr>
        <p:spPr>
          <a:xfrm>
            <a:off x="2697956" y="2112169"/>
            <a:ext cx="6410875" cy="3213976"/>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4" name="Height1">
            <a:extLst>
              <a:ext uri="{FF2B5EF4-FFF2-40B4-BE49-F238E27FC236}">
                <a16:creationId xmlns:a16="http://schemas.microsoft.com/office/drawing/2014/main" id="{5BA770F4-BB9F-B77E-1765-D6E03D64CA2E}"/>
              </a:ext>
            </a:extLst>
          </p:cNvPr>
          <p:cNvCxnSpPr>
            <a:cxnSpLocks/>
          </p:cNvCxnSpPr>
          <p:nvPr/>
        </p:nvCxnSpPr>
        <p:spPr>
          <a:xfrm flipV="1">
            <a:off x="1038238" y="1866658"/>
            <a:ext cx="2068376" cy="3471212"/>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pic>
        <p:nvPicPr>
          <p:cNvPr id="15" name="setsquare">
            <a:extLst>
              <a:ext uri="{FF2B5EF4-FFF2-40B4-BE49-F238E27FC236}">
                <a16:creationId xmlns:a16="http://schemas.microsoft.com/office/drawing/2014/main" id="{4B1D9E7B-7C21-59B6-386B-1A2470BB1ECF}"/>
              </a:ext>
            </a:extLst>
          </p:cNvPr>
          <p:cNvPicPr>
            <a:picLocks noChangeAspect="1"/>
          </p:cNvPicPr>
          <p:nvPr/>
        </p:nvPicPr>
        <p:blipFill>
          <a:blip r:embed="rId5">
            <a:alphaModFix amt="70000"/>
          </a:blip>
          <a:srcRect/>
          <a:stretch/>
        </p:blipFill>
        <p:spPr>
          <a:xfrm rot="17797496" flipH="1" flipV="1">
            <a:off x="4327643" y="-1955743"/>
            <a:ext cx="4763267" cy="808982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2"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fill="hold"/>
                                        <p:tgtEl>
                                          <p:spTgt spid="9"/>
                                        </p:tgtEl>
                                        <p:attrNameLst>
                                          <p:attrName>ppt_x</p:attrName>
                                        </p:attrNameLst>
                                      </p:cBhvr>
                                      <p:tavLst>
                                        <p:tav tm="0">
                                          <p:val>
                                            <p:strVal val="1+#ppt_w/2"/>
                                          </p:val>
                                        </p:tav>
                                        <p:tav tm="100000">
                                          <p:val>
                                            <p:strVal val="#ppt_x"/>
                                          </p:val>
                                        </p:tav>
                                      </p:tavLst>
                                    </p:anim>
                                    <p:anim calcmode="lin" valueType="num">
                                      <p:cBhvr additive="base">
                                        <p:cTn id="15"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path" presetSubtype="0" accel="50000" decel="50000" fill="hold" nodeType="clickEffect">
                                  <p:stCondLst>
                                    <p:cond delay="0"/>
                                  </p:stCondLst>
                                  <p:childTnLst>
                                    <p:animMotion origin="layout" path="M 3.75E-6 0 L -0.52058 -0.45718 " pathEditMode="relative" rAng="0" ptsTypes="AA">
                                      <p:cBhvr>
                                        <p:cTn id="19" dur="500" fill="hold"/>
                                        <p:tgtEl>
                                          <p:spTgt spid="9"/>
                                        </p:tgtEl>
                                        <p:attrNameLst>
                                          <p:attrName>ppt_x</p:attrName>
                                          <p:attrName>ppt_y</p:attrName>
                                        </p:attrNameLst>
                                      </p:cBhvr>
                                      <p:rCtr x="-26029" y="-22870"/>
                                    </p:animMotion>
                                  </p:childTnLst>
                                </p:cTn>
                              </p:par>
                              <p:par>
                                <p:cTn id="20" presetID="22" presetClass="entr" presetSubtype="4"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down)">
                                      <p:cBhvr>
                                        <p:cTn id="22" dur="500"/>
                                        <p:tgtEl>
                                          <p:spTgt spid="13"/>
                                        </p:tgtEl>
                                      </p:cBhvr>
                                    </p:animEffect>
                                  </p:childTnLst>
                                </p:cTn>
                              </p:par>
                            </p:childTnLst>
                          </p:cTn>
                        </p:par>
                        <p:par>
                          <p:cTn id="23" fill="hold">
                            <p:stCondLst>
                              <p:cond delay="500"/>
                            </p:stCondLst>
                            <p:childTnLst>
                              <p:par>
                                <p:cTn id="24" presetID="10" presetClass="exit" presetSubtype="0" fill="hold" nodeType="afterEffect">
                                  <p:stCondLst>
                                    <p:cond delay="0"/>
                                  </p:stCondLst>
                                  <p:childTnLst>
                                    <p:animEffect transition="out" filter="fade">
                                      <p:cBhvr>
                                        <p:cTn id="25" dur="500"/>
                                        <p:tgtEl>
                                          <p:spTgt spid="15"/>
                                        </p:tgtEl>
                                      </p:cBhvr>
                                    </p:animEffect>
                                    <p:set>
                                      <p:cBhvr>
                                        <p:cTn id="26"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88"/>
        <p:cNvGrpSpPr/>
        <p:nvPr/>
      </p:nvGrpSpPr>
      <p:grpSpPr>
        <a:xfrm>
          <a:off x="0" y="0"/>
          <a:ext cx="0" cy="0"/>
          <a:chOff x="0" y="0"/>
          <a:chExt cx="0" cy="0"/>
        </a:xfrm>
      </p:grpSpPr>
      <p:sp>
        <p:nvSpPr>
          <p:cNvPr id="390" name="Google Shape;390;p32"/>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63550" lvl="1"/>
            <a:r>
              <a:rPr lang="fr-FR" sz="3200" b="1" dirty="0">
                <a:solidFill>
                  <a:schemeClr val="lt1"/>
                </a:solidFill>
                <a:latin typeface="Comic Sans MS"/>
                <a:ea typeface="Comic Sans MS"/>
                <a:cs typeface="Comic Sans MS"/>
                <a:sym typeface="Comic Sans MS"/>
              </a:rPr>
              <a:t>Tracez la hauteur </a:t>
            </a:r>
            <a:r>
              <a:rPr lang="fr-FR" sz="3200" b="1" i="0" u="none" strike="noStrike" cap="none" dirty="0">
                <a:solidFill>
                  <a:schemeClr val="lt1"/>
                </a:solidFill>
                <a:latin typeface="Comic Sans MS"/>
                <a:ea typeface="Comic Sans MS"/>
                <a:cs typeface="Comic Sans MS"/>
                <a:sym typeface="Comic Sans MS"/>
              </a:rPr>
              <a:t>menée</a:t>
            </a:r>
            <a:r>
              <a:rPr lang="fr-FR" sz="3200" b="1" dirty="0">
                <a:solidFill>
                  <a:schemeClr val="lt1"/>
                </a:solidFill>
                <a:latin typeface="Comic Sans MS"/>
                <a:ea typeface="Comic Sans MS"/>
                <a:cs typeface="Comic Sans MS"/>
                <a:sym typeface="Comic Sans MS"/>
              </a:rPr>
              <a:t> de C au côté opposé </a:t>
            </a:r>
            <a:r>
              <a:rPr lang="en-US" sz="3200" b="1" i="0" u="none" strike="noStrike" cap="none" dirty="0">
                <a:solidFill>
                  <a:schemeClr val="lt1"/>
                </a:solidFill>
                <a:latin typeface="Comic Sans MS"/>
                <a:ea typeface="Comic Sans MS"/>
                <a:cs typeface="Comic Sans MS"/>
                <a:sym typeface="Comic Sans MS"/>
              </a:rPr>
              <a:t>[AB].</a:t>
            </a:r>
            <a:endParaRPr sz="3200" b="0" i="0" u="none" strike="noStrike" cap="none" dirty="0">
              <a:solidFill>
                <a:schemeClr val="lt1"/>
              </a:solidFill>
              <a:latin typeface="Comic Sans MS"/>
              <a:ea typeface="Comic Sans MS"/>
              <a:cs typeface="Comic Sans MS"/>
              <a:sym typeface="Comic Sans MS"/>
            </a:endParaRPr>
          </a:p>
        </p:txBody>
      </p:sp>
      <p:sp>
        <p:nvSpPr>
          <p:cNvPr id="2" name="TextBox 1">
            <a:extLst>
              <a:ext uri="{FF2B5EF4-FFF2-40B4-BE49-F238E27FC236}">
                <a16:creationId xmlns:a16="http://schemas.microsoft.com/office/drawing/2014/main" id="{36539B96-4832-DEB4-473C-76EFAB58768D}"/>
              </a:ext>
            </a:extLst>
          </p:cNvPr>
          <p:cNvSpPr txBox="1"/>
          <p:nvPr/>
        </p:nvSpPr>
        <p:spPr>
          <a:xfrm>
            <a:off x="2461845" y="1336428"/>
            <a:ext cx="644769" cy="523220"/>
          </a:xfrm>
          <a:prstGeom prst="rect">
            <a:avLst/>
          </a:prstGeom>
          <a:noFill/>
        </p:spPr>
        <p:txBody>
          <a:bodyPr wrap="square" rtlCol="0">
            <a:spAutoFit/>
          </a:bodyPr>
          <a:lstStyle/>
          <a:p>
            <a:r>
              <a:rPr lang="en-US" sz="2800" b="1" dirty="0">
                <a:solidFill>
                  <a:schemeClr val="tx1">
                    <a:lumMod val="65000"/>
                    <a:lumOff val="35000"/>
                  </a:schemeClr>
                </a:solidFill>
                <a:latin typeface="+mn-lt"/>
              </a:rPr>
              <a:t>C</a:t>
            </a:r>
          </a:p>
        </p:txBody>
      </p:sp>
      <p:pic>
        <p:nvPicPr>
          <p:cNvPr id="3" name="Picture 2" descr="A picture containing shape&#10;&#10;Description automatically generated">
            <a:extLst>
              <a:ext uri="{FF2B5EF4-FFF2-40B4-BE49-F238E27FC236}">
                <a16:creationId xmlns:a16="http://schemas.microsoft.com/office/drawing/2014/main" id="{BCBA864F-B82B-E405-7E9E-2105FC13E9E5}"/>
              </a:ext>
            </a:extLst>
          </p:cNvPr>
          <p:cNvPicPr>
            <a:picLocks noChangeAspect="1"/>
          </p:cNvPicPr>
          <p:nvPr/>
        </p:nvPicPr>
        <p:blipFill rotWithShape="1">
          <a:blip r:embed="rId3">
            <a:clrChange>
              <a:clrFrom>
                <a:srgbClr val="FFFFFF"/>
              </a:clrFrom>
              <a:clrTo>
                <a:srgbClr val="FFFFFF">
                  <a:alpha val="0"/>
                </a:srgbClr>
              </a:clrTo>
            </a:clrChange>
          </a:blip>
          <a:srcRect l="56176" t="4796" r="8290" b="54203"/>
          <a:stretch/>
        </p:blipFill>
        <p:spPr>
          <a:xfrm>
            <a:off x="10223563" y="2608468"/>
            <a:ext cx="1274356" cy="1470376"/>
          </a:xfrm>
          <a:prstGeom prst="rect">
            <a:avLst/>
          </a:prstGeom>
        </p:spPr>
      </p:pic>
      <p:sp>
        <p:nvSpPr>
          <p:cNvPr id="4" name="Rectangle: Rounded Corners 3">
            <a:extLst>
              <a:ext uri="{FF2B5EF4-FFF2-40B4-BE49-F238E27FC236}">
                <a16:creationId xmlns:a16="http://schemas.microsoft.com/office/drawing/2014/main" id="{2899316A-C5CD-5C3F-0C07-2D833686EE3D}"/>
              </a:ext>
            </a:extLst>
          </p:cNvPr>
          <p:cNvSpPr/>
          <p:nvPr/>
        </p:nvSpPr>
        <p:spPr>
          <a:xfrm>
            <a:off x="9921240" y="1630680"/>
            <a:ext cx="1722120" cy="2782824"/>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picture containing text&#10;&#10;Description automatically generated">
            <a:extLst>
              <a:ext uri="{FF2B5EF4-FFF2-40B4-BE49-F238E27FC236}">
                <a16:creationId xmlns:a16="http://schemas.microsoft.com/office/drawing/2014/main" id="{5E48176C-61A1-1F36-2669-67924171E72D}"/>
              </a:ext>
            </a:extLst>
          </p:cNvPr>
          <p:cNvPicPr>
            <a:picLocks noChangeAspect="1"/>
          </p:cNvPicPr>
          <p:nvPr/>
        </p:nvPicPr>
        <p:blipFill>
          <a:blip r:embed="rId4"/>
          <a:stretch>
            <a:fillRect/>
          </a:stretch>
        </p:blipFill>
        <p:spPr>
          <a:xfrm>
            <a:off x="9794183" y="1630680"/>
            <a:ext cx="1696301" cy="1272226"/>
          </a:xfrm>
          <a:prstGeom prst="rect">
            <a:avLst/>
          </a:prstGeom>
        </p:spPr>
      </p:pic>
      <p:sp>
        <p:nvSpPr>
          <p:cNvPr id="6" name="Isosceles Triangle 6">
            <a:extLst>
              <a:ext uri="{FF2B5EF4-FFF2-40B4-BE49-F238E27FC236}">
                <a16:creationId xmlns:a16="http://schemas.microsoft.com/office/drawing/2014/main" id="{2C72B475-5839-DCA1-0D5A-215D06E60CB7}"/>
              </a:ext>
            </a:extLst>
          </p:cNvPr>
          <p:cNvSpPr/>
          <p:nvPr/>
        </p:nvSpPr>
        <p:spPr>
          <a:xfrm>
            <a:off x="1038238" y="1730092"/>
            <a:ext cx="8070593" cy="3607778"/>
          </a:xfrm>
          <a:custGeom>
            <a:avLst/>
            <a:gdLst>
              <a:gd name="connsiteX0" fmla="*/ 0 w 3721332"/>
              <a:gd name="connsiteY0" fmla="*/ 3607778 h 3607778"/>
              <a:gd name="connsiteX1" fmla="*/ 1860666 w 3721332"/>
              <a:gd name="connsiteY1" fmla="*/ 0 h 3607778"/>
              <a:gd name="connsiteX2" fmla="*/ 3721332 w 3721332"/>
              <a:gd name="connsiteY2" fmla="*/ 3607778 h 3607778"/>
              <a:gd name="connsiteX3" fmla="*/ 0 w 3721332"/>
              <a:gd name="connsiteY3" fmla="*/ 3607778 h 3607778"/>
              <a:gd name="connsiteX0" fmla="*/ 0 w 8070593"/>
              <a:gd name="connsiteY0" fmla="*/ 3607778 h 3654670"/>
              <a:gd name="connsiteX1" fmla="*/ 1860666 w 8070593"/>
              <a:gd name="connsiteY1" fmla="*/ 0 h 3654670"/>
              <a:gd name="connsiteX2" fmla="*/ 8070593 w 8070593"/>
              <a:gd name="connsiteY2" fmla="*/ 3654670 h 3654670"/>
              <a:gd name="connsiteX3" fmla="*/ 0 w 8070593"/>
              <a:gd name="connsiteY3" fmla="*/ 3607778 h 3654670"/>
              <a:gd name="connsiteX0" fmla="*/ 0 w 8070593"/>
              <a:gd name="connsiteY0" fmla="*/ 3607778 h 3619500"/>
              <a:gd name="connsiteX1" fmla="*/ 1860666 w 8070593"/>
              <a:gd name="connsiteY1" fmla="*/ 0 h 3619500"/>
              <a:gd name="connsiteX2" fmla="*/ 8070593 w 8070593"/>
              <a:gd name="connsiteY2" fmla="*/ 3619500 h 3619500"/>
              <a:gd name="connsiteX3" fmla="*/ 0 w 8070593"/>
              <a:gd name="connsiteY3" fmla="*/ 3607778 h 3619500"/>
              <a:gd name="connsiteX0" fmla="*/ 0 w 8070593"/>
              <a:gd name="connsiteY0" fmla="*/ 3607778 h 3607778"/>
              <a:gd name="connsiteX1" fmla="*/ 1860666 w 8070593"/>
              <a:gd name="connsiteY1" fmla="*/ 0 h 3607778"/>
              <a:gd name="connsiteX2" fmla="*/ 8070593 w 8070593"/>
              <a:gd name="connsiteY2" fmla="*/ 3596053 h 3607778"/>
              <a:gd name="connsiteX3" fmla="*/ 0 w 8070593"/>
              <a:gd name="connsiteY3" fmla="*/ 3607778 h 3607778"/>
            </a:gdLst>
            <a:ahLst/>
            <a:cxnLst>
              <a:cxn ang="0">
                <a:pos x="connsiteX0" y="connsiteY0"/>
              </a:cxn>
              <a:cxn ang="0">
                <a:pos x="connsiteX1" y="connsiteY1"/>
              </a:cxn>
              <a:cxn ang="0">
                <a:pos x="connsiteX2" y="connsiteY2"/>
              </a:cxn>
              <a:cxn ang="0">
                <a:pos x="connsiteX3" y="connsiteY3"/>
              </a:cxn>
            </a:cxnLst>
            <a:rect l="l" t="t" r="r" b="b"/>
            <a:pathLst>
              <a:path w="8070593" h="3607778">
                <a:moveTo>
                  <a:pt x="0" y="3607778"/>
                </a:moveTo>
                <a:lnTo>
                  <a:pt x="1860666" y="0"/>
                </a:lnTo>
                <a:lnTo>
                  <a:pt x="8070593" y="3596053"/>
                </a:lnTo>
                <a:lnTo>
                  <a:pt x="0" y="3607778"/>
                </a:lnTo>
                <a:close/>
              </a:path>
            </a:pathLst>
          </a:cu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51553D51-EDC7-AE83-7597-C7CD0A8D7CE5}"/>
              </a:ext>
            </a:extLst>
          </p:cNvPr>
          <p:cNvSpPr txBox="1"/>
          <p:nvPr/>
        </p:nvSpPr>
        <p:spPr>
          <a:xfrm>
            <a:off x="633046" y="5486402"/>
            <a:ext cx="644769" cy="523220"/>
          </a:xfrm>
          <a:prstGeom prst="rect">
            <a:avLst/>
          </a:prstGeom>
          <a:noFill/>
        </p:spPr>
        <p:txBody>
          <a:bodyPr wrap="square" rtlCol="0">
            <a:spAutoFit/>
          </a:bodyPr>
          <a:lstStyle/>
          <a:p>
            <a:r>
              <a:rPr lang="en-US" sz="2800" b="1" dirty="0">
                <a:solidFill>
                  <a:schemeClr val="tx1">
                    <a:lumMod val="65000"/>
                    <a:lumOff val="35000"/>
                  </a:schemeClr>
                </a:solidFill>
                <a:latin typeface="+mn-lt"/>
              </a:rPr>
              <a:t>A</a:t>
            </a:r>
          </a:p>
        </p:txBody>
      </p:sp>
      <p:sp>
        <p:nvSpPr>
          <p:cNvPr id="8" name="TextBox 7">
            <a:extLst>
              <a:ext uri="{FF2B5EF4-FFF2-40B4-BE49-F238E27FC236}">
                <a16:creationId xmlns:a16="http://schemas.microsoft.com/office/drawing/2014/main" id="{0F3523A0-1323-2F7A-9EE5-5BEE9D53A693}"/>
              </a:ext>
            </a:extLst>
          </p:cNvPr>
          <p:cNvSpPr txBox="1"/>
          <p:nvPr/>
        </p:nvSpPr>
        <p:spPr>
          <a:xfrm>
            <a:off x="8757148" y="5486402"/>
            <a:ext cx="644769" cy="523220"/>
          </a:xfrm>
          <a:prstGeom prst="rect">
            <a:avLst/>
          </a:prstGeom>
          <a:noFill/>
        </p:spPr>
        <p:txBody>
          <a:bodyPr wrap="square" rtlCol="0">
            <a:spAutoFit/>
          </a:bodyPr>
          <a:lstStyle/>
          <a:p>
            <a:r>
              <a:rPr lang="en-US" sz="2800" b="1" dirty="0">
                <a:solidFill>
                  <a:schemeClr val="tx1">
                    <a:lumMod val="65000"/>
                    <a:lumOff val="35000"/>
                  </a:schemeClr>
                </a:solidFill>
                <a:latin typeface="+mn-lt"/>
              </a:rPr>
              <a:t>B</a:t>
            </a:r>
          </a:p>
        </p:txBody>
      </p:sp>
      <p:cxnSp>
        <p:nvCxnSpPr>
          <p:cNvPr id="9" name="HeighFromC">
            <a:extLst>
              <a:ext uri="{FF2B5EF4-FFF2-40B4-BE49-F238E27FC236}">
                <a16:creationId xmlns:a16="http://schemas.microsoft.com/office/drawing/2014/main" id="{D0ADDBE0-5073-07F9-55C0-BF3C2D986594}"/>
              </a:ext>
            </a:extLst>
          </p:cNvPr>
          <p:cNvCxnSpPr/>
          <p:nvPr/>
        </p:nvCxnSpPr>
        <p:spPr>
          <a:xfrm>
            <a:off x="2900504" y="1759047"/>
            <a:ext cx="0" cy="3578823"/>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pic>
        <p:nvPicPr>
          <p:cNvPr id="10" name="setsquare">
            <a:extLst>
              <a:ext uri="{FF2B5EF4-FFF2-40B4-BE49-F238E27FC236}">
                <a16:creationId xmlns:a16="http://schemas.microsoft.com/office/drawing/2014/main" id="{ABAED75E-A23A-1B07-D8A8-CC53B14731B9}"/>
              </a:ext>
            </a:extLst>
          </p:cNvPr>
          <p:cNvPicPr>
            <a:picLocks noChangeAspect="1"/>
          </p:cNvPicPr>
          <p:nvPr/>
        </p:nvPicPr>
        <p:blipFill>
          <a:blip r:embed="rId5">
            <a:alphaModFix amt="70000"/>
          </a:blip>
          <a:srcRect/>
          <a:stretch/>
        </p:blipFill>
        <p:spPr>
          <a:xfrm rot="10800000" flipH="1" flipV="1">
            <a:off x="125396" y="291091"/>
            <a:ext cx="3141771" cy="5335911"/>
          </a:xfrm>
          <a:prstGeom prst="rect">
            <a:avLst/>
          </a:prstGeom>
        </p:spPr>
      </p:pic>
      <p:pic>
        <p:nvPicPr>
          <p:cNvPr id="11" name="Pencil1" descr="A picture containing text&#10;&#10;Description automatically generated">
            <a:extLst>
              <a:ext uri="{FF2B5EF4-FFF2-40B4-BE49-F238E27FC236}">
                <a16:creationId xmlns:a16="http://schemas.microsoft.com/office/drawing/2014/main" id="{BDD7BFAE-C162-6ECA-3985-B110D0A87352}"/>
              </a:ext>
            </a:extLst>
          </p:cNvPr>
          <p:cNvPicPr>
            <a:picLocks noChangeAspect="1"/>
          </p:cNvPicPr>
          <p:nvPr/>
        </p:nvPicPr>
        <p:blipFill>
          <a:blip r:embed="rId4"/>
          <a:stretch>
            <a:fillRect/>
          </a:stretch>
        </p:blipFill>
        <p:spPr>
          <a:xfrm>
            <a:off x="2461845" y="284081"/>
            <a:ext cx="2100756" cy="1575567"/>
          </a:xfrm>
          <a:prstGeom prst="rect">
            <a:avLst/>
          </a:prstGeom>
        </p:spPr>
      </p:pic>
      <p:sp>
        <p:nvSpPr>
          <p:cNvPr id="12" name="Oval 11">
            <a:extLst>
              <a:ext uri="{FF2B5EF4-FFF2-40B4-BE49-F238E27FC236}">
                <a16:creationId xmlns:a16="http://schemas.microsoft.com/office/drawing/2014/main" id="{42BD7FEA-9D61-AA49-F9DD-77A825C2C3C7}"/>
              </a:ext>
            </a:extLst>
          </p:cNvPr>
          <p:cNvSpPr/>
          <p:nvPr/>
        </p:nvSpPr>
        <p:spPr>
          <a:xfrm>
            <a:off x="1015378" y="5284763"/>
            <a:ext cx="91440" cy="91440"/>
          </a:xfrm>
          <a:prstGeom prst="ellipse">
            <a:avLst/>
          </a:prstGeom>
          <a:solidFill>
            <a:srgbClr val="0B5395">
              <a:alpha val="50196"/>
            </a:srgb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9E287CA2-763E-90F5-C299-B5558C1000DF}"/>
              </a:ext>
            </a:extLst>
          </p:cNvPr>
          <p:cNvSpPr/>
          <p:nvPr/>
        </p:nvSpPr>
        <p:spPr>
          <a:xfrm>
            <a:off x="2851798" y="1687069"/>
            <a:ext cx="91440" cy="91440"/>
          </a:xfrm>
          <a:prstGeom prst="ellipse">
            <a:avLst/>
          </a:prstGeom>
          <a:solidFill>
            <a:srgbClr val="0B5395">
              <a:alpha val="50196"/>
            </a:srgb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2225F3E7-7E95-347A-8898-940E2D304904}"/>
              </a:ext>
            </a:extLst>
          </p:cNvPr>
          <p:cNvSpPr/>
          <p:nvPr/>
        </p:nvSpPr>
        <p:spPr>
          <a:xfrm>
            <a:off x="9056366" y="5277861"/>
            <a:ext cx="91440" cy="91440"/>
          </a:xfrm>
          <a:prstGeom prst="ellipse">
            <a:avLst/>
          </a:prstGeom>
          <a:solidFill>
            <a:srgbClr val="0B5395">
              <a:alpha val="50196"/>
            </a:srgb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 name="Straight Connector 14">
            <a:extLst>
              <a:ext uri="{FF2B5EF4-FFF2-40B4-BE49-F238E27FC236}">
                <a16:creationId xmlns:a16="http://schemas.microsoft.com/office/drawing/2014/main" id="{D74899E5-C1E8-EE71-AF3D-942F881436B1}"/>
              </a:ext>
            </a:extLst>
          </p:cNvPr>
          <p:cNvCxnSpPr>
            <a:cxnSpLocks/>
            <a:endCxn id="6" idx="2"/>
          </p:cNvCxnSpPr>
          <p:nvPr/>
        </p:nvCxnSpPr>
        <p:spPr>
          <a:xfrm>
            <a:off x="2697956" y="2112169"/>
            <a:ext cx="6410875" cy="3213976"/>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6" name="Height1">
            <a:extLst>
              <a:ext uri="{FF2B5EF4-FFF2-40B4-BE49-F238E27FC236}">
                <a16:creationId xmlns:a16="http://schemas.microsoft.com/office/drawing/2014/main" id="{0D485109-6F34-273B-72DC-2C84B4E91C49}"/>
              </a:ext>
            </a:extLst>
          </p:cNvPr>
          <p:cNvCxnSpPr>
            <a:cxnSpLocks/>
          </p:cNvCxnSpPr>
          <p:nvPr/>
        </p:nvCxnSpPr>
        <p:spPr>
          <a:xfrm flipV="1">
            <a:off x="1038238" y="1866658"/>
            <a:ext cx="2068376" cy="3471212"/>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2" fill="hold" nodeType="click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additive="base">
                                        <p:cTn id="14" dur="500" fill="hold"/>
                                        <p:tgtEl>
                                          <p:spTgt spid="11"/>
                                        </p:tgtEl>
                                        <p:attrNameLst>
                                          <p:attrName>ppt_x</p:attrName>
                                        </p:attrNameLst>
                                      </p:cBhvr>
                                      <p:tavLst>
                                        <p:tav tm="0">
                                          <p:val>
                                            <p:strVal val="1+#ppt_w/2"/>
                                          </p:val>
                                        </p:tav>
                                        <p:tav tm="100000">
                                          <p:val>
                                            <p:strVal val="#ppt_x"/>
                                          </p:val>
                                        </p:tav>
                                      </p:tavLst>
                                    </p:anim>
                                    <p:anim calcmode="lin" valueType="num">
                                      <p:cBhvr additive="base">
                                        <p:cTn id="15"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path" presetSubtype="0" accel="50000" decel="50000" fill="hold" nodeType="clickEffect">
                                  <p:stCondLst>
                                    <p:cond delay="0"/>
                                  </p:stCondLst>
                                  <p:childTnLst>
                                    <p:animMotion origin="layout" path="M -8.33333E-7 2.77556E-17 L 0.00482 0.52616 " pathEditMode="relative" rAng="0" ptsTypes="AA">
                                      <p:cBhvr>
                                        <p:cTn id="19" dur="500" fill="hold"/>
                                        <p:tgtEl>
                                          <p:spTgt spid="11"/>
                                        </p:tgtEl>
                                        <p:attrNameLst>
                                          <p:attrName>ppt_x</p:attrName>
                                          <p:attrName>ppt_y</p:attrName>
                                        </p:attrNameLst>
                                      </p:cBhvr>
                                      <p:rCtr x="234" y="26296"/>
                                    </p:animMotion>
                                  </p:childTnLst>
                                </p:cTn>
                              </p:par>
                              <p:par>
                                <p:cTn id="20" presetID="22" presetClass="entr" presetSubtype="1"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up)">
                                      <p:cBhvr>
                                        <p:cTn id="22" dur="500"/>
                                        <p:tgtEl>
                                          <p:spTgt spid="9"/>
                                        </p:tgtEl>
                                      </p:cBhvr>
                                    </p:animEffect>
                                  </p:childTnLst>
                                </p:cTn>
                              </p:par>
                            </p:childTnLst>
                          </p:cTn>
                        </p:par>
                        <p:par>
                          <p:cTn id="23" fill="hold">
                            <p:stCondLst>
                              <p:cond delay="500"/>
                            </p:stCondLst>
                            <p:childTnLst>
                              <p:par>
                                <p:cTn id="24" presetID="10" presetClass="exit" presetSubtype="0" fill="hold" nodeType="afterEffect">
                                  <p:stCondLst>
                                    <p:cond delay="0"/>
                                  </p:stCondLst>
                                  <p:childTnLst>
                                    <p:animEffect transition="out" filter="fade">
                                      <p:cBhvr>
                                        <p:cTn id="25" dur="500"/>
                                        <p:tgtEl>
                                          <p:spTgt spid="10"/>
                                        </p:tgtEl>
                                      </p:cBhvr>
                                    </p:animEffect>
                                    <p:set>
                                      <p:cBhvr>
                                        <p:cTn id="26" dur="1" fill="hold">
                                          <p:stCondLst>
                                            <p:cond delay="499"/>
                                          </p:stCondLst>
                                        </p:cTn>
                                        <p:tgtEl>
                                          <p:spTgt spid="10"/>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0" presetClass="exit" presetSubtype="0" fill="hold" nodeType="clickEffect">
                                  <p:stCondLst>
                                    <p:cond delay="0"/>
                                  </p:stCondLst>
                                  <p:childTnLst>
                                    <p:animEffect transition="out" filter="fade">
                                      <p:cBhvr>
                                        <p:cTn id="30" dur="500"/>
                                        <p:tgtEl>
                                          <p:spTgt spid="11"/>
                                        </p:tgtEl>
                                      </p:cBhvr>
                                    </p:animEffect>
                                    <p:set>
                                      <p:cBhvr>
                                        <p:cTn id="31"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Integral">
  <a:themeElements>
    <a:clrScheme name="Blue">
      <a:dk1>
        <a:srgbClr val="000000"/>
      </a:dk1>
      <a:lt1>
        <a:srgbClr val="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5E2E8F8499C854F9A11F18483A7E19F" ma:contentTypeVersion="5" ma:contentTypeDescription="Create a new document." ma:contentTypeScope="" ma:versionID="e890c0f1d7babceb9e9280754058cb88">
  <xsd:schema xmlns:xsd="http://www.w3.org/2001/XMLSchema" xmlns:xs="http://www.w3.org/2001/XMLSchema" xmlns:p="http://schemas.microsoft.com/office/2006/metadata/properties" xmlns:ns2="44acde19-412e-4d58-ab54-075aabd90b17" xmlns:ns3="50fccd82-5d9a-42c4-9d81-eb87a769252e" targetNamespace="http://schemas.microsoft.com/office/2006/metadata/properties" ma:root="true" ma:fieldsID="865860430d6b107a9b163cdaeb084241" ns2:_="" ns3:_="">
    <xsd:import namespace="44acde19-412e-4d58-ab54-075aabd90b17"/>
    <xsd:import namespace="50fccd82-5d9a-42c4-9d81-eb87a769252e"/>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4acde19-412e-4d58-ab54-075aabd90b1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0fccd82-5d9a-42c4-9d81-eb87a769252e"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36136E3-11EE-4CA0-9808-2F25815F4A77}"/>
</file>

<file path=customXml/itemProps2.xml><?xml version="1.0" encoding="utf-8"?>
<ds:datastoreItem xmlns:ds="http://schemas.openxmlformats.org/officeDocument/2006/customXml" ds:itemID="{32462888-7764-40C9-BA92-D2CA8F3085AE}"/>
</file>

<file path=customXml/itemProps3.xml><?xml version="1.0" encoding="utf-8"?>
<ds:datastoreItem xmlns:ds="http://schemas.openxmlformats.org/officeDocument/2006/customXml" ds:itemID="{490EE72B-C15E-4CF4-A6D5-27F578CC67C4}"/>
</file>

<file path=docProps/app.xml><?xml version="1.0" encoding="utf-8"?>
<Properties xmlns="http://schemas.openxmlformats.org/officeDocument/2006/extended-properties" xmlns:vt="http://schemas.openxmlformats.org/officeDocument/2006/docPropsVTypes">
  <TotalTime>1954</TotalTime>
  <Words>2837</Words>
  <Application>Microsoft Office PowerPoint</Application>
  <PresentationFormat>Widescreen</PresentationFormat>
  <Paragraphs>396</Paragraphs>
  <Slides>34</Slides>
  <Notes>33</Notes>
  <HiddenSlides>0</HiddenSlides>
  <MMClips>1</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34</vt:i4>
      </vt:variant>
    </vt:vector>
  </HeadingPairs>
  <TitlesOfParts>
    <vt:vector size="41" baseType="lpstr">
      <vt:lpstr>Arial</vt:lpstr>
      <vt:lpstr>Calibri</vt:lpstr>
      <vt:lpstr>Cambria Math</vt:lpstr>
      <vt:lpstr>Comic Sans MS</vt:lpstr>
      <vt:lpstr>Times New Roman</vt:lpstr>
      <vt:lpstr>Integral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Roula Bayram</dc:creator>
  <cp:lastModifiedBy>Theresia Tabchi</cp:lastModifiedBy>
  <cp:revision>87</cp:revision>
  <dcterms:modified xsi:type="dcterms:W3CDTF">2023-10-20T15:51:12Z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0x0101009F54216B8249A44DBCB9574DC42E64E6</vt:lpwstr>
  </property>
</Properties>
</file>