
<file path=[Content_Types].xml><?xml version="1.0" encoding="utf-8"?>
<Types xmlns="http://schemas.openxmlformats.org/package/2006/content-types">
  <Default Extension="emf" ContentType="image/x-emf"/>
  <Default Extension="jpeg" ContentType="image/jpeg"/>
  <Default Extension="jpg" ContentType="image/jpeg"/>
  <Default Extension="mp4" ContentType="video/mp4"/>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tags/tag11.xml" ContentType="application/vnd.openxmlformats-officedocument.presentationml.tags+xml"/>
  <Override PartName="/ppt/notesSlides/notesSlide1.xml" ContentType="application/vnd.openxmlformats-officedocument.presentationml.notesSlide+xml"/>
  <Override PartName="/ppt/tags/tag12.xml" ContentType="application/vnd.openxmlformats-officedocument.presentationml.tags+xml"/>
  <Override PartName="/ppt/notesSlides/notesSlide2.xml" ContentType="application/vnd.openxmlformats-officedocument.presentationml.notesSlide+xml"/>
  <Override PartName="/ppt/tags/tag13.xml" ContentType="application/vnd.openxmlformats-officedocument.presentationml.tags+xml"/>
  <Override PartName="/ppt/notesSlides/notesSlide3.xml" ContentType="application/vnd.openxmlformats-officedocument.presentationml.notesSlide+xml"/>
  <Override PartName="/ppt/tags/tag14.xml" ContentType="application/vnd.openxmlformats-officedocument.presentationml.tags+xml"/>
  <Override PartName="/ppt/notesSlides/notesSlide4.xml" ContentType="application/vnd.openxmlformats-officedocument.presentationml.notesSlide+xml"/>
  <Override PartName="/ppt/tags/tag15.xml" ContentType="application/vnd.openxmlformats-officedocument.presentationml.tags+xml"/>
  <Override PartName="/ppt/notesSlides/notesSlide5.xml" ContentType="application/vnd.openxmlformats-officedocument.presentationml.notesSlide+xml"/>
  <Override PartName="/ppt/tags/tag16.xml" ContentType="application/vnd.openxmlformats-officedocument.presentationml.tags+xml"/>
  <Override PartName="/ppt/notesSlides/notesSlide6.xml" ContentType="application/vnd.openxmlformats-officedocument.presentationml.notesSlide+xml"/>
  <Override PartName="/ppt/tags/tag17.xml" ContentType="application/vnd.openxmlformats-officedocument.presentationml.tags+xml"/>
  <Override PartName="/ppt/notesSlides/notesSlide7.xml" ContentType="application/vnd.openxmlformats-officedocument.presentationml.notesSlide+xml"/>
  <Override PartName="/ppt/tags/tag18.xml" ContentType="application/vnd.openxmlformats-officedocument.presentationml.tags+xml"/>
  <Override PartName="/ppt/notesSlides/notesSlide8.xml" ContentType="application/vnd.openxmlformats-officedocument.presentationml.notesSlide+xml"/>
  <Override PartName="/ppt/notesSlides/notesSlide9.xml" ContentType="application/vnd.openxmlformats-officedocument.presentationml.notesSlide+xml"/>
  <Override PartName="/ppt/tags/tag19.xml" ContentType="application/vnd.openxmlformats-officedocument.presentationml.tags+xml"/>
  <Override PartName="/ppt/notesSlides/notesSlide10.xml" ContentType="application/vnd.openxmlformats-officedocument.presentationml.notesSlide+xml"/>
  <Override PartName="/ppt/tags/tag20.xml" ContentType="application/vnd.openxmlformats-officedocument.presentationml.tags+xml"/>
  <Override PartName="/ppt/notesSlides/notesSlide11.xml" ContentType="application/vnd.openxmlformats-officedocument.presentationml.notesSlide+xml"/>
  <Override PartName="/ppt/tags/tag21.xml" ContentType="application/vnd.openxmlformats-officedocument.presentationml.tags+xml"/>
  <Override PartName="/ppt/notesSlides/notesSlide12.xml" ContentType="application/vnd.openxmlformats-officedocument.presentationml.notesSlide+xml"/>
  <Override PartName="/ppt/tags/tag22.xml" ContentType="application/vnd.openxmlformats-officedocument.presentationml.tags+xml"/>
  <Override PartName="/ppt/notesSlides/notesSlide13.xml" ContentType="application/vnd.openxmlformats-officedocument.presentationml.notesSlide+xml"/>
  <Override PartName="/ppt/tags/tag23.xml" ContentType="application/vnd.openxmlformats-officedocument.presentationml.tags+xml"/>
  <Override PartName="/ppt/notesSlides/notesSlide14.xml" ContentType="application/vnd.openxmlformats-officedocument.presentationml.notesSlide+xml"/>
  <Override PartName="/ppt/tags/tag24.xml" ContentType="application/vnd.openxmlformats-officedocument.presentationml.tags+xml"/>
  <Override PartName="/ppt/notesSlides/notesSlide15.xml" ContentType="application/vnd.openxmlformats-officedocument.presentationml.notesSlide+xml"/>
  <Override PartName="/ppt/tags/tag25.xml" ContentType="application/vnd.openxmlformats-officedocument.presentationml.tags+xml"/>
  <Override PartName="/ppt/notesSlides/notesSlide16.xml" ContentType="application/vnd.openxmlformats-officedocument.presentationml.notesSlide+xml"/>
  <Override PartName="/ppt/tags/tag26.xml" ContentType="application/vnd.openxmlformats-officedocument.presentationml.tags+xml"/>
  <Override PartName="/ppt/notesSlides/notesSlide17.xml" ContentType="application/vnd.openxmlformats-officedocument.presentationml.notesSlide+xml"/>
  <Override PartName="/ppt/tags/tag27.xml" ContentType="application/vnd.openxmlformats-officedocument.presentationml.tags+xml"/>
  <Override PartName="/ppt/notesSlides/notesSlide18.xml" ContentType="application/vnd.openxmlformats-officedocument.presentationml.notesSlide+xml"/>
  <Override PartName="/ppt/tags/tag28.xml" ContentType="application/vnd.openxmlformats-officedocument.presentationml.tags+xml"/>
  <Override PartName="/ppt/notesSlides/notesSlide19.xml" ContentType="application/vnd.openxmlformats-officedocument.presentationml.notesSlide+xml"/>
  <Override PartName="/ppt/tags/tag29.xml" ContentType="application/vnd.openxmlformats-officedocument.presentationml.tags+xml"/>
  <Override PartName="/ppt/notesSlides/notesSlide20.xml" ContentType="application/vnd.openxmlformats-officedocument.presentationml.notesSlide+xml"/>
  <Override PartName="/ppt/tags/tag30.xml" ContentType="application/vnd.openxmlformats-officedocument.presentationml.tags+xml"/>
  <Override PartName="/ppt/notesSlides/notesSlide21.xml" ContentType="application/vnd.openxmlformats-officedocument.presentationml.notesSlide+xml"/>
  <Override PartName="/ppt/tags/tag31.xml" ContentType="application/vnd.openxmlformats-officedocument.presentationml.tags+xml"/>
  <Override PartName="/ppt/notesSlides/notesSlide22.xml" ContentType="application/vnd.openxmlformats-officedocument.presentationml.notesSlide+xml"/>
  <Override PartName="/ppt/tags/tag32.xml" ContentType="application/vnd.openxmlformats-officedocument.presentationml.tags+xml"/>
  <Override PartName="/ppt/notesSlides/notesSlide23.xml" ContentType="application/vnd.openxmlformats-officedocument.presentationml.notesSlide+xml"/>
  <Override PartName="/ppt/tags/tag33.xml" ContentType="application/vnd.openxmlformats-officedocument.presentationml.tags+xml"/>
  <Override PartName="/ppt/notesSlides/notesSlide24.xml" ContentType="application/vnd.openxmlformats-officedocument.presentationml.notesSlide+xml"/>
  <Override PartName="/ppt/tags/tag34.xml" ContentType="application/vnd.openxmlformats-officedocument.presentationml.tags+xml"/>
  <Override PartName="/ppt/notesSlides/notesSlide25.xml" ContentType="application/vnd.openxmlformats-officedocument.presentationml.notesSlide+xml"/>
  <Override PartName="/ppt/tags/tag35.xml" ContentType="application/vnd.openxmlformats-officedocument.presentationml.tags+xml"/>
  <Override PartName="/ppt/notesSlides/notesSlide26.xml" ContentType="application/vnd.openxmlformats-officedocument.presentationml.notesSlide+xml"/>
  <Override PartName="/ppt/tags/tag36.xml" ContentType="application/vnd.openxmlformats-officedocument.presentationml.tags+xml"/>
  <Override PartName="/ppt/notesSlides/notesSlide27.xml" ContentType="application/vnd.openxmlformats-officedocument.presentationml.notesSlide+xml"/>
  <Override PartName="/ppt/tags/tag37.xml" ContentType="application/vnd.openxmlformats-officedocument.presentationml.tags+xml"/>
  <Override PartName="/ppt/notesSlides/notesSlide28.xml" ContentType="application/vnd.openxmlformats-officedocument.presentationml.notesSlide+xml"/>
  <Override PartName="/ppt/tags/tag38.xml" ContentType="application/vnd.openxmlformats-officedocument.presentationml.tags+xml"/>
  <Override PartName="/ppt/notesSlides/notesSlide29.xml" ContentType="application/vnd.openxmlformats-officedocument.presentationml.notesSlide+xml"/>
  <Override PartName="/ppt/tags/tag39.xml" ContentType="application/vnd.openxmlformats-officedocument.presentationml.tags+xml"/>
  <Override PartName="/ppt/notesSlides/notesSlide30.xml" ContentType="application/vnd.openxmlformats-officedocument.presentationml.notesSlide+xml"/>
  <Override PartName="/ppt/tags/tag40.xml" ContentType="application/vnd.openxmlformats-officedocument.presentationml.tags+xml"/>
  <Override PartName="/ppt/notesSlides/notesSlide31.xml" ContentType="application/vnd.openxmlformats-officedocument.presentationml.notesSlide+xml"/>
  <Override PartName="/ppt/tags/tag41.xml" ContentType="application/vnd.openxmlformats-officedocument.presentationml.tags+xml"/>
  <Override PartName="/ppt/notesSlides/notesSlide32.xml" ContentType="application/vnd.openxmlformats-officedocument.presentationml.notesSlide+xml"/>
  <Override PartName="/ppt/tags/tag42.xml" ContentType="application/vnd.openxmlformats-officedocument.presentationml.tags+xml"/>
  <Override PartName="/ppt/notesSlides/notesSlide33.xml" ContentType="application/vnd.openxmlformats-officedocument.presentationml.notesSlide+xml"/>
  <Override PartName="/ppt/tags/tag43.xml" ContentType="application/vnd.openxmlformats-officedocument.presentationml.tags+xml"/>
  <Override PartName="/ppt/notesSlides/notesSlide34.xml" ContentType="application/vnd.openxmlformats-officedocument.presentationml.notesSlide+xml"/>
  <Override PartName="/ppt/tags/tag44.xml" ContentType="application/vnd.openxmlformats-officedocument.presentationml.tags+xml"/>
  <Override PartName="/ppt/notesSlides/notesSlide35.xml" ContentType="application/vnd.openxmlformats-officedocument.presentationml.notesSlide+xml"/>
  <Override PartName="/ppt/tags/tag45.xml" ContentType="application/vnd.openxmlformats-officedocument.presentationml.tags+xml"/>
  <Override PartName="/ppt/notesSlides/notesSlide36.xml" ContentType="application/vnd.openxmlformats-officedocument.presentationml.notesSlide+xml"/>
  <Override PartName="/ppt/tags/tag46.xml" ContentType="application/vnd.openxmlformats-officedocument.presentationml.tags+xml"/>
  <Override PartName="/ppt/notesSlides/notesSlide3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4"/>
  </p:sldMasterIdLst>
  <p:notesMasterIdLst>
    <p:notesMasterId r:id="rId42"/>
  </p:notesMasterIdLst>
  <p:handoutMasterIdLst>
    <p:handoutMasterId r:id="rId43"/>
  </p:handoutMasterIdLst>
  <p:sldIdLst>
    <p:sldId id="256" r:id="rId5"/>
    <p:sldId id="589" r:id="rId6"/>
    <p:sldId id="719" r:id="rId7"/>
    <p:sldId id="527" r:id="rId8"/>
    <p:sldId id="656" r:id="rId9"/>
    <p:sldId id="1738" r:id="rId10"/>
    <p:sldId id="619" r:id="rId11"/>
    <p:sldId id="620" r:id="rId12"/>
    <p:sldId id="621" r:id="rId13"/>
    <p:sldId id="599" r:id="rId14"/>
    <p:sldId id="677" r:id="rId15"/>
    <p:sldId id="467" r:id="rId16"/>
    <p:sldId id="605" r:id="rId17"/>
    <p:sldId id="606" r:id="rId18"/>
    <p:sldId id="631" r:id="rId19"/>
    <p:sldId id="622" r:id="rId20"/>
    <p:sldId id="632" r:id="rId21"/>
    <p:sldId id="623" r:id="rId22"/>
    <p:sldId id="633" r:id="rId23"/>
    <p:sldId id="624" r:id="rId24"/>
    <p:sldId id="634" r:id="rId25"/>
    <p:sldId id="625" r:id="rId26"/>
    <p:sldId id="635" r:id="rId27"/>
    <p:sldId id="699" r:id="rId28"/>
    <p:sldId id="501" r:id="rId29"/>
    <p:sldId id="636" r:id="rId30"/>
    <p:sldId id="626" r:id="rId31"/>
    <p:sldId id="641" r:id="rId32"/>
    <p:sldId id="627" r:id="rId33"/>
    <p:sldId id="637" r:id="rId34"/>
    <p:sldId id="628" r:id="rId35"/>
    <p:sldId id="638" r:id="rId36"/>
    <p:sldId id="629" r:id="rId37"/>
    <p:sldId id="639" r:id="rId38"/>
    <p:sldId id="630" r:id="rId39"/>
    <p:sldId id="640" r:id="rId40"/>
    <p:sldId id="1673" r:id="rId41"/>
  </p:sldIdLst>
  <p:sldSz cx="12192000" cy="6858000"/>
  <p:notesSz cx="6858000" cy="9144000"/>
  <p:custDataLst>
    <p:tags r:id="rId44"/>
  </p:custData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280" userDrawn="1">
          <p15:clr>
            <a:srgbClr val="A4A3A4"/>
          </p15:clr>
        </p15:guide>
        <p15:guide id="2" pos="3840" userDrawn="1">
          <p15:clr>
            <a:srgbClr val="A4A3A4"/>
          </p15:clr>
        </p15:guide>
      </p15:sldGuideLst>
    </p:ext>
    <p:ext uri="{2D200454-40CA-4A62-9FC3-DE9A4176ACB9}">
      <p15:notesGuideLst xmlns:p15="http://schemas.microsoft.com/office/powerpoint/2012/main"/>
    </p:ext>
    <p:ext uri="http://customooxmlschemas.google.com/">
      <go:slidesCustomData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xmlns="" r:id="rId201" roundtripDataSignature="AMtx7mgERomWn9GsLzSVCuWwXtPL8GvWZw=="/>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Jessica Saadeh" initials="" lastIdx="18" clrIdx="0"/>
  <p:cmAuthor id="1" name="Aline Halabi" initials="" lastIdx="36" clrIdx="1"/>
  <p:cmAuthor id="2" name="Claudine Trad" initials="" lastIdx="54" clrIdx="2"/>
  <p:cmAuthor id="3" name="Diane Ouellette" initials="" lastIdx="3" clrIdx="3"/>
  <p:cmAuthor id="4" name="Claudine Trad" initials="CT" lastIdx="1" clrIdx="4"/>
  <p:cmAuthor id="5" name="Claudine Trad" initials="CT [2]" lastIdx="1" clrIdx="5"/>
  <p:cmAuthor id="6" name="Dyana Majdalani" initials="DM" lastIdx="15" clrIdx="6">
    <p:extLst>
      <p:ext uri="{19B8F6BF-5375-455C-9EA6-DF929625EA0E}">
        <p15:presenceInfo xmlns:p15="http://schemas.microsoft.com/office/powerpoint/2012/main" userId="S::Dyana.Majdalani@qitabi.org::74c26060-097c-4909-8f38-5cb57c46cff7" providerId="AD"/>
      </p:ext>
    </p:extLst>
  </p:cmAuthor>
  <p:cmAuthor id="7" name="Elia Mansour" initials="EM" lastIdx="3" clrIdx="7">
    <p:extLst>
      <p:ext uri="{19B8F6BF-5375-455C-9EA6-DF929625EA0E}">
        <p15:presenceInfo xmlns:p15="http://schemas.microsoft.com/office/powerpoint/2012/main" userId="S::Elia.Mansour@qitabi.org::0ca26d34-a40f-4642-85d2-c962d07ad608" providerId="AD"/>
      </p:ext>
    </p:extLst>
  </p:cmAuthor>
  <p:cmAuthor id="8" name="Lamia Sabbah" initials="LS" lastIdx="21" clrIdx="8">
    <p:extLst>
      <p:ext uri="{19B8F6BF-5375-455C-9EA6-DF929625EA0E}">
        <p15:presenceInfo xmlns:p15="http://schemas.microsoft.com/office/powerpoint/2012/main" userId="S::lamia.sabbah@qitabi.org::24354568-2da4-46ce-ae24-392c2cd707cb" providerId="AD"/>
      </p:ext>
    </p:extLst>
  </p:cmAuthor>
  <p:cmAuthor id="9" name="Dany Aouad" initials="DA" lastIdx="1" clrIdx="9">
    <p:extLst>
      <p:ext uri="{19B8F6BF-5375-455C-9EA6-DF929625EA0E}">
        <p15:presenceInfo xmlns:p15="http://schemas.microsoft.com/office/powerpoint/2012/main" userId="S::Dany.Aouad@qitabi.org::d49ee0a1-a67e-483a-91b6-e3d7c013a9df" providerId="AD"/>
      </p:ext>
    </p:extLst>
  </p:cmAuthor>
  <p:cmAuthor id="10" name="Hanaa Ismail" initials="HI" lastIdx="7" clrIdx="10">
    <p:extLst>
      <p:ext uri="{19B8F6BF-5375-455C-9EA6-DF929625EA0E}">
        <p15:presenceInfo xmlns:p15="http://schemas.microsoft.com/office/powerpoint/2012/main" userId="S::hanaa.ismail@qitabi.org::5625a8a9-e03c-4c7c-8342-38d29e1aa95c" providerId="AD"/>
      </p:ext>
    </p:extLst>
  </p:cmAuthor>
  <p:cmAuthor id="11" name="Windows User" initials="WU" lastIdx="55" clrIdx="11">
    <p:extLst>
      <p:ext uri="{19B8F6BF-5375-455C-9EA6-DF929625EA0E}">
        <p15:presenceInfo xmlns:p15="http://schemas.microsoft.com/office/powerpoint/2012/main" userId="Windows User" providerId="None"/>
      </p:ext>
    </p:extLst>
  </p:cmAuthor>
  <p:cmAuthor id="12" name="Rola Bayram" initials="RB" lastIdx="1" clrIdx="12">
    <p:extLst>
      <p:ext uri="{19B8F6BF-5375-455C-9EA6-DF929625EA0E}">
        <p15:presenceInfo xmlns:p15="http://schemas.microsoft.com/office/powerpoint/2012/main" userId="S::Rola.Bayram@qitabi.org::40321eae-b015-4f1d-a6f9-ac9ce66463c2" providerId="AD"/>
      </p:ext>
    </p:extLst>
  </p:cmAuthor>
  <p:cmAuthor id="13" name="Chams Haidar" initials="CH" lastIdx="41" clrIdx="13">
    <p:extLst>
      <p:ext uri="{19B8F6BF-5375-455C-9EA6-DF929625EA0E}">
        <p15:presenceInfo xmlns:p15="http://schemas.microsoft.com/office/powerpoint/2012/main" userId="S::Chams.Haidar@qitabi.org::06e4fcf4-f1e0-4aff-b2c6-5e481d282eb6"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A6DC6"/>
    <a:srgbClr val="74C274"/>
    <a:srgbClr val="085091"/>
    <a:srgbClr val="0076A3"/>
    <a:srgbClr val="59B4E1"/>
    <a:srgbClr val="578CC3"/>
    <a:srgbClr val="C7E6F5"/>
    <a:srgbClr val="DAF3F6"/>
    <a:srgbClr val="94CFEC"/>
    <a:srgbClr val="EFEFE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F09825B-D81E-F91F-9920-9AA22A69BB07}" v="176" dt="2023-09-28T12:43:55.430"/>
  </p1510:revLst>
</p1510:revInfo>
</file>

<file path=ppt/tableStyles.xml><?xml version="1.0" encoding="utf-8"?>
<a:tblStyleLst xmlns:a="http://schemas.openxmlformats.org/drawingml/2006/main" def="{4CE2D9AB-6080-4C24-9549-F0847BFA2F4B}">
  <a:tblStyle styleId="{4CE2D9AB-6080-4C24-9549-F0847BFA2F4B}" styleName="Table_0">
    <a:wholeTbl>
      <a:tcTxStyle b="off" i="off">
        <a:font>
          <a:latin typeface="Arial"/>
          <a:ea typeface="Arial"/>
          <a:cs typeface="Arial"/>
        </a:font>
        <a:srgbClr val="000000"/>
      </a:tcTxStyle>
      <a:tcStyle>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 styleId="{B5453733-6D8B-4BE3-BBA8-3C818A7719B8}" styleName="Table_1">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DD4448CA-4BAD-4322-A279-3849DE6F6109}" styleName="Table_2">
    <a:wholeTbl>
      <a:tcTxStyle b="off" i="off">
        <a:font>
          <a:latin typeface="Calibri"/>
          <a:ea typeface="Calibri"/>
          <a:cs typeface="Calibri"/>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8EAF1"/>
          </a:solidFill>
        </a:fill>
      </a:tcStyle>
    </a:wholeTbl>
    <a:band1H>
      <a:tcTxStyle b="off" i="off"/>
      <a:tcStyle>
        <a:tcBdr/>
        <a:fill>
          <a:solidFill>
            <a:srgbClr val="CED2E2"/>
          </a:solidFill>
        </a:fill>
      </a:tcStyle>
    </a:band1H>
    <a:band2H>
      <a:tcTxStyle b="off" i="off"/>
      <a:tcStyle>
        <a:tcBdr/>
      </a:tcStyle>
    </a:band2H>
    <a:band1V>
      <a:tcTxStyle b="off" i="off"/>
      <a:tcStyle>
        <a:tcBdr/>
        <a:fill>
          <a:solidFill>
            <a:srgbClr val="CED2E2"/>
          </a:solidFill>
        </a:fill>
      </a:tcStyle>
    </a:band1V>
    <a:band2V>
      <a:tcTxStyle b="off" i="off"/>
      <a:tcStyle>
        <a:tcBdr/>
      </a:tcStyle>
    </a:band2V>
    <a:lastCol>
      <a:tcTxStyle b="on" i="off">
        <a:font>
          <a:latin typeface="Calibri"/>
          <a:ea typeface="Calibri"/>
          <a:cs typeface="Calibri"/>
        </a:font>
        <a:schemeClr val="lt1"/>
      </a:tcTxStyle>
      <a:tcStyle>
        <a:tcBdr/>
        <a:fill>
          <a:solidFill>
            <a:schemeClr val="accent1"/>
          </a:solidFill>
        </a:fill>
      </a:tcStyle>
    </a:lastCol>
    <a:firstCol>
      <a:tcTxStyle b="on" i="off">
        <a:font>
          <a:latin typeface="Calibri"/>
          <a:ea typeface="Calibri"/>
          <a:cs typeface="Calibri"/>
        </a:font>
        <a:schemeClr val="lt1"/>
      </a:tcTxStyle>
      <a:tcStyle>
        <a:tcBdr/>
        <a:fill>
          <a:solidFill>
            <a:schemeClr val="accent1"/>
          </a:solidFill>
        </a:fill>
      </a:tcStyle>
    </a:firstCol>
    <a:lastRow>
      <a:tcTxStyle b="on" i="off">
        <a:font>
          <a:latin typeface="Calibri"/>
          <a:ea typeface="Calibri"/>
          <a:cs typeface="Calibri"/>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b="off" i="off"/>
      <a:tcStyle>
        <a:tcBdr/>
      </a:tcStyle>
    </a:seCell>
    <a:swCell>
      <a:tcTxStyle b="off" i="off"/>
      <a:tcStyle>
        <a:tcBdr/>
      </a:tcStyle>
    </a:swCell>
    <a:firstRow>
      <a:tcTxStyle b="on" i="off">
        <a:font>
          <a:latin typeface="Calibri"/>
          <a:ea typeface="Calibri"/>
          <a:cs typeface="Calibri"/>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b="off" i="off"/>
      <a:tcStyle>
        <a:tcBdr/>
      </a:tcStyle>
    </a:neCell>
    <a:nwCell>
      <a:tcTxStyle b="off" i="off"/>
      <a:tcStyle>
        <a:tcBdr/>
      </a:tcStyle>
    </a:nwCell>
  </a:tblStyle>
  <a:tblStyle styleId="{9A9EFCD9-3DC8-481B-9CFA-007158C08660}" styleName="Table_3">
    <a:wholeTbl>
      <a:tcTxStyle b="off" i="off">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1526" autoAdjust="0"/>
    <p:restoredTop sz="61935" autoAdjust="0"/>
  </p:normalViewPr>
  <p:slideViewPr>
    <p:cSldViewPr snapToGrid="0">
      <p:cViewPr varScale="1">
        <p:scale>
          <a:sx n="53" d="100"/>
          <a:sy n="53" d="100"/>
        </p:scale>
        <p:origin x="1541" y="48"/>
      </p:cViewPr>
      <p:guideLst>
        <p:guide orient="horz" pos="2280"/>
        <p:guide pos="3840"/>
      </p:guideLst>
    </p:cSldViewPr>
  </p:slideViewPr>
  <p:outlineViewPr>
    <p:cViewPr>
      <p:scale>
        <a:sx n="33" d="100"/>
        <a:sy n="33" d="100"/>
      </p:scale>
      <p:origin x="0" y="0"/>
    </p:cViewPr>
    <p:sldLst>
      <p:sld r:id="rId1" collapse="1"/>
      <p:sld r:id="rId2" collapse="1"/>
    </p:sldLst>
  </p:outlineViewPr>
  <p:notesTextViewPr>
    <p:cViewPr>
      <p:scale>
        <a:sx n="1" d="1"/>
        <a:sy n="1" d="1"/>
      </p:scale>
      <p:origin x="0" y="0"/>
    </p:cViewPr>
  </p:notesTextViewPr>
  <p:sorterViewPr>
    <p:cViewPr>
      <p:scale>
        <a:sx n="100" d="100"/>
        <a:sy n="100" d="100"/>
      </p:scale>
      <p:origin x="0" y="0"/>
    </p:cViewPr>
  </p:sorterViewPr>
  <p:notesViewPr>
    <p:cSldViewPr snapToGrid="0">
      <p:cViewPr varScale="1">
        <p:scale>
          <a:sx n="55" d="100"/>
          <a:sy n="55" d="100"/>
        </p:scale>
        <p:origin x="2880" y="78"/>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notesMaster" Target="notesMasters/notesMaster1.xml"/><Relationship Id="rId7" Type="http://schemas.openxmlformats.org/officeDocument/2006/relationships/slide" Target="slides/slide3.xml"/><Relationship Id="rId20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203" Type="http://schemas.openxmlformats.org/officeDocument/2006/relationships/presProps" Target="presProps.xml"/><Relationship Id="rId208"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tags" Target="tags/tag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handoutMaster" Target="handoutMasters/handoutMaster1.xml"/><Relationship Id="rId202" Type="http://schemas.openxmlformats.org/officeDocument/2006/relationships/commentAuthors" Target="commentAuthors.xml"/><Relationship Id="rId207" Type="http://schemas.microsoft.com/office/2016/11/relationships/changesInfo" Target="changesInfos/changesInfo1.xml"/><Relationship Id="rId8" Type="http://schemas.openxmlformats.org/officeDocument/2006/relationships/slide" Target="slides/slide4.xml"/><Relationship Id="rId206" Type="http://schemas.openxmlformats.org/officeDocument/2006/relationships/tableStyles" Target="tableStyles.xml"/><Relationship Id="rId3" Type="http://schemas.openxmlformats.org/officeDocument/2006/relationships/customXml" Target="../customXml/item3.xml"/><Relationship Id="rId201" Type="http://customschemas.google.com/relationships/presentationmetadata" Target="metadata"/><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20" Type="http://schemas.openxmlformats.org/officeDocument/2006/relationships/slide" Target="slides/slide16.xml"/><Relationship Id="rId41" Type="http://schemas.openxmlformats.org/officeDocument/2006/relationships/slide" Target="slides/slide37.xml"/><Relationship Id="rId1" Type="http://schemas.openxmlformats.org/officeDocument/2006/relationships/customXml" Target="../customXml/item1.xml"/><Relationship Id="rId6" Type="http://schemas.openxmlformats.org/officeDocument/2006/relationships/slide" Target="slides/slide2.xml"/><Relationship Id="rId204" Type="http://schemas.openxmlformats.org/officeDocument/2006/relationships/viewProps" Target="viewProps.xml"/></Relationships>
</file>

<file path=ppt/_rels/viewProps.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slide" Target="slides/slide5.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mal Kharma" userId="S::amal.kharma@qitabi.org::d8f6fd82-88e1-4038-9955-e689c2ee073f" providerId="AD" clId="Web-{DF09825B-D81E-F91F-9920-9AA22A69BB07}"/>
    <pc:docChg chg="modSld">
      <pc:chgData name="Amal Kharma" userId="S::amal.kharma@qitabi.org::d8f6fd82-88e1-4038-9955-e689c2ee073f" providerId="AD" clId="Web-{DF09825B-D81E-F91F-9920-9AA22A69BB07}" dt="2023-09-28T12:43:53.961" v="73" actId="20577"/>
      <pc:docMkLst>
        <pc:docMk/>
      </pc:docMkLst>
      <pc:sldChg chg="modSp">
        <pc:chgData name="Amal Kharma" userId="S::amal.kharma@qitabi.org::d8f6fd82-88e1-4038-9955-e689c2ee073f" providerId="AD" clId="Web-{DF09825B-D81E-F91F-9920-9AA22A69BB07}" dt="2023-09-28T12:40:02.187" v="21" actId="20577"/>
        <pc:sldMkLst>
          <pc:docMk/>
          <pc:sldMk cId="1854192523" sldId="467"/>
        </pc:sldMkLst>
        <pc:spChg chg="mod">
          <ac:chgData name="Amal Kharma" userId="S::amal.kharma@qitabi.org::d8f6fd82-88e1-4038-9955-e689c2ee073f" providerId="AD" clId="Web-{DF09825B-D81E-F91F-9920-9AA22A69BB07}" dt="2023-09-28T12:40:02.187" v="21" actId="20577"/>
          <ac:spMkLst>
            <pc:docMk/>
            <pc:sldMk cId="1854192523" sldId="467"/>
            <ac:spMk id="4" creationId="{5849A74B-5261-4085-B15E-1925B0B4DC2C}"/>
          </ac:spMkLst>
        </pc:spChg>
      </pc:sldChg>
      <pc:sldChg chg="modSp">
        <pc:chgData name="Amal Kharma" userId="S::amal.kharma@qitabi.org::d8f6fd82-88e1-4038-9955-e689c2ee073f" providerId="AD" clId="Web-{DF09825B-D81E-F91F-9920-9AA22A69BB07}" dt="2023-09-28T12:41:17.285" v="38" actId="20577"/>
        <pc:sldMkLst>
          <pc:docMk/>
          <pc:sldMk cId="2243243971" sldId="501"/>
        </pc:sldMkLst>
        <pc:spChg chg="mod">
          <ac:chgData name="Amal Kharma" userId="S::amal.kharma@qitabi.org::d8f6fd82-88e1-4038-9955-e689c2ee073f" providerId="AD" clId="Web-{DF09825B-D81E-F91F-9920-9AA22A69BB07}" dt="2023-09-28T12:41:17.285" v="38" actId="20577"/>
          <ac:spMkLst>
            <pc:docMk/>
            <pc:sldMk cId="2243243971" sldId="501"/>
            <ac:spMk id="5" creationId="{8A036A78-0108-4728-A23D-00AEBC3C2F2B}"/>
          </ac:spMkLst>
        </pc:spChg>
      </pc:sldChg>
      <pc:sldChg chg="modSp">
        <pc:chgData name="Amal Kharma" userId="S::amal.kharma@qitabi.org::d8f6fd82-88e1-4038-9955-e689c2ee073f" providerId="AD" clId="Web-{DF09825B-D81E-F91F-9920-9AA22A69BB07}" dt="2023-09-28T12:38:20.214" v="0" actId="20577"/>
        <pc:sldMkLst>
          <pc:docMk/>
          <pc:sldMk cId="4144435447" sldId="589"/>
        </pc:sldMkLst>
        <pc:spChg chg="mod">
          <ac:chgData name="Amal Kharma" userId="S::amal.kharma@qitabi.org::d8f6fd82-88e1-4038-9955-e689c2ee073f" providerId="AD" clId="Web-{DF09825B-D81E-F91F-9920-9AA22A69BB07}" dt="2023-09-28T12:38:20.214" v="0" actId="20577"/>
          <ac:spMkLst>
            <pc:docMk/>
            <pc:sldMk cId="4144435447" sldId="589"/>
            <ac:spMk id="5" creationId="{EF088F60-01A0-4EED-ABFA-C6E207E36B7A}"/>
          </ac:spMkLst>
        </pc:spChg>
      </pc:sldChg>
      <pc:sldChg chg="modSp">
        <pc:chgData name="Amal Kharma" userId="S::amal.kharma@qitabi.org::d8f6fd82-88e1-4038-9955-e689c2ee073f" providerId="AD" clId="Web-{DF09825B-D81E-F91F-9920-9AA22A69BB07}" dt="2023-09-28T12:39:51.358" v="19" actId="20577"/>
        <pc:sldMkLst>
          <pc:docMk/>
          <pc:sldMk cId="2846839230" sldId="599"/>
        </pc:sldMkLst>
        <pc:spChg chg="mod">
          <ac:chgData name="Amal Kharma" userId="S::amal.kharma@qitabi.org::d8f6fd82-88e1-4038-9955-e689c2ee073f" providerId="AD" clId="Web-{DF09825B-D81E-F91F-9920-9AA22A69BB07}" dt="2023-09-28T12:39:51.358" v="19" actId="20577"/>
          <ac:spMkLst>
            <pc:docMk/>
            <pc:sldMk cId="2846839230" sldId="599"/>
            <ac:spMk id="2" creationId="{2CD90A41-56BA-4669-A629-CFB86B77EFC9}"/>
          </ac:spMkLst>
        </pc:spChg>
      </pc:sldChg>
      <pc:sldChg chg="modSp">
        <pc:chgData name="Amal Kharma" userId="S::amal.kharma@qitabi.org::d8f6fd82-88e1-4038-9955-e689c2ee073f" providerId="AD" clId="Web-{DF09825B-D81E-F91F-9920-9AA22A69BB07}" dt="2023-09-28T12:40:12.421" v="23" actId="20577"/>
        <pc:sldMkLst>
          <pc:docMk/>
          <pc:sldMk cId="1106411892" sldId="605"/>
        </pc:sldMkLst>
        <pc:spChg chg="mod">
          <ac:chgData name="Amal Kharma" userId="S::amal.kharma@qitabi.org::d8f6fd82-88e1-4038-9955-e689c2ee073f" providerId="AD" clId="Web-{DF09825B-D81E-F91F-9920-9AA22A69BB07}" dt="2023-09-28T12:40:12.421" v="23" actId="20577"/>
          <ac:spMkLst>
            <pc:docMk/>
            <pc:sldMk cId="1106411892" sldId="605"/>
            <ac:spMk id="25" creationId="{5849A74B-5261-4085-B15E-1925B0B4DC2C}"/>
          </ac:spMkLst>
        </pc:spChg>
      </pc:sldChg>
      <pc:sldChg chg="modSp">
        <pc:chgData name="Amal Kharma" userId="S::amal.kharma@qitabi.org::d8f6fd82-88e1-4038-9955-e689c2ee073f" providerId="AD" clId="Web-{DF09825B-D81E-F91F-9920-9AA22A69BB07}" dt="2023-09-28T12:40:18.563" v="24" actId="20577"/>
        <pc:sldMkLst>
          <pc:docMk/>
          <pc:sldMk cId="3367830561" sldId="606"/>
        </pc:sldMkLst>
        <pc:spChg chg="mod">
          <ac:chgData name="Amal Kharma" userId="S::amal.kharma@qitabi.org::d8f6fd82-88e1-4038-9955-e689c2ee073f" providerId="AD" clId="Web-{DF09825B-D81E-F91F-9920-9AA22A69BB07}" dt="2023-09-28T12:40:18.563" v="24" actId="20577"/>
          <ac:spMkLst>
            <pc:docMk/>
            <pc:sldMk cId="3367830561" sldId="606"/>
            <ac:spMk id="4" creationId="{5849A74B-5261-4085-B15E-1925B0B4DC2C}"/>
          </ac:spMkLst>
        </pc:spChg>
      </pc:sldChg>
      <pc:sldChg chg="modSp">
        <pc:chgData name="Amal Kharma" userId="S::amal.kharma@qitabi.org::d8f6fd82-88e1-4038-9955-e689c2ee073f" providerId="AD" clId="Web-{DF09825B-D81E-F91F-9920-9AA22A69BB07}" dt="2023-09-28T12:39:21.779" v="11" actId="20577"/>
        <pc:sldMkLst>
          <pc:docMk/>
          <pc:sldMk cId="2233264844" sldId="619"/>
        </pc:sldMkLst>
        <pc:spChg chg="mod">
          <ac:chgData name="Amal Kharma" userId="S::amal.kharma@qitabi.org::d8f6fd82-88e1-4038-9955-e689c2ee073f" providerId="AD" clId="Web-{DF09825B-D81E-F91F-9920-9AA22A69BB07}" dt="2023-09-28T12:39:21.779" v="11" actId="20577"/>
          <ac:spMkLst>
            <pc:docMk/>
            <pc:sldMk cId="2233264844" sldId="619"/>
            <ac:spMk id="3" creationId="{96164BEC-39B2-445C-9C43-3290447CE55A}"/>
          </ac:spMkLst>
        </pc:spChg>
      </pc:sldChg>
      <pc:sldChg chg="modSp">
        <pc:chgData name="Amal Kharma" userId="S::amal.kharma@qitabi.org::d8f6fd82-88e1-4038-9955-e689c2ee073f" providerId="AD" clId="Web-{DF09825B-D81E-F91F-9920-9AA22A69BB07}" dt="2023-09-28T12:39:36.155" v="15" actId="20577"/>
        <pc:sldMkLst>
          <pc:docMk/>
          <pc:sldMk cId="2773054334" sldId="620"/>
        </pc:sldMkLst>
        <pc:spChg chg="mod">
          <ac:chgData name="Amal Kharma" userId="S::amal.kharma@qitabi.org::d8f6fd82-88e1-4038-9955-e689c2ee073f" providerId="AD" clId="Web-{DF09825B-D81E-F91F-9920-9AA22A69BB07}" dt="2023-09-28T12:39:36.155" v="15" actId="20577"/>
          <ac:spMkLst>
            <pc:docMk/>
            <pc:sldMk cId="2773054334" sldId="620"/>
            <ac:spMk id="18" creationId="{96164BEC-39B2-445C-9C43-3290447CE55A}"/>
          </ac:spMkLst>
        </pc:spChg>
      </pc:sldChg>
      <pc:sldChg chg="modSp">
        <pc:chgData name="Amal Kharma" userId="S::amal.kharma@qitabi.org::d8f6fd82-88e1-4038-9955-e689c2ee073f" providerId="AD" clId="Web-{DF09825B-D81E-F91F-9920-9AA22A69BB07}" dt="2023-09-28T12:39:43.514" v="18" actId="20577"/>
        <pc:sldMkLst>
          <pc:docMk/>
          <pc:sldMk cId="2581170831" sldId="621"/>
        </pc:sldMkLst>
        <pc:spChg chg="mod">
          <ac:chgData name="Amal Kharma" userId="S::amal.kharma@qitabi.org::d8f6fd82-88e1-4038-9955-e689c2ee073f" providerId="AD" clId="Web-{DF09825B-D81E-F91F-9920-9AA22A69BB07}" dt="2023-09-28T12:39:43.514" v="18" actId="20577"/>
          <ac:spMkLst>
            <pc:docMk/>
            <pc:sldMk cId="2581170831" sldId="621"/>
            <ac:spMk id="3" creationId="{B1E0BCA6-3EC5-43F7-8316-05526E0CFE56}"/>
          </ac:spMkLst>
        </pc:spChg>
      </pc:sldChg>
      <pc:sldChg chg="modSp">
        <pc:chgData name="Amal Kharma" userId="S::amal.kharma@qitabi.org::d8f6fd82-88e1-4038-9955-e689c2ee073f" providerId="AD" clId="Web-{DF09825B-D81E-F91F-9920-9AA22A69BB07}" dt="2023-09-28T12:40:33.704" v="26" actId="20577"/>
        <pc:sldMkLst>
          <pc:docMk/>
          <pc:sldMk cId="1888544041" sldId="622"/>
        </pc:sldMkLst>
        <pc:spChg chg="mod">
          <ac:chgData name="Amal Kharma" userId="S::amal.kharma@qitabi.org::d8f6fd82-88e1-4038-9955-e689c2ee073f" providerId="AD" clId="Web-{DF09825B-D81E-F91F-9920-9AA22A69BB07}" dt="2023-09-28T12:40:33.704" v="26" actId="20577"/>
          <ac:spMkLst>
            <pc:docMk/>
            <pc:sldMk cId="1888544041" sldId="622"/>
            <ac:spMk id="8" creationId="{5849A74B-5261-4085-B15E-1925B0B4DC2C}"/>
          </ac:spMkLst>
        </pc:spChg>
      </pc:sldChg>
      <pc:sldChg chg="modSp">
        <pc:chgData name="Amal Kharma" userId="S::amal.kharma@qitabi.org::d8f6fd82-88e1-4038-9955-e689c2ee073f" providerId="AD" clId="Web-{DF09825B-D81E-F91F-9920-9AA22A69BB07}" dt="2023-09-28T12:40:42.766" v="29" actId="20577"/>
        <pc:sldMkLst>
          <pc:docMk/>
          <pc:sldMk cId="1985728692" sldId="623"/>
        </pc:sldMkLst>
        <pc:spChg chg="mod">
          <ac:chgData name="Amal Kharma" userId="S::amal.kharma@qitabi.org::d8f6fd82-88e1-4038-9955-e689c2ee073f" providerId="AD" clId="Web-{DF09825B-D81E-F91F-9920-9AA22A69BB07}" dt="2023-09-28T12:40:42.766" v="29" actId="20577"/>
          <ac:spMkLst>
            <pc:docMk/>
            <pc:sldMk cId="1985728692" sldId="623"/>
            <ac:spMk id="8" creationId="{5849A74B-5261-4085-B15E-1925B0B4DC2C}"/>
          </ac:spMkLst>
        </pc:spChg>
      </pc:sldChg>
      <pc:sldChg chg="modSp">
        <pc:chgData name="Amal Kharma" userId="S::amal.kharma@qitabi.org::d8f6fd82-88e1-4038-9955-e689c2ee073f" providerId="AD" clId="Web-{DF09825B-D81E-F91F-9920-9AA22A69BB07}" dt="2023-09-28T12:40:53.470" v="32" actId="20577"/>
        <pc:sldMkLst>
          <pc:docMk/>
          <pc:sldMk cId="1254553436" sldId="624"/>
        </pc:sldMkLst>
        <pc:spChg chg="mod">
          <ac:chgData name="Amal Kharma" userId="S::amal.kharma@qitabi.org::d8f6fd82-88e1-4038-9955-e689c2ee073f" providerId="AD" clId="Web-{DF09825B-D81E-F91F-9920-9AA22A69BB07}" dt="2023-09-28T12:40:53.470" v="32" actId="20577"/>
          <ac:spMkLst>
            <pc:docMk/>
            <pc:sldMk cId="1254553436" sldId="624"/>
            <ac:spMk id="9" creationId="{5849A74B-5261-4085-B15E-1925B0B4DC2C}"/>
          </ac:spMkLst>
        </pc:spChg>
      </pc:sldChg>
      <pc:sldChg chg="modSp">
        <pc:chgData name="Amal Kharma" userId="S::amal.kharma@qitabi.org::d8f6fd82-88e1-4038-9955-e689c2ee073f" providerId="AD" clId="Web-{DF09825B-D81E-F91F-9920-9AA22A69BB07}" dt="2023-09-28T12:41:03.001" v="34" actId="20577"/>
        <pc:sldMkLst>
          <pc:docMk/>
          <pc:sldMk cId="2591722488" sldId="625"/>
        </pc:sldMkLst>
        <pc:spChg chg="mod">
          <ac:chgData name="Amal Kharma" userId="S::amal.kharma@qitabi.org::d8f6fd82-88e1-4038-9955-e689c2ee073f" providerId="AD" clId="Web-{DF09825B-D81E-F91F-9920-9AA22A69BB07}" dt="2023-09-28T12:41:03.001" v="34" actId="20577"/>
          <ac:spMkLst>
            <pc:docMk/>
            <pc:sldMk cId="2591722488" sldId="625"/>
            <ac:spMk id="8" creationId="{5849A74B-5261-4085-B15E-1925B0B4DC2C}"/>
          </ac:spMkLst>
        </pc:spChg>
      </pc:sldChg>
      <pc:sldChg chg="modSp">
        <pc:chgData name="Amal Kharma" userId="S::amal.kharma@qitabi.org::d8f6fd82-88e1-4038-9955-e689c2ee073f" providerId="AD" clId="Web-{DF09825B-D81E-F91F-9920-9AA22A69BB07}" dt="2023-09-28T12:41:37.987" v="45" actId="20577"/>
        <pc:sldMkLst>
          <pc:docMk/>
          <pc:sldMk cId="2581695770" sldId="626"/>
        </pc:sldMkLst>
        <pc:spChg chg="mod">
          <ac:chgData name="Amal Kharma" userId="S::amal.kharma@qitabi.org::d8f6fd82-88e1-4038-9955-e689c2ee073f" providerId="AD" clId="Web-{DF09825B-D81E-F91F-9920-9AA22A69BB07}" dt="2023-09-28T12:41:37.987" v="45" actId="20577"/>
          <ac:spMkLst>
            <pc:docMk/>
            <pc:sldMk cId="2581695770" sldId="626"/>
            <ac:spMk id="11" creationId="{8A036A78-0108-4728-A23D-00AEBC3C2F2B}"/>
          </ac:spMkLst>
        </pc:spChg>
      </pc:sldChg>
      <pc:sldChg chg="modSp">
        <pc:chgData name="Amal Kharma" userId="S::amal.kharma@qitabi.org::d8f6fd82-88e1-4038-9955-e689c2ee073f" providerId="AD" clId="Web-{DF09825B-D81E-F91F-9920-9AA22A69BB07}" dt="2023-09-28T12:42:01.160" v="51" actId="20577"/>
        <pc:sldMkLst>
          <pc:docMk/>
          <pc:sldMk cId="963774641" sldId="627"/>
        </pc:sldMkLst>
        <pc:spChg chg="mod">
          <ac:chgData name="Amal Kharma" userId="S::amal.kharma@qitabi.org::d8f6fd82-88e1-4038-9955-e689c2ee073f" providerId="AD" clId="Web-{DF09825B-D81E-F91F-9920-9AA22A69BB07}" dt="2023-09-28T12:42:01.160" v="51" actId="20577"/>
          <ac:spMkLst>
            <pc:docMk/>
            <pc:sldMk cId="963774641" sldId="627"/>
            <ac:spMk id="10" creationId="{8A036A78-0108-4728-A23D-00AEBC3C2F2B}"/>
          </ac:spMkLst>
        </pc:spChg>
      </pc:sldChg>
      <pc:sldChg chg="modSp">
        <pc:chgData name="Amal Kharma" userId="S::amal.kharma@qitabi.org::d8f6fd82-88e1-4038-9955-e689c2ee073f" providerId="AD" clId="Web-{DF09825B-D81E-F91F-9920-9AA22A69BB07}" dt="2023-09-28T12:42:25.192" v="57" actId="20577"/>
        <pc:sldMkLst>
          <pc:docMk/>
          <pc:sldMk cId="2038186253" sldId="628"/>
        </pc:sldMkLst>
        <pc:spChg chg="mod">
          <ac:chgData name="Amal Kharma" userId="S::amal.kharma@qitabi.org::d8f6fd82-88e1-4038-9955-e689c2ee073f" providerId="AD" clId="Web-{DF09825B-D81E-F91F-9920-9AA22A69BB07}" dt="2023-09-28T12:42:25.192" v="57" actId="20577"/>
          <ac:spMkLst>
            <pc:docMk/>
            <pc:sldMk cId="2038186253" sldId="628"/>
            <ac:spMk id="16" creationId="{8A036A78-0108-4728-A23D-00AEBC3C2F2B}"/>
          </ac:spMkLst>
        </pc:spChg>
      </pc:sldChg>
      <pc:sldChg chg="modSp">
        <pc:chgData name="Amal Kharma" userId="S::amal.kharma@qitabi.org::d8f6fd82-88e1-4038-9955-e689c2ee073f" providerId="AD" clId="Web-{DF09825B-D81E-F91F-9920-9AA22A69BB07}" dt="2023-09-28T12:43:22.553" v="64" actId="20577"/>
        <pc:sldMkLst>
          <pc:docMk/>
          <pc:sldMk cId="894432779" sldId="629"/>
        </pc:sldMkLst>
        <pc:spChg chg="mod">
          <ac:chgData name="Amal Kharma" userId="S::amal.kharma@qitabi.org::d8f6fd82-88e1-4038-9955-e689c2ee073f" providerId="AD" clId="Web-{DF09825B-D81E-F91F-9920-9AA22A69BB07}" dt="2023-09-28T12:43:22.553" v="64" actId="20577"/>
          <ac:spMkLst>
            <pc:docMk/>
            <pc:sldMk cId="894432779" sldId="629"/>
            <ac:spMk id="11" creationId="{8A036A78-0108-4728-A23D-00AEBC3C2F2B}"/>
          </ac:spMkLst>
        </pc:spChg>
      </pc:sldChg>
      <pc:sldChg chg="modSp">
        <pc:chgData name="Amal Kharma" userId="S::amal.kharma@qitabi.org::d8f6fd82-88e1-4038-9955-e689c2ee073f" providerId="AD" clId="Web-{DF09825B-D81E-F91F-9920-9AA22A69BB07}" dt="2023-09-28T12:43:43.680" v="70" actId="20577"/>
        <pc:sldMkLst>
          <pc:docMk/>
          <pc:sldMk cId="2121953964" sldId="630"/>
        </pc:sldMkLst>
        <pc:spChg chg="mod">
          <ac:chgData name="Amal Kharma" userId="S::amal.kharma@qitabi.org::d8f6fd82-88e1-4038-9955-e689c2ee073f" providerId="AD" clId="Web-{DF09825B-D81E-F91F-9920-9AA22A69BB07}" dt="2023-09-28T12:43:43.680" v="70" actId="20577"/>
          <ac:spMkLst>
            <pc:docMk/>
            <pc:sldMk cId="2121953964" sldId="630"/>
            <ac:spMk id="11" creationId="{8A036A78-0108-4728-A23D-00AEBC3C2F2B}"/>
          </ac:spMkLst>
        </pc:spChg>
      </pc:sldChg>
      <pc:sldChg chg="modSp">
        <pc:chgData name="Amal Kharma" userId="S::amal.kharma@qitabi.org::d8f6fd82-88e1-4038-9955-e689c2ee073f" providerId="AD" clId="Web-{DF09825B-D81E-F91F-9920-9AA22A69BB07}" dt="2023-09-28T12:40:25.391" v="25" actId="20577"/>
        <pc:sldMkLst>
          <pc:docMk/>
          <pc:sldMk cId="4273784650" sldId="631"/>
        </pc:sldMkLst>
        <pc:spChg chg="mod">
          <ac:chgData name="Amal Kharma" userId="S::amal.kharma@qitabi.org::d8f6fd82-88e1-4038-9955-e689c2ee073f" providerId="AD" clId="Web-{DF09825B-D81E-F91F-9920-9AA22A69BB07}" dt="2023-09-28T12:40:25.391" v="25" actId="20577"/>
          <ac:spMkLst>
            <pc:docMk/>
            <pc:sldMk cId="4273784650" sldId="631"/>
            <ac:spMk id="4" creationId="{5849A74B-5261-4085-B15E-1925B0B4DC2C}"/>
          </ac:spMkLst>
        </pc:spChg>
      </pc:sldChg>
      <pc:sldChg chg="modSp">
        <pc:chgData name="Amal Kharma" userId="S::amal.kharma@qitabi.org::d8f6fd82-88e1-4038-9955-e689c2ee073f" providerId="AD" clId="Web-{DF09825B-D81E-F91F-9920-9AA22A69BB07}" dt="2023-09-28T12:40:39.642" v="28" actId="20577"/>
        <pc:sldMkLst>
          <pc:docMk/>
          <pc:sldMk cId="3178703373" sldId="632"/>
        </pc:sldMkLst>
        <pc:spChg chg="mod">
          <ac:chgData name="Amal Kharma" userId="S::amal.kharma@qitabi.org::d8f6fd82-88e1-4038-9955-e689c2ee073f" providerId="AD" clId="Web-{DF09825B-D81E-F91F-9920-9AA22A69BB07}" dt="2023-09-28T12:40:39.642" v="28" actId="20577"/>
          <ac:spMkLst>
            <pc:docMk/>
            <pc:sldMk cId="3178703373" sldId="632"/>
            <ac:spMk id="19" creationId="{5849A74B-5261-4085-B15E-1925B0B4DC2C}"/>
          </ac:spMkLst>
        </pc:spChg>
      </pc:sldChg>
      <pc:sldChg chg="modSp">
        <pc:chgData name="Amal Kharma" userId="S::amal.kharma@qitabi.org::d8f6fd82-88e1-4038-9955-e689c2ee073f" providerId="AD" clId="Web-{DF09825B-D81E-F91F-9920-9AA22A69BB07}" dt="2023-09-28T12:40:47.532" v="30" actId="20577"/>
        <pc:sldMkLst>
          <pc:docMk/>
          <pc:sldMk cId="531214769" sldId="633"/>
        </pc:sldMkLst>
        <pc:spChg chg="mod">
          <ac:chgData name="Amal Kharma" userId="S::amal.kharma@qitabi.org::d8f6fd82-88e1-4038-9955-e689c2ee073f" providerId="AD" clId="Web-{DF09825B-D81E-F91F-9920-9AA22A69BB07}" dt="2023-09-28T12:40:47.532" v="30" actId="20577"/>
          <ac:spMkLst>
            <pc:docMk/>
            <pc:sldMk cId="531214769" sldId="633"/>
            <ac:spMk id="19" creationId="{5849A74B-5261-4085-B15E-1925B0B4DC2C}"/>
          </ac:spMkLst>
        </pc:spChg>
      </pc:sldChg>
      <pc:sldChg chg="modSp">
        <pc:chgData name="Amal Kharma" userId="S::amal.kharma@qitabi.org::d8f6fd82-88e1-4038-9955-e689c2ee073f" providerId="AD" clId="Web-{DF09825B-D81E-F91F-9920-9AA22A69BB07}" dt="2023-09-28T12:40:56.798" v="33" actId="20577"/>
        <pc:sldMkLst>
          <pc:docMk/>
          <pc:sldMk cId="1632337836" sldId="634"/>
        </pc:sldMkLst>
        <pc:spChg chg="mod">
          <ac:chgData name="Amal Kharma" userId="S::amal.kharma@qitabi.org::d8f6fd82-88e1-4038-9955-e689c2ee073f" providerId="AD" clId="Web-{DF09825B-D81E-F91F-9920-9AA22A69BB07}" dt="2023-09-28T12:40:56.798" v="33" actId="20577"/>
          <ac:spMkLst>
            <pc:docMk/>
            <pc:sldMk cId="1632337836" sldId="634"/>
            <ac:spMk id="19" creationId="{5849A74B-5261-4085-B15E-1925B0B4DC2C}"/>
          </ac:spMkLst>
        </pc:spChg>
      </pc:sldChg>
      <pc:sldChg chg="modSp">
        <pc:chgData name="Amal Kharma" userId="S::amal.kharma@qitabi.org::d8f6fd82-88e1-4038-9955-e689c2ee073f" providerId="AD" clId="Web-{DF09825B-D81E-F91F-9920-9AA22A69BB07}" dt="2023-09-28T12:41:06.908" v="35" actId="20577"/>
        <pc:sldMkLst>
          <pc:docMk/>
          <pc:sldMk cId="2253135291" sldId="635"/>
        </pc:sldMkLst>
        <pc:spChg chg="mod">
          <ac:chgData name="Amal Kharma" userId="S::amal.kharma@qitabi.org::d8f6fd82-88e1-4038-9955-e689c2ee073f" providerId="AD" clId="Web-{DF09825B-D81E-F91F-9920-9AA22A69BB07}" dt="2023-09-28T12:41:06.908" v="35" actId="20577"/>
          <ac:spMkLst>
            <pc:docMk/>
            <pc:sldMk cId="2253135291" sldId="635"/>
            <ac:spMk id="19" creationId="{5849A74B-5261-4085-B15E-1925B0B4DC2C}"/>
          </ac:spMkLst>
        </pc:spChg>
      </pc:sldChg>
      <pc:sldChg chg="modSp">
        <pc:chgData name="Amal Kharma" userId="S::amal.kharma@qitabi.org::d8f6fd82-88e1-4038-9955-e689c2ee073f" providerId="AD" clId="Web-{DF09825B-D81E-F91F-9920-9AA22A69BB07}" dt="2023-09-28T12:41:28.846" v="41" actId="20577"/>
        <pc:sldMkLst>
          <pc:docMk/>
          <pc:sldMk cId="3828391973" sldId="636"/>
        </pc:sldMkLst>
        <pc:spChg chg="mod">
          <ac:chgData name="Amal Kharma" userId="S::amal.kharma@qitabi.org::d8f6fd82-88e1-4038-9955-e689c2ee073f" providerId="AD" clId="Web-{DF09825B-D81E-F91F-9920-9AA22A69BB07}" dt="2023-09-28T12:41:28.846" v="41" actId="20577"/>
          <ac:spMkLst>
            <pc:docMk/>
            <pc:sldMk cId="3828391973" sldId="636"/>
            <ac:spMk id="5" creationId="{8A036A78-0108-4728-A23D-00AEBC3C2F2B}"/>
          </ac:spMkLst>
        </pc:spChg>
      </pc:sldChg>
      <pc:sldChg chg="modSp">
        <pc:chgData name="Amal Kharma" userId="S::amal.kharma@qitabi.org::d8f6fd82-88e1-4038-9955-e689c2ee073f" providerId="AD" clId="Web-{DF09825B-D81E-F91F-9920-9AA22A69BB07}" dt="2023-09-28T12:42:16.067" v="54" actId="20577"/>
        <pc:sldMkLst>
          <pc:docMk/>
          <pc:sldMk cId="79979802" sldId="637"/>
        </pc:sldMkLst>
        <pc:spChg chg="mod">
          <ac:chgData name="Amal Kharma" userId="S::amal.kharma@qitabi.org::d8f6fd82-88e1-4038-9955-e689c2ee073f" providerId="AD" clId="Web-{DF09825B-D81E-F91F-9920-9AA22A69BB07}" dt="2023-09-28T12:42:16.067" v="54" actId="20577"/>
          <ac:spMkLst>
            <pc:docMk/>
            <pc:sldMk cId="79979802" sldId="637"/>
            <ac:spMk id="10" creationId="{8A036A78-0108-4728-A23D-00AEBC3C2F2B}"/>
          </ac:spMkLst>
        </pc:spChg>
      </pc:sldChg>
      <pc:sldChg chg="modSp">
        <pc:chgData name="Amal Kharma" userId="S::amal.kharma@qitabi.org::d8f6fd82-88e1-4038-9955-e689c2ee073f" providerId="AD" clId="Web-{DF09825B-D81E-F91F-9920-9AA22A69BB07}" dt="2023-09-28T12:43:14.085" v="61" actId="20577"/>
        <pc:sldMkLst>
          <pc:docMk/>
          <pc:sldMk cId="2958796840" sldId="638"/>
        </pc:sldMkLst>
        <pc:spChg chg="mod">
          <ac:chgData name="Amal Kharma" userId="S::amal.kharma@qitabi.org::d8f6fd82-88e1-4038-9955-e689c2ee073f" providerId="AD" clId="Web-{DF09825B-D81E-F91F-9920-9AA22A69BB07}" dt="2023-09-28T12:43:14.085" v="61" actId="20577"/>
          <ac:spMkLst>
            <pc:docMk/>
            <pc:sldMk cId="2958796840" sldId="638"/>
            <ac:spMk id="16" creationId="{8A036A78-0108-4728-A23D-00AEBC3C2F2B}"/>
          </ac:spMkLst>
        </pc:spChg>
      </pc:sldChg>
      <pc:sldChg chg="modSp">
        <pc:chgData name="Amal Kharma" userId="S::amal.kharma@qitabi.org::d8f6fd82-88e1-4038-9955-e689c2ee073f" providerId="AD" clId="Web-{DF09825B-D81E-F91F-9920-9AA22A69BB07}" dt="2023-09-28T12:43:33.273" v="67" actId="20577"/>
        <pc:sldMkLst>
          <pc:docMk/>
          <pc:sldMk cId="896799032" sldId="639"/>
        </pc:sldMkLst>
        <pc:spChg chg="mod">
          <ac:chgData name="Amal Kharma" userId="S::amal.kharma@qitabi.org::d8f6fd82-88e1-4038-9955-e689c2ee073f" providerId="AD" clId="Web-{DF09825B-D81E-F91F-9920-9AA22A69BB07}" dt="2023-09-28T12:43:33.273" v="67" actId="20577"/>
          <ac:spMkLst>
            <pc:docMk/>
            <pc:sldMk cId="896799032" sldId="639"/>
            <ac:spMk id="11" creationId="{8A036A78-0108-4728-A23D-00AEBC3C2F2B}"/>
          </ac:spMkLst>
        </pc:spChg>
      </pc:sldChg>
      <pc:sldChg chg="modSp">
        <pc:chgData name="Amal Kharma" userId="S::amal.kharma@qitabi.org::d8f6fd82-88e1-4038-9955-e689c2ee073f" providerId="AD" clId="Web-{DF09825B-D81E-F91F-9920-9AA22A69BB07}" dt="2023-09-28T12:43:53.961" v="73" actId="20577"/>
        <pc:sldMkLst>
          <pc:docMk/>
          <pc:sldMk cId="4081748069" sldId="640"/>
        </pc:sldMkLst>
        <pc:spChg chg="mod">
          <ac:chgData name="Amal Kharma" userId="S::amal.kharma@qitabi.org::d8f6fd82-88e1-4038-9955-e689c2ee073f" providerId="AD" clId="Web-{DF09825B-D81E-F91F-9920-9AA22A69BB07}" dt="2023-09-28T12:43:53.961" v="73" actId="20577"/>
          <ac:spMkLst>
            <pc:docMk/>
            <pc:sldMk cId="4081748069" sldId="640"/>
            <ac:spMk id="11" creationId="{8A036A78-0108-4728-A23D-00AEBC3C2F2B}"/>
          </ac:spMkLst>
        </pc:spChg>
      </pc:sldChg>
      <pc:sldChg chg="modSp">
        <pc:chgData name="Amal Kharma" userId="S::amal.kharma@qitabi.org::d8f6fd82-88e1-4038-9955-e689c2ee073f" providerId="AD" clId="Web-{DF09825B-D81E-F91F-9920-9AA22A69BB07}" dt="2023-09-28T12:41:49.050" v="48" actId="20577"/>
        <pc:sldMkLst>
          <pc:docMk/>
          <pc:sldMk cId="3484135160" sldId="641"/>
        </pc:sldMkLst>
        <pc:spChg chg="mod">
          <ac:chgData name="Amal Kharma" userId="S::amal.kharma@qitabi.org::d8f6fd82-88e1-4038-9955-e689c2ee073f" providerId="AD" clId="Web-{DF09825B-D81E-F91F-9920-9AA22A69BB07}" dt="2023-09-28T12:41:49.050" v="48" actId="20577"/>
          <ac:spMkLst>
            <pc:docMk/>
            <pc:sldMk cId="3484135160" sldId="641"/>
            <ac:spMk id="11" creationId="{8A036A78-0108-4728-A23D-00AEBC3C2F2B}"/>
          </ac:spMkLst>
        </pc:spChg>
      </pc:sldChg>
      <pc:sldChg chg="modSp">
        <pc:chgData name="Amal Kharma" userId="S::amal.kharma@qitabi.org::d8f6fd82-88e1-4038-9955-e689c2ee073f" providerId="AD" clId="Web-{DF09825B-D81E-F91F-9920-9AA22A69BB07}" dt="2023-09-28T12:38:33.012" v="4" actId="20577"/>
        <pc:sldMkLst>
          <pc:docMk/>
          <pc:sldMk cId="875565652" sldId="656"/>
        </pc:sldMkLst>
        <pc:spChg chg="mod">
          <ac:chgData name="Amal Kharma" userId="S::amal.kharma@qitabi.org::d8f6fd82-88e1-4038-9955-e689c2ee073f" providerId="AD" clId="Web-{DF09825B-D81E-F91F-9920-9AA22A69BB07}" dt="2023-09-28T12:38:33.012" v="4" actId="20577"/>
          <ac:spMkLst>
            <pc:docMk/>
            <pc:sldMk cId="875565652" sldId="656"/>
            <ac:spMk id="2" creationId="{5233F495-E063-4FC7-AE17-504E9DE6ED45}"/>
          </ac:spMkLst>
        </pc:spChg>
      </pc:sldChg>
      <pc:sldChg chg="modSp">
        <pc:chgData name="Amal Kharma" userId="S::amal.kharma@qitabi.org::d8f6fd82-88e1-4038-9955-e689c2ee073f" providerId="AD" clId="Web-{DF09825B-D81E-F91F-9920-9AA22A69BB07}" dt="2023-09-28T12:38:26.511" v="2" actId="20577"/>
        <pc:sldMkLst>
          <pc:docMk/>
          <pc:sldMk cId="930095966" sldId="719"/>
        </pc:sldMkLst>
        <pc:spChg chg="mod">
          <ac:chgData name="Amal Kharma" userId="S::amal.kharma@qitabi.org::d8f6fd82-88e1-4038-9955-e689c2ee073f" providerId="AD" clId="Web-{DF09825B-D81E-F91F-9920-9AA22A69BB07}" dt="2023-09-28T12:38:26.511" v="2" actId="20577"/>
          <ac:spMkLst>
            <pc:docMk/>
            <pc:sldMk cId="930095966" sldId="719"/>
            <ac:spMk id="14" creationId="{31B4FE51-9FF9-46AE-93A1-AA486ECCB4B4}"/>
          </ac:spMkLst>
        </pc:spChg>
      </pc:sldChg>
      <pc:sldChg chg="modSp">
        <pc:chgData name="Amal Kharma" userId="S::amal.kharma@qitabi.org::d8f6fd82-88e1-4038-9955-e689c2ee073f" providerId="AD" clId="Web-{DF09825B-D81E-F91F-9920-9AA22A69BB07}" dt="2023-09-28T12:38:41.966" v="6" actId="20577"/>
        <pc:sldMkLst>
          <pc:docMk/>
          <pc:sldMk cId="3710766839" sldId="1738"/>
        </pc:sldMkLst>
        <pc:spChg chg="mod">
          <ac:chgData name="Amal Kharma" userId="S::amal.kharma@qitabi.org::d8f6fd82-88e1-4038-9955-e689c2ee073f" providerId="AD" clId="Web-{DF09825B-D81E-F91F-9920-9AA22A69BB07}" dt="2023-09-28T12:38:41.966" v="6" actId="20577"/>
          <ac:spMkLst>
            <pc:docMk/>
            <pc:sldMk cId="3710766839" sldId="1738"/>
            <ac:spMk id="2" creationId="{5233F495-E063-4FC7-AE17-504E9DE6ED45}"/>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567136E7-A376-43B0-AB94-EAA45EBFBCDF}"/>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90EF3A4D-E52B-4CC8-8C9E-4C89DA143DA8}"/>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3E21CB70-A57B-405F-9AAB-9A34510485D0}" type="datetimeFigureOut">
              <a:rPr lang="en-US" smtClean="0"/>
              <a:t>10-Oct-23</a:t>
            </a:fld>
            <a:endParaRPr lang="en-US"/>
          </a:p>
        </p:txBody>
      </p:sp>
      <p:sp>
        <p:nvSpPr>
          <p:cNvPr id="4" name="Footer Placeholder 3">
            <a:extLst>
              <a:ext uri="{FF2B5EF4-FFF2-40B4-BE49-F238E27FC236}">
                <a16:creationId xmlns:a16="http://schemas.microsoft.com/office/drawing/2014/main" id="{1E4AA7D1-4294-4CAE-9567-9CFCD74840A8}"/>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A8933949-6C88-4C24-8504-C0F763DFFBE1}"/>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4865A23-3D0C-4652-AA4E-4E2899A13973}" type="slidenum">
              <a:rPr lang="en-US" smtClean="0"/>
              <a:t>‹#›</a:t>
            </a:fld>
            <a:endParaRPr lang="en-US"/>
          </a:p>
        </p:txBody>
      </p:sp>
    </p:spTree>
    <p:extLst>
      <p:ext uri="{BB962C8B-B14F-4D97-AF65-F5344CB8AC3E}">
        <p14:creationId xmlns:p14="http://schemas.microsoft.com/office/powerpoint/2010/main" val="128614265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omic Sans MS" panose="030F0702030302020204" pitchFamily="66" charset="0"/>
                <a:ea typeface="Comic Sans MS" panose="030F0702030302020204" pitchFamily="66" charset="0"/>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lang="en-US"/>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omic Sans MS" panose="030F0702030302020204" pitchFamily="66" charset="0"/>
                <a:ea typeface="Comic Sans MS" panose="030F0702030302020204" pitchFamily="66" charset="0"/>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lang="en-US"/>
          </a:p>
        </p:txBody>
      </p:sp>
      <p:sp>
        <p:nvSpPr>
          <p:cNvPr id="5" name="Google Shape;5;n"/>
          <p:cNvSpPr>
            <a:spLocks noGrp="1" noRot="1" noChangeAspect="1"/>
          </p:cNvSpPr>
          <p:nvPr>
            <p:ph type="sldImg" idx="3"/>
          </p:nvPr>
        </p:nvSpPr>
        <p:spPr>
          <a:xfrm>
            <a:off x="685800" y="1166446"/>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omic Sans MS" panose="030F0702030302020204" pitchFamily="66" charset="0"/>
                <a:ea typeface="Comic Sans MS" panose="030F0702030302020204" pitchFamily="66" charset="0"/>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lang="en-US"/>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lvl1pPr>
              <a:defRPr>
                <a:latin typeface="Comic Sans MS" panose="030F0702030302020204" pitchFamily="66" charset="0"/>
              </a:defRPr>
            </a:lvl1pPr>
          </a:lstStyle>
          <a:p>
            <a:pPr algn="r">
              <a:buSzPts val="1200"/>
            </a:pPr>
            <a:fld id="{00000000-1234-1234-1234-123412341234}" type="slidenum">
              <a:rPr lang="fr-FR" sz="1200" smtClean="0">
                <a:solidFill>
                  <a:schemeClr val="dk1"/>
                </a:solidFill>
                <a:ea typeface="Calibri"/>
                <a:cs typeface="Calibri"/>
                <a:sym typeface="Calibri"/>
              </a:rPr>
              <a:pPr algn="r">
                <a:buSzPts val="1200"/>
              </a:pPr>
              <a:t>‹#›</a:t>
            </a:fld>
            <a:endParaRPr lang="fr-FR" sz="1200">
              <a:solidFill>
                <a:schemeClr val="dk1"/>
              </a:solidFill>
              <a:ea typeface="Calibri"/>
              <a:cs typeface="Calibri"/>
              <a:sym typeface="Calibri"/>
            </a:endParaRPr>
          </a:p>
        </p:txBody>
      </p:sp>
    </p:spTree>
  </p:cSld>
  <p:clrMap bg1="lt1" tx1="dk1" bg2="dk2" tx2="lt2" accent1="accent1" accent2="accent2" accent3="accent3" accent4="accent4" accent5="accent5" accent6="accent6" hlink="hlink" folHlink="folHlink"/>
  <p:notesStyle>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Comic Sans MS" panose="030F0702030302020204" pitchFamily="66" charset="0"/>
        <a:ea typeface="Comic Sans MS" panose="030F0702030302020204" pitchFamily="66" charset="0"/>
        <a:cs typeface="Arial"/>
        <a:sym typeface="Arial"/>
      </a:defRPr>
    </a:lvl1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8"/>
        <p:cNvGrpSpPr/>
        <p:nvPr/>
      </p:nvGrpSpPr>
      <p:grpSpPr>
        <a:xfrm>
          <a:off x="0" y="0"/>
          <a:ext cx="0" cy="0"/>
          <a:chOff x="0" y="0"/>
          <a:chExt cx="0" cy="0"/>
        </a:xfrm>
      </p:grpSpPr>
      <p:sp>
        <p:nvSpPr>
          <p:cNvPr id="149" name="Google Shape;149;gb12e75e382_2_245: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150" name="Google Shape;150;gb12e75e382_2_24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8407991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p:sp>
        <p:nvSpPr>
          <p:cNvPr id="3" name="Notes Placeholder 2"/>
          <p:cNvSpPr>
            <a:spLocks noGrp="1"/>
          </p:cNvSpPr>
          <p:nvPr>
            <p:ph type="body" idx="1"/>
          </p:nvPr>
        </p:nvSpPr>
        <p:spPr/>
        <p:txBody>
          <a:bodyPr/>
          <a:lstStyle/>
          <a:p>
            <a:pPr marL="228600" indent="0"/>
            <a:r>
              <a:rPr lang="fr-FR" sz="800" b="1" i="0" u="none" strike="noStrike" kern="1200" cap="none" noProof="0" dirty="0">
                <a:solidFill>
                  <a:schemeClr val="tx1"/>
                </a:solidFill>
                <a:effectLst/>
                <a:highlight>
                  <a:srgbClr val="00FFFF"/>
                </a:highlight>
                <a:latin typeface="Calibri"/>
                <a:ea typeface="Calibri"/>
                <a:cs typeface="Calibri"/>
                <a:sym typeface="Calibri"/>
              </a:rPr>
              <a:t>Note pour l’enseignant(e)</a:t>
            </a:r>
          </a:p>
          <a:p>
            <a:pPr marL="228600" indent="0"/>
            <a:r>
              <a:rPr lang="fr-FR" sz="1200" b="0" i="0" u="none" strike="noStrike" cap="none" dirty="0">
                <a:solidFill>
                  <a:schemeClr val="dk1"/>
                </a:solidFill>
                <a:effectLst/>
                <a:latin typeface="Calibri"/>
                <a:ea typeface="Calibri"/>
                <a:cs typeface="Calibri"/>
                <a:sym typeface="Calibri"/>
              </a:rPr>
              <a:t>L’enseignant(e) dit : </a:t>
            </a:r>
            <a:r>
              <a:rPr lang="fr-FR" sz="1200" b="1" i="0" u="none" strike="noStrike" cap="none" dirty="0">
                <a:solidFill>
                  <a:schemeClr val="dk1"/>
                </a:solidFill>
                <a:effectLst/>
                <a:latin typeface="Calibri"/>
                <a:ea typeface="Calibri"/>
                <a:cs typeface="Calibri"/>
                <a:sym typeface="Calibri"/>
              </a:rPr>
              <a:t>« </a:t>
            </a:r>
            <a:r>
              <a:rPr lang="fr-FR" sz="1200" b="1" i="0" u="none" strike="noStrike" cap="none" dirty="0">
                <a:solidFill>
                  <a:schemeClr val="dk1"/>
                </a:solidFill>
                <a:effectLst/>
                <a:highlight>
                  <a:srgbClr val="00FFFF"/>
                </a:highlight>
                <a:latin typeface="Calibri"/>
                <a:ea typeface="Calibri"/>
                <a:cs typeface="Calibri"/>
                <a:sym typeface="Calibri"/>
              </a:rPr>
              <a:t>Pour conclure, aujourd'hui, nous avons appris jusqu'à présent :</a:t>
            </a:r>
            <a:r>
              <a:rPr lang="en-US" sz="1200" b="1" i="0" u="none" strike="noStrike" cap="none" dirty="0">
                <a:solidFill>
                  <a:schemeClr val="dk1"/>
                </a:solidFill>
                <a:effectLst/>
                <a:highlight>
                  <a:srgbClr val="00FFFF"/>
                </a:highlight>
                <a:latin typeface="Calibri"/>
                <a:ea typeface="Calibri"/>
                <a:cs typeface="Calibri"/>
                <a:sym typeface="Calibri"/>
              </a:rPr>
              <a:t> </a:t>
            </a:r>
          </a:p>
          <a:p>
            <a:pPr marL="228600" indent="0"/>
            <a:r>
              <a:rPr lang="fr-FR" sz="1200" b="1" i="0" u="none" strike="noStrike" cap="none" dirty="0">
                <a:solidFill>
                  <a:schemeClr val="dk1"/>
                </a:solidFill>
                <a:effectLst/>
                <a:highlight>
                  <a:srgbClr val="00FFFF"/>
                </a:highlight>
                <a:latin typeface="Calibri"/>
                <a:ea typeface="Calibri"/>
                <a:cs typeface="Calibri"/>
                <a:sym typeface="Calibri"/>
              </a:rPr>
              <a:t>Commencez toujours par effectuer les opérations entre parenthèses.</a:t>
            </a:r>
            <a:endParaRPr lang="en-US" sz="1200" b="1" i="0" u="none" strike="noStrike" cap="none" dirty="0">
              <a:solidFill>
                <a:schemeClr val="dk1"/>
              </a:solidFill>
              <a:effectLst/>
              <a:highlight>
                <a:srgbClr val="00FFFF"/>
              </a:highlight>
              <a:latin typeface="Calibri"/>
              <a:ea typeface="Calibri"/>
              <a:cs typeface="Calibri"/>
              <a:sym typeface="Calibri"/>
            </a:endParaRPr>
          </a:p>
          <a:p>
            <a:pPr marL="228600" indent="0"/>
            <a:r>
              <a:rPr lang="fr-FR" sz="1200" b="1" i="0" u="none" strike="noStrike" cap="none" dirty="0">
                <a:solidFill>
                  <a:schemeClr val="dk1"/>
                </a:solidFill>
                <a:effectLst/>
                <a:highlight>
                  <a:srgbClr val="00FFFF"/>
                </a:highlight>
                <a:latin typeface="Calibri"/>
                <a:ea typeface="Calibri"/>
                <a:cs typeface="Calibri"/>
                <a:sym typeface="Calibri"/>
              </a:rPr>
              <a:t>Effectuez toujours la division avant l'addition.</a:t>
            </a:r>
            <a:endParaRPr lang="en-US" sz="1200" b="1" i="0" u="none" strike="noStrike" cap="none" dirty="0">
              <a:solidFill>
                <a:schemeClr val="dk1"/>
              </a:solidFill>
              <a:effectLst/>
              <a:highlight>
                <a:srgbClr val="00FFFF"/>
              </a:highlight>
              <a:latin typeface="Calibri"/>
              <a:ea typeface="Calibri"/>
              <a:cs typeface="Calibri"/>
              <a:sym typeface="Calibri"/>
            </a:endParaRPr>
          </a:p>
          <a:p>
            <a:pPr marL="228600" indent="0"/>
            <a:r>
              <a:rPr lang="fr-FR" sz="1200" b="1" i="0" u="none" strike="noStrike" cap="none" dirty="0">
                <a:solidFill>
                  <a:schemeClr val="dk1"/>
                </a:solidFill>
                <a:effectLst/>
                <a:highlight>
                  <a:srgbClr val="00FFFF"/>
                </a:highlight>
                <a:latin typeface="Calibri"/>
                <a:ea typeface="Calibri"/>
                <a:cs typeface="Calibri"/>
                <a:sym typeface="Calibri"/>
              </a:rPr>
              <a:t>Et effectuez toujours la division avant la soustraction aussi.</a:t>
            </a:r>
            <a:r>
              <a:rPr lang="fr-FR" sz="1200" b="0" i="0" u="none" strike="noStrike" cap="none" dirty="0">
                <a:solidFill>
                  <a:schemeClr val="dk1"/>
                </a:solidFill>
                <a:effectLst/>
                <a:highlight>
                  <a:srgbClr val="00FFFF"/>
                </a:highlight>
                <a:latin typeface="Calibri"/>
                <a:ea typeface="Calibri"/>
                <a:cs typeface="Calibri"/>
                <a:sym typeface="Calibri"/>
              </a:rPr>
              <a:t> (Utilisez la 1ère animation)</a:t>
            </a:r>
            <a:r>
              <a:rPr lang="en-US" sz="1200" b="0" i="0" u="none" strike="noStrike" cap="none" dirty="0">
                <a:solidFill>
                  <a:schemeClr val="dk1"/>
                </a:solidFill>
                <a:effectLst/>
                <a:highlight>
                  <a:srgbClr val="00FFFF"/>
                </a:highlight>
                <a:latin typeface="Calibri"/>
                <a:ea typeface="Calibri"/>
                <a:cs typeface="Calibri"/>
                <a:sym typeface="Calibri"/>
              </a:rPr>
              <a:t> </a:t>
            </a:r>
          </a:p>
          <a:p>
            <a:pPr marL="228600" indent="0"/>
            <a:r>
              <a:rPr lang="fr-FR" sz="1200" b="1" i="0" u="none" strike="noStrike" cap="none" dirty="0">
                <a:solidFill>
                  <a:schemeClr val="dk1"/>
                </a:solidFill>
                <a:effectLst/>
                <a:highlight>
                  <a:srgbClr val="00FFFF"/>
                </a:highlight>
                <a:latin typeface="Calibri"/>
                <a:ea typeface="Calibri"/>
                <a:cs typeface="Calibri"/>
                <a:sym typeface="Calibri"/>
              </a:rPr>
              <a:t>Vous pouvez utiliser l'acronyme PDAS pour mémoriser les lois de priorités opératoires. </a:t>
            </a:r>
            <a:r>
              <a:rPr lang="fr-FR" sz="1200" b="0" i="0" u="none" strike="noStrike" cap="none" dirty="0">
                <a:solidFill>
                  <a:schemeClr val="dk1"/>
                </a:solidFill>
                <a:effectLst/>
                <a:highlight>
                  <a:srgbClr val="00FFFF"/>
                </a:highlight>
                <a:latin typeface="Calibri"/>
                <a:ea typeface="Calibri"/>
                <a:cs typeface="Calibri"/>
                <a:sym typeface="Calibri"/>
              </a:rPr>
              <a:t>(Utilisez la 2ème animation)</a:t>
            </a:r>
            <a:r>
              <a:rPr lang="en-US" sz="1200" b="0" i="0" u="none" strike="noStrike" cap="none" dirty="0">
                <a:solidFill>
                  <a:schemeClr val="dk1"/>
                </a:solidFill>
                <a:effectLst/>
                <a:highlight>
                  <a:srgbClr val="00FFFF"/>
                </a:highlight>
                <a:latin typeface="Calibri"/>
                <a:ea typeface="Calibri"/>
                <a:cs typeface="Calibri"/>
                <a:sym typeface="Calibri"/>
              </a:rPr>
              <a:t> </a:t>
            </a:r>
          </a:p>
          <a:p>
            <a:pPr marL="228600" indent="0"/>
            <a:r>
              <a:rPr lang="fr-FR" sz="1200" b="1" i="0" u="none" strike="noStrike" cap="none" dirty="0">
                <a:solidFill>
                  <a:schemeClr val="dk1"/>
                </a:solidFill>
                <a:effectLst/>
                <a:highlight>
                  <a:srgbClr val="00FFFF"/>
                </a:highlight>
                <a:latin typeface="Calibri"/>
                <a:ea typeface="Calibri"/>
                <a:cs typeface="Calibri"/>
                <a:sym typeface="Calibri"/>
              </a:rPr>
              <a:t>Les parenthèses.</a:t>
            </a:r>
            <a:r>
              <a:rPr lang="en-US" sz="1200" b="1" i="0" u="none" strike="noStrike" cap="none" dirty="0">
                <a:solidFill>
                  <a:schemeClr val="dk1"/>
                </a:solidFill>
                <a:effectLst/>
                <a:highlight>
                  <a:srgbClr val="00FFFF"/>
                </a:highlight>
                <a:latin typeface="Calibri"/>
                <a:ea typeface="Calibri"/>
                <a:cs typeface="Calibri"/>
                <a:sym typeface="Calibri"/>
              </a:rPr>
              <a:t> La division. </a:t>
            </a:r>
            <a:r>
              <a:rPr lang="fr-FR" sz="1200" b="1" i="0" u="none" strike="noStrike" cap="none" noProof="0" dirty="0">
                <a:solidFill>
                  <a:schemeClr val="dk1"/>
                </a:solidFill>
                <a:effectLst/>
                <a:highlight>
                  <a:srgbClr val="00FFFF"/>
                </a:highlight>
                <a:latin typeface="Calibri"/>
                <a:ea typeface="Calibri"/>
                <a:cs typeface="Calibri"/>
                <a:sym typeface="Calibri"/>
              </a:rPr>
              <a:t>L’addition ou la soustraction. »</a:t>
            </a:r>
            <a:r>
              <a:rPr lang="fr-FR" sz="1200" b="0" i="0" u="none" strike="noStrike" cap="none" noProof="0" dirty="0">
                <a:solidFill>
                  <a:schemeClr val="dk1"/>
                </a:solidFill>
                <a:effectLst/>
                <a:highlight>
                  <a:srgbClr val="00FFFF"/>
                </a:highlight>
                <a:latin typeface="Calibri"/>
                <a:ea typeface="Calibri"/>
                <a:cs typeface="Calibri"/>
                <a:sym typeface="Calibri"/>
              </a:rPr>
              <a:t> (Utilisez la 3ème animation)</a:t>
            </a:r>
          </a:p>
          <a:p>
            <a:pPr marL="0" marR="0" lvl="0" indent="0" algn="l" defTabSz="914400" rtl="0" eaLnBrk="1" fontAlgn="auto" latinLnBrk="0" hangingPunct="1">
              <a:lnSpc>
                <a:spcPct val="106000"/>
              </a:lnSpc>
              <a:spcBef>
                <a:spcPts val="0"/>
              </a:spcBef>
              <a:spcAft>
                <a:spcPts val="800"/>
              </a:spcAft>
              <a:buClrTx/>
              <a:buSzTx/>
              <a:buFont typeface="Calibri" panose="020F0502020204030204" pitchFamily="34" charset="0"/>
              <a:buNone/>
              <a:tabLst/>
              <a:defRPr/>
            </a:pPr>
            <a:endParaRPr lang="en-US" sz="800" b="1" u="sng" dirty="0">
              <a:effectLst/>
              <a:highlight>
                <a:srgbClr val="00FFFF"/>
              </a:highlight>
              <a:latin typeface="Times New Roman" panose="02020603050405020304" pitchFamily="18" charset="0"/>
              <a:ea typeface="Times New Roman" panose="02020603050405020304" pitchFamily="18"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10</a:t>
            </a:fld>
            <a:endParaRPr lang="en-US">
              <a:latin typeface="Comic Sans MS" panose="030F0702030302020204" pitchFamily="66" charset="0"/>
            </a:endParaRPr>
          </a:p>
        </p:txBody>
      </p:sp>
    </p:spTree>
    <p:extLst>
      <p:ext uri="{BB962C8B-B14F-4D97-AF65-F5344CB8AC3E}">
        <p14:creationId xmlns:p14="http://schemas.microsoft.com/office/powerpoint/2010/main" val="89719399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p:sp>
        <p:nvSpPr>
          <p:cNvPr id="3" name="Notes Placeholder 2"/>
          <p:cNvSpPr>
            <a:spLocks noGrp="1"/>
          </p:cNvSpPr>
          <p:nvPr>
            <p:ph type="body" idx="1"/>
          </p:nvPr>
        </p:nvSpPr>
        <p:spPr/>
        <p:txBody>
          <a:bodyPr/>
          <a:lstStyle/>
          <a:p>
            <a:endParaRPr lang="en-US" dirty="0">
              <a:latin typeface="Comic Sans MS" panose="030F0702030302020204" pitchFamily="66" charset="0"/>
            </a:endParaRPr>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fr-FR" sz="1200" b="0" i="0" u="none" strike="noStrike" cap="none" smtClean="0">
                <a:solidFill>
                  <a:schemeClr val="dk1"/>
                </a:solidFill>
                <a:ea typeface="Calibri"/>
                <a:cs typeface="Calibri"/>
                <a:sym typeface="Calibri"/>
              </a:rPr>
              <a:t>11</a:t>
            </a:fld>
            <a:endParaRPr lang="fr-FR" sz="1200" b="0" i="0" u="none" strike="noStrike" cap="none">
              <a:solidFill>
                <a:schemeClr val="dk1"/>
              </a:solidFill>
              <a:ea typeface="Calibri"/>
              <a:cs typeface="Calibri"/>
              <a:sym typeface="Calibri"/>
            </a:endParaRPr>
          </a:p>
        </p:txBody>
      </p:sp>
    </p:spTree>
    <p:extLst>
      <p:ext uri="{BB962C8B-B14F-4D97-AF65-F5344CB8AC3E}">
        <p14:creationId xmlns:p14="http://schemas.microsoft.com/office/powerpoint/2010/main" val="312487001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p:sp>
        <p:nvSpPr>
          <p:cNvPr id="3" name="Notes Placeholder 2"/>
          <p:cNvSpPr>
            <a:spLocks noGrp="1"/>
          </p:cNvSpPr>
          <p:nvPr>
            <p:ph type="body" idx="1"/>
          </p:nvPr>
        </p:nvSpPr>
        <p:spPr/>
        <p:txBody>
          <a:bodyPr/>
          <a:lstStyle/>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000" b="1" u="none" noProof="0" dirty="0">
                <a:highlight>
                  <a:srgbClr val="00FFFF"/>
                </a:highlight>
              </a:rPr>
              <a:t>Note pour l’enseignant(e)</a:t>
            </a:r>
          </a:p>
          <a:p>
            <a:pPr marL="228600" indent="0"/>
            <a:r>
              <a:rPr lang="fr-FR" sz="1200" b="0" i="0" u="none" strike="noStrike" cap="none" dirty="0">
                <a:solidFill>
                  <a:schemeClr val="dk1"/>
                </a:solidFill>
                <a:effectLst/>
                <a:latin typeface="Calibri"/>
                <a:ea typeface="Calibri"/>
                <a:cs typeface="Calibri"/>
                <a:sym typeface="Calibri"/>
              </a:rPr>
              <a:t>L’enseignant(e) dit : </a:t>
            </a:r>
            <a:r>
              <a:rPr lang="fr-FR" sz="1200" b="1" i="0" u="none" strike="noStrike" cap="none" dirty="0">
                <a:solidFill>
                  <a:schemeClr val="dk1"/>
                </a:solidFill>
                <a:effectLst/>
                <a:latin typeface="Calibri"/>
                <a:ea typeface="Calibri"/>
                <a:cs typeface="Calibri"/>
                <a:sym typeface="Calibri"/>
              </a:rPr>
              <a:t>« </a:t>
            </a:r>
            <a:r>
              <a:rPr lang="fr-FR" sz="1200" b="1" i="0" u="none" strike="noStrike" cap="none" dirty="0">
                <a:solidFill>
                  <a:schemeClr val="dk1"/>
                </a:solidFill>
                <a:effectLst/>
                <a:highlight>
                  <a:srgbClr val="00FFFF"/>
                </a:highlight>
                <a:latin typeface="Calibri"/>
                <a:ea typeface="Calibri"/>
                <a:cs typeface="Calibri"/>
                <a:sym typeface="Calibri"/>
              </a:rPr>
              <a:t>Trouvez la valeur des expressions suivantes. » </a:t>
            </a:r>
          </a:p>
          <a:p>
            <a:pPr marL="228600" indent="0"/>
            <a:r>
              <a:rPr lang="fr-FR" sz="1200" b="0" i="0" u="none" strike="noStrike" cap="none" noProof="0" dirty="0">
                <a:solidFill>
                  <a:schemeClr val="dk1"/>
                </a:solidFill>
                <a:effectLst/>
                <a:highlight>
                  <a:srgbClr val="00FFFF"/>
                </a:highlight>
                <a:latin typeface="Calibri"/>
                <a:ea typeface="Calibri"/>
                <a:cs typeface="Calibri"/>
                <a:sym typeface="Calibri"/>
              </a:rPr>
              <a:t>L'enseignant(e) donne 5 minutes aux élèves pour compléter cette activité.</a:t>
            </a:r>
            <a:r>
              <a:rPr lang="fr-FR" sz="1200" b="0" i="0" u="none" strike="noStrike" cap="none" dirty="0">
                <a:solidFill>
                  <a:schemeClr val="dk1"/>
                </a:solidFill>
                <a:effectLst/>
                <a:highlight>
                  <a:srgbClr val="00FFFF"/>
                </a:highlight>
                <a:latin typeface="Calibri"/>
                <a:ea typeface="Calibri"/>
                <a:cs typeface="Calibri"/>
                <a:sym typeface="Calibri"/>
              </a:rPr>
              <a:t> </a:t>
            </a:r>
            <a:r>
              <a:rPr lang="en-US" sz="1200" b="1" i="0" u="none" strike="noStrike" cap="none" dirty="0">
                <a:solidFill>
                  <a:schemeClr val="dk1"/>
                </a:solidFill>
                <a:effectLst/>
                <a:highlight>
                  <a:srgbClr val="00FFFF"/>
                </a:highlight>
                <a:latin typeface="Calibri"/>
                <a:ea typeface="Calibri"/>
                <a:cs typeface="Calibri"/>
                <a:sym typeface="Calibri"/>
              </a:rPr>
              <a:t> </a:t>
            </a:r>
            <a:endParaRPr lang="en-US" sz="1200" b="0" i="0" u="none" strike="noStrike" cap="none" dirty="0">
              <a:solidFill>
                <a:schemeClr val="dk1"/>
              </a:solidFill>
              <a:effectLst/>
              <a:highlight>
                <a:srgbClr val="00FFFF"/>
              </a:highlight>
              <a:latin typeface="Calibri"/>
              <a:ea typeface="Calibri"/>
              <a:cs typeface="Calibri"/>
              <a:sym typeface="Calibri"/>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12</a:t>
            </a:fld>
            <a:endParaRPr lang="en-US" dirty="0">
              <a:latin typeface="Comic Sans MS" panose="030F0702030302020204" pitchFamily="66" charset="0"/>
            </a:endParaRPr>
          </a:p>
        </p:txBody>
      </p:sp>
    </p:spTree>
    <p:extLst>
      <p:ext uri="{BB962C8B-B14F-4D97-AF65-F5344CB8AC3E}">
        <p14:creationId xmlns:p14="http://schemas.microsoft.com/office/powerpoint/2010/main" val="140999378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p:sp>
        <p:nvSpPr>
          <p:cNvPr id="3" name="Notes Placeholder 2"/>
          <p:cNvSpPr>
            <a:spLocks noGrp="1"/>
          </p:cNvSpPr>
          <p:nvPr>
            <p:ph type="body" idx="1"/>
          </p:nvPr>
        </p:nvSpPr>
        <p:spPr/>
        <p:txBody>
          <a:bodyPr/>
          <a:lstStyle/>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1" u="none" noProof="0" dirty="0">
                <a:highlight>
                  <a:srgbClr val="00FFFF"/>
                </a:highlight>
              </a:rPr>
              <a:t>Note pour l’enseignant(e)</a:t>
            </a: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0" u="none" noProof="0" dirty="0">
                <a:highlight>
                  <a:srgbClr val="00FFFF"/>
                </a:highlight>
              </a:rPr>
              <a:t>L’enseignant(e) clique, en mode diaporama, pour révéler les réponses successivement.</a:t>
            </a:r>
            <a:endParaRPr lang="fr-FR" b="1" u="none" noProof="0" dirty="0">
              <a:highlight>
                <a:srgbClr val="00FFFF"/>
              </a:highlight>
            </a:endParaRPr>
          </a:p>
          <a:p>
            <a:pPr marL="228600" indent="0"/>
            <a:r>
              <a:rPr lang="fr-FR" sz="1200" b="0" i="0" u="none" strike="noStrike" cap="none" dirty="0">
                <a:solidFill>
                  <a:schemeClr val="dk1"/>
                </a:solidFill>
                <a:effectLst/>
                <a:latin typeface="Calibri"/>
                <a:ea typeface="Calibri"/>
                <a:cs typeface="Calibri"/>
                <a:sym typeface="Calibri"/>
              </a:rPr>
              <a:t>L’enseignant(e) dit : </a:t>
            </a:r>
            <a:r>
              <a:rPr lang="fr-FR" sz="1200" b="1" i="0" u="none" strike="noStrike" cap="none" dirty="0">
                <a:solidFill>
                  <a:schemeClr val="dk1"/>
                </a:solidFill>
                <a:effectLst/>
                <a:latin typeface="Calibri"/>
                <a:ea typeface="Calibri"/>
                <a:cs typeface="Calibri"/>
                <a:sym typeface="Calibri"/>
              </a:rPr>
              <a:t>« </a:t>
            </a:r>
            <a:r>
              <a:rPr lang="fr-FR" sz="1200" b="1" i="0" u="none" strike="noStrike" cap="none" dirty="0">
                <a:solidFill>
                  <a:schemeClr val="dk1"/>
                </a:solidFill>
                <a:effectLst/>
                <a:highlight>
                  <a:srgbClr val="00FFFF"/>
                </a:highlight>
                <a:latin typeface="Calibri"/>
                <a:ea typeface="Calibri"/>
                <a:cs typeface="Calibri"/>
                <a:sym typeface="Calibri"/>
              </a:rPr>
              <a:t>Que remarquez-vous ?</a:t>
            </a:r>
            <a:r>
              <a:rPr lang="fr-FR" sz="1200" b="0" i="0" u="none" strike="noStrike" cap="none" dirty="0">
                <a:solidFill>
                  <a:schemeClr val="dk1"/>
                </a:solidFill>
                <a:effectLst/>
                <a:highlight>
                  <a:srgbClr val="00FFFF"/>
                </a:highlight>
                <a:latin typeface="Calibri"/>
                <a:ea typeface="Calibri"/>
                <a:cs typeface="Calibri"/>
                <a:sym typeface="Calibri"/>
              </a:rPr>
              <a:t> (Permettre aux élèves de répondre) </a:t>
            </a:r>
          </a:p>
          <a:p>
            <a:pPr marL="228600" indent="0"/>
            <a:r>
              <a:rPr lang="fr-FR" sz="1200" b="1" i="0" u="none" strike="noStrike" cap="none" dirty="0">
                <a:solidFill>
                  <a:schemeClr val="dk1"/>
                </a:solidFill>
                <a:effectLst/>
                <a:highlight>
                  <a:srgbClr val="00FFFF"/>
                </a:highlight>
                <a:latin typeface="Calibri"/>
                <a:ea typeface="Calibri"/>
                <a:cs typeface="Calibri"/>
                <a:sym typeface="Calibri"/>
              </a:rPr>
              <a:t>Les deux expressions ont conduit à la même réponse. Regardez la première expression. </a:t>
            </a:r>
          </a:p>
          <a:p>
            <a:pPr marL="228600" indent="0"/>
            <a:r>
              <a:rPr lang="fr-FR" sz="1200" b="1" i="0" u="none" strike="noStrike" cap="none" dirty="0">
                <a:solidFill>
                  <a:schemeClr val="dk1"/>
                </a:solidFill>
                <a:effectLst/>
                <a:highlight>
                  <a:srgbClr val="00FFFF"/>
                </a:highlight>
                <a:latin typeface="Calibri"/>
                <a:ea typeface="Calibri"/>
                <a:cs typeface="Calibri"/>
                <a:sym typeface="Calibri"/>
              </a:rPr>
              <a:t>Selon la règle, nous devons toujours effectuer la division avant l'addition. Maintenant, regardez la deuxième expression. Selon la règle, nous devons toujours effectuer les opérations entre parenthèses en premier. </a:t>
            </a:r>
          </a:p>
          <a:p>
            <a:pPr marL="228600" indent="0"/>
            <a:r>
              <a:rPr lang="fr-FR" sz="1200" b="1" i="0" u="none" strike="noStrike" cap="none" dirty="0">
                <a:solidFill>
                  <a:schemeClr val="dk1"/>
                </a:solidFill>
                <a:effectLst/>
                <a:highlight>
                  <a:srgbClr val="00FFFF"/>
                </a:highlight>
                <a:latin typeface="Calibri"/>
                <a:ea typeface="Calibri"/>
                <a:cs typeface="Calibri"/>
                <a:sym typeface="Calibri"/>
              </a:rPr>
              <a:t>Dans les deux expressions, tout en suivant l'ordre des lois de priorités opératoires, nous effectuons d'abord 18 ÷ 9. Les parenthèses ici sont donc inutiles et peuvent être supprimées. » </a:t>
            </a:r>
          </a:p>
          <a:p>
            <a:pPr marL="228600" indent="0"/>
            <a:r>
              <a:rPr lang="fr-FR" sz="1200" b="0" i="0" u="none" strike="noStrike" cap="none" dirty="0">
                <a:solidFill>
                  <a:schemeClr val="dk1"/>
                </a:solidFill>
                <a:effectLst/>
                <a:highlight>
                  <a:srgbClr val="00FFFF"/>
                </a:highlight>
                <a:latin typeface="Calibri"/>
                <a:ea typeface="Calibri"/>
                <a:cs typeface="Calibri"/>
                <a:sym typeface="Calibri"/>
              </a:rPr>
              <a:t>(Utilisez l'animation pour faire disparaître la deuxième expression)</a:t>
            </a: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13</a:t>
            </a:fld>
            <a:endParaRPr lang="en-US">
              <a:latin typeface="Comic Sans MS" panose="030F0702030302020204" pitchFamily="66" charset="0"/>
            </a:endParaRPr>
          </a:p>
        </p:txBody>
      </p:sp>
    </p:spTree>
    <p:extLst>
      <p:ext uri="{BB962C8B-B14F-4D97-AF65-F5344CB8AC3E}">
        <p14:creationId xmlns:p14="http://schemas.microsoft.com/office/powerpoint/2010/main" val="426709533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p:sp>
        <p:nvSpPr>
          <p:cNvPr id="3" name="Notes Placeholder 2"/>
          <p:cNvSpPr>
            <a:spLocks noGrp="1"/>
          </p:cNvSpPr>
          <p:nvPr>
            <p:ph type="body" idx="1"/>
          </p:nvPr>
        </p:nvSpPr>
        <p:spPr/>
        <p:txBody>
          <a:bodyPr/>
          <a:lstStyle/>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000" b="1" u="none" noProof="0" dirty="0">
                <a:highlight>
                  <a:srgbClr val="00FFFF"/>
                </a:highlight>
              </a:rPr>
              <a:t>Note pour l’enseignant(e)</a:t>
            </a:r>
          </a:p>
          <a:p>
            <a:pPr marL="228600" indent="0"/>
            <a:r>
              <a:rPr lang="fr-FR" sz="1200" b="0" i="0" u="none" strike="noStrike" cap="none" dirty="0">
                <a:solidFill>
                  <a:schemeClr val="dk1"/>
                </a:solidFill>
                <a:effectLst/>
                <a:latin typeface="Calibri"/>
                <a:ea typeface="Calibri"/>
                <a:cs typeface="Calibri"/>
                <a:sym typeface="Calibri"/>
              </a:rPr>
              <a:t>L’enseignant(e) dit : </a:t>
            </a:r>
            <a:r>
              <a:rPr lang="fr-FR" sz="1200" b="1" i="0" u="none" strike="noStrike" cap="none" dirty="0">
                <a:solidFill>
                  <a:schemeClr val="dk1"/>
                </a:solidFill>
                <a:effectLst/>
                <a:latin typeface="Calibri"/>
                <a:ea typeface="Calibri"/>
                <a:cs typeface="Calibri"/>
                <a:sym typeface="Calibri"/>
              </a:rPr>
              <a:t>« </a:t>
            </a:r>
            <a:r>
              <a:rPr lang="fr-FR" sz="1200" b="1" i="0" u="none" strike="noStrike" cap="none" dirty="0">
                <a:solidFill>
                  <a:schemeClr val="dk1"/>
                </a:solidFill>
                <a:effectLst/>
                <a:highlight>
                  <a:srgbClr val="00FFFF"/>
                </a:highlight>
                <a:latin typeface="Calibri"/>
                <a:ea typeface="Calibri"/>
                <a:cs typeface="Calibri"/>
                <a:sym typeface="Calibri"/>
              </a:rPr>
              <a:t>Maintenant, c'est à vous. Les parenthèses ici sont-elles inutiles ? Pouvez-vous les supprimer ? </a:t>
            </a:r>
          </a:p>
          <a:p>
            <a:pPr marL="228600" indent="0"/>
            <a:r>
              <a:rPr lang="fr-FR" sz="1200" b="1" i="0" u="none" strike="noStrike" cap="none" dirty="0">
                <a:solidFill>
                  <a:schemeClr val="dk1"/>
                </a:solidFill>
                <a:effectLst/>
                <a:highlight>
                  <a:srgbClr val="00FFFF"/>
                </a:highlight>
                <a:latin typeface="Calibri"/>
                <a:ea typeface="Calibri"/>
                <a:cs typeface="Calibri"/>
                <a:sym typeface="Calibri"/>
              </a:rPr>
              <a:t>Rappelez-vous que vous ne pouvez supprimer les parenthèses que si leur existence ne change pas la réponse. » </a:t>
            </a:r>
          </a:p>
          <a:p>
            <a:pPr marL="228600" indent="0"/>
            <a:endParaRPr lang="fr-FR" sz="1200" b="0" i="0" u="none" strike="noStrike" cap="none" dirty="0">
              <a:solidFill>
                <a:schemeClr val="dk1"/>
              </a:solidFill>
              <a:effectLst/>
              <a:highlight>
                <a:srgbClr val="00FFFF"/>
              </a:highlight>
              <a:latin typeface="Calibri"/>
              <a:ea typeface="Calibri"/>
              <a:cs typeface="Calibri"/>
              <a:sym typeface="Calibri"/>
            </a:endParaRPr>
          </a:p>
          <a:p>
            <a:pPr marL="228600" indent="0"/>
            <a:r>
              <a:rPr lang="fr-FR" sz="1200" b="0" i="0" u="none" strike="noStrike" cap="none" dirty="0">
                <a:solidFill>
                  <a:schemeClr val="dk1"/>
                </a:solidFill>
                <a:effectLst/>
                <a:highlight>
                  <a:srgbClr val="00FFFF"/>
                </a:highlight>
                <a:latin typeface="Calibri"/>
                <a:ea typeface="Calibri"/>
                <a:cs typeface="Calibri"/>
                <a:sym typeface="Calibri"/>
              </a:rPr>
              <a:t>L'enseignant(e) donne 3 minutes aux élèves pour compléter cette activité.</a:t>
            </a:r>
          </a:p>
          <a:p>
            <a:endParaRPr lang="en-US" dirty="0">
              <a:latin typeface="Comic Sans MS" panose="030F0702030302020204" pitchFamily="66" charset="0"/>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14</a:t>
            </a:fld>
            <a:endParaRPr lang="en-US">
              <a:latin typeface="Comic Sans MS" panose="030F0702030302020204" pitchFamily="66" charset="0"/>
            </a:endParaRPr>
          </a:p>
        </p:txBody>
      </p:sp>
    </p:spTree>
    <p:extLst>
      <p:ext uri="{BB962C8B-B14F-4D97-AF65-F5344CB8AC3E}">
        <p14:creationId xmlns:p14="http://schemas.microsoft.com/office/powerpoint/2010/main" val="154267416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p:sp>
        <p:nvSpPr>
          <p:cNvPr id="3" name="Notes Placeholder 2"/>
          <p:cNvSpPr>
            <a:spLocks noGrp="1"/>
          </p:cNvSpPr>
          <p:nvPr>
            <p:ph type="body" idx="1"/>
          </p:nvPr>
        </p:nvSpPr>
        <p:spPr/>
        <p:txBody>
          <a:bodyPr/>
          <a:lstStyle/>
          <a:p>
            <a:pPr marL="228600" marR="0" lvl="0" indent="0" algn="l" defTabSz="914400" rtl="0" eaLnBrk="1" fontAlgn="auto" latinLnBrk="0" hangingPunct="1">
              <a:lnSpc>
                <a:spcPct val="107000"/>
              </a:lnSpc>
              <a:spcBef>
                <a:spcPts val="0"/>
              </a:spcBef>
              <a:spcAft>
                <a:spcPts val="800"/>
              </a:spcAft>
              <a:buClrTx/>
              <a:buSzTx/>
              <a:buFontTx/>
              <a:buNone/>
              <a:tabLst/>
              <a:defRPr/>
            </a:pPr>
            <a:r>
              <a:rPr lang="fr-FR" sz="800" b="1" u="none" noProof="0" dirty="0"/>
              <a:t>Note pour l’enseignant(e)</a:t>
            </a:r>
            <a:endParaRPr lang="en-US" sz="800" b="1" i="1" u="sng" dirty="0">
              <a:effectLst/>
              <a:latin typeface="Calibri" panose="020F0502020204030204" pitchFamily="34" charset="0"/>
              <a:ea typeface="Calibri" panose="020F0502020204030204" pitchFamily="34" charset="0"/>
              <a:cs typeface="Calibri" panose="020F0502020204030204" pitchFamily="34" charset="0"/>
            </a:endParaRPr>
          </a:p>
          <a:p>
            <a:pPr marL="228600" marR="0" lvl="0" indent="0" algn="l" defTabSz="914400" rtl="0" eaLnBrk="1" fontAlgn="auto" latinLnBrk="0" hangingPunct="1">
              <a:lnSpc>
                <a:spcPct val="107000"/>
              </a:lnSpc>
              <a:spcBef>
                <a:spcPts val="0"/>
              </a:spcBef>
              <a:spcAft>
                <a:spcPts val="800"/>
              </a:spcAft>
              <a:buClrTx/>
              <a:buSzTx/>
              <a:buFontTx/>
              <a:buNone/>
              <a:tabLst/>
              <a:defRPr/>
            </a:pPr>
            <a:r>
              <a:rPr lang="fr-FR" sz="800" b="0" i="0" u="none" noProof="0" dirty="0">
                <a:effectLst/>
                <a:latin typeface="Calibri" panose="020F0502020204030204" pitchFamily="34" charset="0"/>
                <a:ea typeface="Calibri" panose="020F0502020204030204" pitchFamily="34" charset="0"/>
                <a:cs typeface="Calibri" panose="020F0502020204030204" pitchFamily="34" charset="0"/>
              </a:rPr>
              <a:t>L'enseignant(e) corrige l'activité interactivement avec les élèves en </a:t>
            </a:r>
            <a:r>
              <a:rPr lang="fr-FR" sz="800" b="0" u="none" noProof="0" dirty="0">
                <a:highlight>
                  <a:srgbClr val="00FFFF"/>
                </a:highlight>
              </a:rPr>
              <a:t>cliquant, en mode diaporama, pour révéler les réponses successivement.</a:t>
            </a:r>
          </a:p>
          <a:p>
            <a:pPr marL="228600" marR="0" lvl="0" indent="0" algn="l" defTabSz="914400" rtl="0" eaLnBrk="1" fontAlgn="auto" latinLnBrk="0" hangingPunct="1">
              <a:lnSpc>
                <a:spcPct val="107000"/>
              </a:lnSpc>
              <a:spcBef>
                <a:spcPts val="0"/>
              </a:spcBef>
              <a:spcAft>
                <a:spcPts val="800"/>
              </a:spcAft>
              <a:buClrTx/>
              <a:buSzTx/>
              <a:buFontTx/>
              <a:buNone/>
              <a:tabLst/>
              <a:defRPr/>
            </a:pPr>
            <a:endParaRPr lang="fr-FR" sz="800" b="0" i="1" u="sng" noProof="0" dirty="0">
              <a:effectLst/>
              <a:latin typeface="Calibri" panose="020F0502020204030204" pitchFamily="34" charset="0"/>
              <a:ea typeface="Calibri" panose="020F0502020204030204" pitchFamily="34" charset="0"/>
              <a:cs typeface="Calibri" panose="020F0502020204030204" pitchFamily="34" charset="0"/>
            </a:endParaRPr>
          </a:p>
          <a:p>
            <a:pPr marL="228600" indent="0"/>
            <a:r>
              <a:rPr lang="fr-FR" sz="1200" b="0" i="0" u="none" strike="noStrike" cap="none" dirty="0">
                <a:solidFill>
                  <a:schemeClr val="dk1"/>
                </a:solidFill>
                <a:effectLst/>
                <a:latin typeface="Calibri"/>
                <a:ea typeface="Calibri"/>
                <a:cs typeface="Calibri"/>
                <a:sym typeface="Calibri"/>
              </a:rPr>
              <a:t>L’enseignant(e) dit : </a:t>
            </a:r>
            <a:r>
              <a:rPr lang="fr-FR" sz="1200" b="1" i="0" u="none" strike="noStrike" cap="none" dirty="0">
                <a:solidFill>
                  <a:schemeClr val="dk1"/>
                </a:solidFill>
                <a:effectLst/>
                <a:latin typeface="Calibri"/>
                <a:ea typeface="Calibri"/>
                <a:cs typeface="Calibri"/>
                <a:sym typeface="Calibri"/>
              </a:rPr>
              <a:t>« Regardez la première expression. </a:t>
            </a:r>
          </a:p>
          <a:p>
            <a:pPr marL="228600" indent="0"/>
            <a:r>
              <a:rPr lang="fr-FR" sz="1200" b="1" i="0" u="none" strike="noStrike" cap="none" dirty="0">
                <a:solidFill>
                  <a:schemeClr val="dk1"/>
                </a:solidFill>
                <a:effectLst/>
                <a:latin typeface="Calibri"/>
                <a:ea typeface="Calibri"/>
                <a:cs typeface="Calibri"/>
                <a:sym typeface="Calibri"/>
              </a:rPr>
              <a:t>L'opération entre parenthèses est une soustraction. Donc, elle devrait être effectuée en premier. </a:t>
            </a:r>
          </a:p>
          <a:p>
            <a:pPr marL="228600" indent="0"/>
            <a:r>
              <a:rPr lang="fr-FR" sz="1200" b="1" i="0" u="none" strike="noStrike" cap="none" dirty="0">
                <a:solidFill>
                  <a:schemeClr val="dk1"/>
                </a:solidFill>
                <a:effectLst/>
                <a:latin typeface="Calibri"/>
                <a:ea typeface="Calibri"/>
                <a:cs typeface="Calibri"/>
                <a:sym typeface="Calibri"/>
              </a:rPr>
              <a:t>Cela signifie que la soustraction sera effectuée avant la division. </a:t>
            </a:r>
          </a:p>
          <a:p>
            <a:pPr marL="228600" indent="0"/>
            <a:r>
              <a:rPr lang="fr-FR" sz="1200" b="1" i="0" u="none" strike="noStrike" cap="none" dirty="0">
                <a:solidFill>
                  <a:schemeClr val="dk1"/>
                </a:solidFill>
                <a:effectLst/>
                <a:latin typeface="Calibri"/>
                <a:ea typeface="Calibri"/>
                <a:cs typeface="Calibri"/>
                <a:sym typeface="Calibri"/>
              </a:rPr>
              <a:t>Maintenant, regardez la deuxième expression, sans parenthèses.</a:t>
            </a:r>
            <a:r>
              <a:rPr lang="en-US" sz="1200" b="1" i="0" u="none" strike="noStrike" cap="none" dirty="0">
                <a:solidFill>
                  <a:schemeClr val="dk1"/>
                </a:solidFill>
                <a:effectLst/>
                <a:latin typeface="Calibri"/>
                <a:ea typeface="Calibri"/>
                <a:cs typeface="Calibri"/>
                <a:sym typeface="Calibri"/>
              </a:rPr>
              <a:t> </a:t>
            </a:r>
          </a:p>
          <a:p>
            <a:pPr marL="228600" indent="0"/>
            <a:r>
              <a:rPr lang="fr-FR" sz="1200" b="1" i="0" u="none" strike="noStrike" cap="none" noProof="0" dirty="0">
                <a:solidFill>
                  <a:schemeClr val="dk1"/>
                </a:solidFill>
                <a:effectLst/>
                <a:latin typeface="Calibri"/>
                <a:ea typeface="Calibri"/>
                <a:cs typeface="Calibri"/>
                <a:sym typeface="Calibri"/>
              </a:rPr>
              <a:t>La division doit toujours être effectuée avant la soustraction. </a:t>
            </a:r>
          </a:p>
          <a:p>
            <a:pPr marL="228600" indent="0"/>
            <a:r>
              <a:rPr lang="fr-FR" sz="1200" b="1" i="0" u="none" strike="noStrike" cap="none" dirty="0">
                <a:solidFill>
                  <a:schemeClr val="dk1"/>
                </a:solidFill>
                <a:effectLst/>
                <a:latin typeface="Calibri"/>
                <a:ea typeface="Calibri"/>
                <a:cs typeface="Calibri"/>
                <a:sym typeface="Calibri"/>
              </a:rPr>
              <a:t>Puisque chaque expression conduit à une réponse différente, les parenthèses ne peuvent pas être supprimées. » </a:t>
            </a:r>
            <a:r>
              <a:rPr lang="fr-FR" sz="1200" b="0" i="0" u="none" strike="noStrike" cap="none" dirty="0">
                <a:solidFill>
                  <a:schemeClr val="dk1"/>
                </a:solidFill>
                <a:effectLst/>
                <a:latin typeface="Calibri"/>
                <a:ea typeface="Calibri"/>
                <a:cs typeface="Calibri"/>
                <a:sym typeface="Calibri"/>
              </a:rPr>
              <a:t>(Utiliser l'animation)</a:t>
            </a:r>
            <a:endParaRPr lang="en-US" sz="1200" b="0" i="0" u="none" strike="noStrike" cap="none" dirty="0">
              <a:solidFill>
                <a:schemeClr val="dk1"/>
              </a:solidFill>
              <a:effectLst/>
              <a:latin typeface="Calibri"/>
              <a:ea typeface="Calibri"/>
              <a:cs typeface="Calibri"/>
              <a:sym typeface="Calibri"/>
            </a:endParaRPr>
          </a:p>
          <a:p>
            <a:endParaRPr lang="en-US" dirty="0">
              <a:latin typeface="Comic Sans MS" panose="030F0702030302020204" pitchFamily="66" charset="0"/>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15</a:t>
            </a:fld>
            <a:endParaRPr lang="en-US">
              <a:latin typeface="Comic Sans MS" panose="030F0702030302020204" pitchFamily="66" charset="0"/>
            </a:endParaRPr>
          </a:p>
        </p:txBody>
      </p:sp>
    </p:spTree>
    <p:extLst>
      <p:ext uri="{BB962C8B-B14F-4D97-AF65-F5344CB8AC3E}">
        <p14:creationId xmlns:p14="http://schemas.microsoft.com/office/powerpoint/2010/main" val="398406031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p:sp>
        <p:nvSpPr>
          <p:cNvPr id="3" name="Notes Placeholder 2"/>
          <p:cNvSpPr>
            <a:spLocks noGrp="1"/>
          </p:cNvSpPr>
          <p:nvPr>
            <p:ph type="body" idx="1"/>
          </p:nvPr>
        </p:nvSpPr>
        <p:spPr/>
        <p:txBody>
          <a:bodyPr/>
          <a:lstStyle/>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000" b="1" u="none" noProof="0" dirty="0">
                <a:highlight>
                  <a:srgbClr val="00FFFF"/>
                </a:highlight>
              </a:rPr>
              <a:t>Note pour l’enseignant(e)</a:t>
            </a: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noProof="0" dirty="0">
                <a:latin typeface="Comic Sans MS" panose="030F0702030302020204" pitchFamily="66" charset="0"/>
              </a:rPr>
              <a:t>L'enseignant(e) donne 3 minutes aux élèves pour compléter cette activité. </a:t>
            </a:r>
            <a:endParaRPr lang="en-US" dirty="0">
              <a:latin typeface="Comic Sans MS" panose="030F0702030302020204" pitchFamily="66" charset="0"/>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16</a:t>
            </a:fld>
            <a:endParaRPr lang="en-US">
              <a:latin typeface="Comic Sans MS" panose="030F0702030302020204" pitchFamily="66" charset="0"/>
            </a:endParaRPr>
          </a:p>
        </p:txBody>
      </p:sp>
    </p:spTree>
    <p:extLst>
      <p:ext uri="{BB962C8B-B14F-4D97-AF65-F5344CB8AC3E}">
        <p14:creationId xmlns:p14="http://schemas.microsoft.com/office/powerpoint/2010/main" val="231365655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p:sp>
        <p:nvSpPr>
          <p:cNvPr id="3" name="Notes Placeholder 2"/>
          <p:cNvSpPr>
            <a:spLocks noGrp="1"/>
          </p:cNvSpPr>
          <p:nvPr>
            <p:ph type="body" idx="1"/>
          </p:nvPr>
        </p:nvSpPr>
        <p:spPr/>
        <p:txBody>
          <a:bodyPr/>
          <a:lstStyle/>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000" b="1" u="none" noProof="0" dirty="0"/>
              <a:t>Note pour l’enseignant(e)</a:t>
            </a:r>
          </a:p>
          <a:p>
            <a:pPr marL="228600" marR="0" lvl="0" indent="0" algn="l" defTabSz="914400" rtl="0" eaLnBrk="1" fontAlgn="auto" latinLnBrk="0" hangingPunct="1">
              <a:lnSpc>
                <a:spcPct val="107000"/>
              </a:lnSpc>
              <a:spcBef>
                <a:spcPts val="0"/>
              </a:spcBef>
              <a:spcAft>
                <a:spcPts val="800"/>
              </a:spcAft>
              <a:buClrTx/>
              <a:buSzTx/>
              <a:buFontTx/>
              <a:buNone/>
              <a:tabLst/>
              <a:defRPr/>
            </a:pPr>
            <a:r>
              <a:rPr lang="fr-FR" sz="1000" b="0" i="0" u="none" noProof="0" dirty="0">
                <a:effectLst/>
                <a:latin typeface="Calibri" panose="020F0502020204030204" pitchFamily="34" charset="0"/>
                <a:ea typeface="Calibri" panose="020F0502020204030204" pitchFamily="34" charset="0"/>
                <a:cs typeface="Calibri" panose="020F0502020204030204" pitchFamily="34" charset="0"/>
              </a:rPr>
              <a:t>L'enseignant(e) corrige l'activité interactivement avec les élèves en </a:t>
            </a:r>
            <a:r>
              <a:rPr lang="fr-FR" sz="1000" b="0" u="none" noProof="0" dirty="0">
                <a:highlight>
                  <a:srgbClr val="00FFFF"/>
                </a:highlight>
              </a:rPr>
              <a:t>cliquant, en mode diaporama, pour révéler les réponses successivement.</a:t>
            </a:r>
          </a:p>
          <a:p>
            <a:pPr marL="228600" marR="0" lvl="0" indent="0" algn="l" defTabSz="914400" rtl="0" eaLnBrk="1" fontAlgn="auto" latinLnBrk="0" hangingPunct="1">
              <a:lnSpc>
                <a:spcPct val="107000"/>
              </a:lnSpc>
              <a:spcBef>
                <a:spcPts val="0"/>
              </a:spcBef>
              <a:spcAft>
                <a:spcPts val="800"/>
              </a:spcAft>
              <a:buClrTx/>
              <a:buSzTx/>
              <a:buFontTx/>
              <a:buNone/>
              <a:tabLst/>
              <a:defRPr/>
            </a:pPr>
            <a:endParaRPr lang="fr-FR" sz="1000" b="1" i="1" u="sng" noProof="0" dirty="0">
              <a:effectLst/>
              <a:latin typeface="Calibri" panose="020F0502020204030204" pitchFamily="34" charset="0"/>
              <a:ea typeface="Calibri" panose="020F0502020204030204" pitchFamily="34" charset="0"/>
              <a:cs typeface="Calibri" panose="020F0502020204030204" pitchFamily="34" charset="0"/>
            </a:endParaRPr>
          </a:p>
          <a:p>
            <a:pPr marL="228600" indent="0"/>
            <a:r>
              <a:rPr lang="fr-FR" sz="1200" b="0" i="0" u="none" strike="noStrike" cap="none" dirty="0">
                <a:solidFill>
                  <a:schemeClr val="dk1"/>
                </a:solidFill>
                <a:effectLst/>
                <a:latin typeface="Calibri"/>
                <a:ea typeface="Calibri"/>
                <a:cs typeface="Calibri"/>
                <a:sym typeface="Calibri"/>
              </a:rPr>
              <a:t>L’enseignant(e) dit : </a:t>
            </a:r>
            <a:r>
              <a:rPr lang="fr-FR" sz="1200" b="1" i="0" u="none" strike="noStrike" cap="none" dirty="0">
                <a:solidFill>
                  <a:schemeClr val="dk1"/>
                </a:solidFill>
                <a:effectLst/>
                <a:latin typeface="Calibri"/>
                <a:ea typeface="Calibri"/>
                <a:cs typeface="Calibri"/>
                <a:sym typeface="Calibri"/>
              </a:rPr>
              <a:t>« Regardez la première expression. </a:t>
            </a:r>
          </a:p>
          <a:p>
            <a:pPr marL="228600" indent="0"/>
            <a:r>
              <a:rPr lang="fr-FR" sz="1200" b="1" i="0" u="none" strike="noStrike" cap="none" dirty="0">
                <a:solidFill>
                  <a:schemeClr val="dk1"/>
                </a:solidFill>
                <a:effectLst/>
                <a:latin typeface="Calibri"/>
                <a:ea typeface="Calibri"/>
                <a:cs typeface="Calibri"/>
                <a:sym typeface="Calibri"/>
              </a:rPr>
              <a:t>L'opération entre parenthèses est une division. </a:t>
            </a:r>
          </a:p>
          <a:p>
            <a:pPr marL="228600" indent="0"/>
            <a:r>
              <a:rPr lang="fr-FR" sz="1200" b="1" i="0" u="none" strike="noStrike" cap="none" dirty="0">
                <a:solidFill>
                  <a:schemeClr val="dk1"/>
                </a:solidFill>
                <a:effectLst/>
                <a:latin typeface="Calibri"/>
                <a:ea typeface="Calibri"/>
                <a:cs typeface="Calibri"/>
                <a:sym typeface="Calibri"/>
              </a:rPr>
              <a:t>Donc, elle devrait être effectuée en premier. </a:t>
            </a:r>
          </a:p>
          <a:p>
            <a:pPr marL="228600" indent="0"/>
            <a:r>
              <a:rPr lang="fr-FR" sz="1200" b="1" i="0" u="none" strike="noStrike" cap="none" dirty="0">
                <a:solidFill>
                  <a:schemeClr val="dk1"/>
                </a:solidFill>
                <a:effectLst/>
                <a:latin typeface="Calibri"/>
                <a:ea typeface="Calibri"/>
                <a:cs typeface="Calibri"/>
                <a:sym typeface="Calibri"/>
              </a:rPr>
              <a:t>Maintenant, regardez la deuxième expression, sans parenthèses. </a:t>
            </a:r>
          </a:p>
          <a:p>
            <a:pPr marL="228600" indent="0"/>
            <a:r>
              <a:rPr lang="fr-FR" sz="1200" b="1" i="0" u="none" strike="noStrike" cap="none" dirty="0">
                <a:solidFill>
                  <a:schemeClr val="dk1"/>
                </a:solidFill>
                <a:effectLst/>
                <a:latin typeface="Calibri"/>
                <a:ea typeface="Calibri"/>
                <a:cs typeface="Calibri"/>
                <a:sym typeface="Calibri"/>
              </a:rPr>
              <a:t>La division doit toujours être effectuée avant l’addition. </a:t>
            </a:r>
          </a:p>
          <a:p>
            <a:pPr marL="228600" indent="0"/>
            <a:r>
              <a:rPr lang="fr-FR" sz="1200" b="1" i="0" u="none" strike="noStrike" cap="none" dirty="0">
                <a:solidFill>
                  <a:schemeClr val="dk1"/>
                </a:solidFill>
                <a:effectLst/>
                <a:latin typeface="Calibri"/>
                <a:ea typeface="Calibri"/>
                <a:cs typeface="Calibri"/>
                <a:sym typeface="Calibri"/>
              </a:rPr>
              <a:t>Puisque les deux expressions ont conduit à une même réponse, les parenthèses peuvent être supprimées. » </a:t>
            </a:r>
            <a:r>
              <a:rPr lang="fr-FR" sz="1200" b="0" i="0" u="none" strike="noStrike" cap="none" dirty="0">
                <a:solidFill>
                  <a:schemeClr val="dk1"/>
                </a:solidFill>
                <a:effectLst/>
                <a:latin typeface="Calibri"/>
                <a:ea typeface="Calibri"/>
                <a:cs typeface="Calibri"/>
                <a:sym typeface="Calibri"/>
              </a:rPr>
              <a:t>(Utiliser l'animation)</a:t>
            </a: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17</a:t>
            </a:fld>
            <a:endParaRPr lang="en-US">
              <a:latin typeface="Comic Sans MS" panose="030F0702030302020204" pitchFamily="66" charset="0"/>
            </a:endParaRPr>
          </a:p>
        </p:txBody>
      </p:sp>
    </p:spTree>
    <p:extLst>
      <p:ext uri="{BB962C8B-B14F-4D97-AF65-F5344CB8AC3E}">
        <p14:creationId xmlns:p14="http://schemas.microsoft.com/office/powerpoint/2010/main" val="391721007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p:sp>
        <p:nvSpPr>
          <p:cNvPr id="3" name="Notes Placeholder 2"/>
          <p:cNvSpPr>
            <a:spLocks noGrp="1"/>
          </p:cNvSpPr>
          <p:nvPr>
            <p:ph type="body" idx="1"/>
          </p:nvPr>
        </p:nvSpPr>
        <p:spPr/>
        <p:txBody>
          <a:bodyPr/>
          <a:lstStyle/>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000" b="1" u="none" noProof="0" dirty="0">
                <a:highlight>
                  <a:srgbClr val="00FFFF"/>
                </a:highlight>
              </a:rPr>
              <a:t>Note pour l’enseignant(e)</a:t>
            </a:r>
            <a:endParaRPr lang="en-US" sz="1000" b="1" i="0" u="sng" dirty="0">
              <a:solidFill>
                <a:schemeClr val="dk1"/>
              </a:solidFill>
              <a:effectLst/>
              <a:highlight>
                <a:srgbClr val="00FFFF"/>
              </a:highlight>
              <a:latin typeface="Calibri" panose="020F0502020204030204" pitchFamily="34" charset="0"/>
              <a:ea typeface="Calibri" panose="020F0502020204030204" pitchFamily="34" charset="0"/>
              <a:sym typeface="Calibri"/>
            </a:endParaRP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noProof="0" dirty="0">
                <a:latin typeface="Comic Sans MS" panose="030F0702030302020204" pitchFamily="66" charset="0"/>
              </a:rPr>
              <a:t>L'enseignant(e) donne 3 minutes aux élèves pour compléter cette activité. </a:t>
            </a:r>
            <a:endParaRPr lang="en-US" dirty="0">
              <a:latin typeface="Comic Sans MS" panose="030F0702030302020204" pitchFamily="66" charset="0"/>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18</a:t>
            </a:fld>
            <a:endParaRPr lang="en-US">
              <a:latin typeface="Comic Sans MS" panose="030F0702030302020204" pitchFamily="66" charset="0"/>
            </a:endParaRPr>
          </a:p>
        </p:txBody>
      </p:sp>
    </p:spTree>
    <p:extLst>
      <p:ext uri="{BB962C8B-B14F-4D97-AF65-F5344CB8AC3E}">
        <p14:creationId xmlns:p14="http://schemas.microsoft.com/office/powerpoint/2010/main" val="65491737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p:sp>
        <p:nvSpPr>
          <p:cNvPr id="3" name="Notes Placeholder 2"/>
          <p:cNvSpPr>
            <a:spLocks noGrp="1"/>
          </p:cNvSpPr>
          <p:nvPr>
            <p:ph type="body" idx="1"/>
          </p:nvPr>
        </p:nvSpPr>
        <p:spPr/>
        <p:txBody>
          <a:bodyPr/>
          <a:lstStyle/>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800" b="1" u="none" noProof="0" dirty="0"/>
              <a:t>Note pour l’enseignant(e)</a:t>
            </a:r>
          </a:p>
          <a:p>
            <a:pPr marL="228600" marR="0" lvl="0" indent="0" algn="l" defTabSz="914400" rtl="0" eaLnBrk="1" fontAlgn="auto" latinLnBrk="0" hangingPunct="1">
              <a:lnSpc>
                <a:spcPct val="107000"/>
              </a:lnSpc>
              <a:spcBef>
                <a:spcPts val="0"/>
              </a:spcBef>
              <a:spcAft>
                <a:spcPts val="800"/>
              </a:spcAft>
              <a:buClrTx/>
              <a:buSzTx/>
              <a:buFontTx/>
              <a:buNone/>
              <a:tabLst/>
              <a:defRPr/>
            </a:pPr>
            <a:r>
              <a:rPr lang="fr-FR" sz="800" b="0" i="0" u="none" noProof="0" dirty="0">
                <a:effectLst/>
                <a:latin typeface="Calibri" panose="020F0502020204030204" pitchFamily="34" charset="0"/>
                <a:ea typeface="Calibri" panose="020F0502020204030204" pitchFamily="34" charset="0"/>
                <a:cs typeface="Calibri" panose="020F0502020204030204" pitchFamily="34" charset="0"/>
              </a:rPr>
              <a:t>L'enseignant(e) corrige l'activité interactivement avec les élèves en </a:t>
            </a:r>
            <a:r>
              <a:rPr lang="fr-FR" sz="800" b="0" u="none" noProof="0" dirty="0">
                <a:highlight>
                  <a:srgbClr val="00FFFF"/>
                </a:highlight>
              </a:rPr>
              <a:t>cliquant, en mode diaporama, pour révéler les réponses successivement.</a:t>
            </a:r>
            <a:endParaRPr lang="fr-FR" sz="800" b="0" i="0" u="none" noProof="0" dirty="0">
              <a:effectLst/>
              <a:latin typeface="Calibri" panose="020F0502020204030204" pitchFamily="34" charset="0"/>
              <a:ea typeface="Calibri" panose="020F0502020204030204" pitchFamily="34" charset="0"/>
              <a:cs typeface="Calibri" panose="020F0502020204030204" pitchFamily="34" charset="0"/>
            </a:endParaRPr>
          </a:p>
          <a:p>
            <a:pPr marL="228600" marR="0" lvl="0" indent="0" algn="l" defTabSz="914400" rtl="0" eaLnBrk="1" fontAlgn="auto" latinLnBrk="0" hangingPunct="1">
              <a:lnSpc>
                <a:spcPct val="107000"/>
              </a:lnSpc>
              <a:spcBef>
                <a:spcPts val="0"/>
              </a:spcBef>
              <a:spcAft>
                <a:spcPts val="800"/>
              </a:spcAft>
              <a:buClrTx/>
              <a:buSzTx/>
              <a:buFontTx/>
              <a:buNone/>
              <a:tabLst/>
              <a:defRPr/>
            </a:pPr>
            <a:endParaRPr lang="fr-FR" sz="800" b="1" i="1" u="sng" noProof="0" dirty="0">
              <a:effectLst/>
              <a:latin typeface="Calibri" panose="020F0502020204030204" pitchFamily="34" charset="0"/>
              <a:ea typeface="Calibri" panose="020F0502020204030204" pitchFamily="34" charset="0"/>
              <a:cs typeface="Calibri" panose="020F0502020204030204" pitchFamily="34" charset="0"/>
            </a:endParaRPr>
          </a:p>
          <a:p>
            <a:pPr marL="228600" indent="0"/>
            <a:r>
              <a:rPr lang="fr-FR" sz="1200" b="0" i="0" u="none" strike="noStrike" cap="none" dirty="0">
                <a:solidFill>
                  <a:schemeClr val="dk1"/>
                </a:solidFill>
                <a:effectLst/>
                <a:latin typeface="Calibri"/>
                <a:ea typeface="Calibri"/>
                <a:cs typeface="Calibri"/>
                <a:sym typeface="Calibri"/>
              </a:rPr>
              <a:t>L’enseignant(e) dit : </a:t>
            </a:r>
            <a:r>
              <a:rPr lang="fr-FR" sz="1200" b="1" i="0" u="none" strike="noStrike" cap="none" dirty="0">
                <a:solidFill>
                  <a:schemeClr val="dk1"/>
                </a:solidFill>
                <a:effectLst/>
                <a:latin typeface="Calibri"/>
                <a:ea typeface="Calibri"/>
                <a:cs typeface="Calibri"/>
                <a:sym typeface="Calibri"/>
              </a:rPr>
              <a:t>« Regardez la première expression. </a:t>
            </a:r>
          </a:p>
          <a:p>
            <a:pPr marL="228600" indent="0"/>
            <a:r>
              <a:rPr lang="fr-FR" sz="1200" b="1" i="0" u="none" strike="noStrike" cap="none" dirty="0">
                <a:solidFill>
                  <a:schemeClr val="dk1"/>
                </a:solidFill>
                <a:effectLst/>
                <a:latin typeface="Calibri"/>
                <a:ea typeface="Calibri"/>
                <a:cs typeface="Calibri"/>
                <a:sym typeface="Calibri"/>
              </a:rPr>
              <a:t>L'opération entre parenthèses est une addition. </a:t>
            </a:r>
          </a:p>
          <a:p>
            <a:pPr marL="228600" indent="0"/>
            <a:r>
              <a:rPr lang="fr-FR" sz="1200" b="1" i="0" u="none" strike="noStrike" cap="none" dirty="0">
                <a:solidFill>
                  <a:schemeClr val="dk1"/>
                </a:solidFill>
                <a:effectLst/>
                <a:latin typeface="Calibri"/>
                <a:ea typeface="Calibri"/>
                <a:cs typeface="Calibri"/>
                <a:sym typeface="Calibri"/>
              </a:rPr>
              <a:t>Cela signifie que l’addition doit être effectuée avant la division. </a:t>
            </a:r>
          </a:p>
          <a:p>
            <a:pPr marL="228600" indent="0"/>
            <a:r>
              <a:rPr lang="fr-FR" sz="1200" b="1" i="0" u="none" strike="noStrike" cap="none" dirty="0">
                <a:solidFill>
                  <a:schemeClr val="dk1"/>
                </a:solidFill>
                <a:effectLst/>
                <a:latin typeface="Calibri"/>
                <a:ea typeface="Calibri"/>
                <a:cs typeface="Calibri"/>
                <a:sym typeface="Calibri"/>
              </a:rPr>
              <a:t>Donc, elle devrait être effectuée en premier. Maintenant, regardez la deuxième expression, sans parenthèses. </a:t>
            </a:r>
          </a:p>
          <a:p>
            <a:pPr marL="228600" indent="0"/>
            <a:r>
              <a:rPr lang="fr-FR" sz="1200" b="1" i="0" u="none" strike="noStrike" cap="none" dirty="0">
                <a:solidFill>
                  <a:schemeClr val="dk1"/>
                </a:solidFill>
                <a:effectLst/>
                <a:latin typeface="Calibri"/>
                <a:ea typeface="Calibri"/>
                <a:cs typeface="Calibri"/>
                <a:sym typeface="Calibri"/>
              </a:rPr>
              <a:t>La division doit toujours être effectuée avant l’addition. </a:t>
            </a:r>
          </a:p>
          <a:p>
            <a:pPr marL="228600" indent="0"/>
            <a:r>
              <a:rPr lang="fr-FR" sz="1200" b="1" i="0" u="none" strike="noStrike" cap="none" dirty="0">
                <a:solidFill>
                  <a:schemeClr val="dk1"/>
                </a:solidFill>
                <a:effectLst/>
                <a:latin typeface="Calibri"/>
                <a:ea typeface="Calibri"/>
                <a:cs typeface="Calibri"/>
                <a:sym typeface="Calibri"/>
              </a:rPr>
              <a:t>Puisque chaque expression conduit à une réponse différente, les parenthèses ne peuvent pas être supprimées. » </a:t>
            </a:r>
            <a:r>
              <a:rPr lang="fr-FR" sz="1200" b="0" i="0" u="none" strike="noStrike" cap="none" dirty="0">
                <a:solidFill>
                  <a:schemeClr val="dk1"/>
                </a:solidFill>
                <a:effectLst/>
                <a:latin typeface="Calibri"/>
                <a:ea typeface="Calibri"/>
                <a:cs typeface="Calibri"/>
                <a:sym typeface="Calibri"/>
              </a:rPr>
              <a:t>(Utiliser l'animation)</a:t>
            </a:r>
          </a:p>
          <a:p>
            <a:pPr marL="571500" marR="0" lvl="0" indent="0" algn="l" defTabSz="914400" rtl="0" eaLnBrk="1" fontAlgn="auto" latinLnBrk="0" hangingPunct="1">
              <a:lnSpc>
                <a:spcPct val="107000"/>
              </a:lnSpc>
              <a:spcBef>
                <a:spcPts val="0"/>
              </a:spcBef>
              <a:spcAft>
                <a:spcPts val="800"/>
              </a:spcAft>
              <a:buClrTx/>
              <a:buSzTx/>
              <a:buFontTx/>
              <a:buNone/>
              <a:tabLst/>
              <a:defRPr/>
            </a:pPr>
            <a:endParaRPr lang="en-US" sz="1000" b="1" i="1" u="sng" dirty="0">
              <a:effectLst/>
              <a:latin typeface="Calibri" panose="020F050202020403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19</a:t>
            </a:fld>
            <a:endParaRPr lang="en-US">
              <a:latin typeface="Comic Sans MS" panose="030F0702030302020204" pitchFamily="66" charset="0"/>
            </a:endParaRPr>
          </a:p>
        </p:txBody>
      </p:sp>
    </p:spTree>
    <p:extLst>
      <p:ext uri="{BB962C8B-B14F-4D97-AF65-F5344CB8AC3E}">
        <p14:creationId xmlns:p14="http://schemas.microsoft.com/office/powerpoint/2010/main" val="216469485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p:sp>
        <p:nvSpPr>
          <p:cNvPr id="3" name="Notes Placeholder 2"/>
          <p:cNvSpPr>
            <a:spLocks noGrp="1"/>
          </p:cNvSpPr>
          <p:nvPr>
            <p:ph type="body" idx="1"/>
          </p:nvPr>
        </p:nvSpPr>
        <p:spPr/>
        <p:txBody>
          <a:bodyPr/>
          <a:lstStyle/>
          <a:p>
            <a:pPr marL="228600" indent="0"/>
            <a:r>
              <a:rPr lang="fr-FR" b="1" u="none" noProof="0" dirty="0"/>
              <a:t>Note pour l’enseignant(e)</a:t>
            </a:r>
          </a:p>
          <a:p>
            <a:pPr marL="228600" indent="0"/>
            <a:r>
              <a:rPr lang="fr-FR" sz="1200" b="0" i="0" u="none" strike="noStrike" cap="none" dirty="0">
                <a:solidFill>
                  <a:schemeClr val="dk1"/>
                </a:solidFill>
                <a:effectLst/>
                <a:latin typeface="Calibri"/>
                <a:ea typeface="Calibri"/>
                <a:cs typeface="Calibri"/>
                <a:sym typeface="Calibri"/>
              </a:rPr>
              <a:t>L’enseignant(e) dit : </a:t>
            </a:r>
            <a:r>
              <a:rPr lang="fr-FR" sz="1200" b="1" i="0" u="none" strike="noStrike" cap="none" dirty="0">
                <a:solidFill>
                  <a:schemeClr val="dk1"/>
                </a:solidFill>
                <a:effectLst/>
                <a:latin typeface="Calibri"/>
                <a:ea typeface="Calibri"/>
                <a:cs typeface="Calibri"/>
                <a:sym typeface="Calibri"/>
              </a:rPr>
              <a:t>« Bonjour !</a:t>
            </a:r>
            <a:r>
              <a:rPr lang="en-US" sz="1200" b="1" i="0" u="none" strike="noStrike" cap="none" dirty="0">
                <a:solidFill>
                  <a:schemeClr val="dk1"/>
                </a:solidFill>
                <a:effectLst/>
                <a:latin typeface="Calibri"/>
                <a:ea typeface="Calibri"/>
                <a:cs typeface="Calibri"/>
                <a:sym typeface="Calibri"/>
              </a:rPr>
              <a:t> </a:t>
            </a:r>
            <a:r>
              <a:rPr lang="fr-FR" sz="1200" b="1" i="0" u="none" strike="noStrike" cap="none" noProof="0" dirty="0">
                <a:solidFill>
                  <a:schemeClr val="dk1"/>
                </a:solidFill>
                <a:effectLst/>
                <a:latin typeface="Calibri"/>
                <a:ea typeface="Calibri"/>
                <a:cs typeface="Calibri"/>
                <a:sym typeface="Calibri"/>
              </a:rPr>
              <a:t>Avant de commencer notre session, repensez aux lois de priorités opératoires - vous en souvenez-vous ? </a:t>
            </a:r>
          </a:p>
          <a:p>
            <a:pPr marL="228600" indent="0"/>
            <a:r>
              <a:rPr lang="fr-FR" sz="1200" b="1" i="0" u="none" strike="noStrike" cap="none" dirty="0">
                <a:solidFill>
                  <a:schemeClr val="dk1"/>
                </a:solidFill>
                <a:effectLst/>
                <a:latin typeface="Calibri"/>
                <a:ea typeface="Calibri"/>
                <a:cs typeface="Calibri"/>
                <a:sym typeface="Calibri"/>
              </a:rPr>
              <a:t>PMAS : parenthèses, multiplication, addition ou soustraction. </a:t>
            </a:r>
          </a:p>
          <a:p>
            <a:pPr marL="228600" indent="0"/>
            <a:r>
              <a:rPr lang="fr-FR" sz="1200" b="1" i="0" u="none" strike="noStrike" cap="none" dirty="0">
                <a:solidFill>
                  <a:schemeClr val="dk1"/>
                </a:solidFill>
                <a:effectLst/>
                <a:latin typeface="Calibri"/>
                <a:ea typeface="Calibri"/>
                <a:cs typeface="Calibri"/>
                <a:sym typeface="Calibri"/>
              </a:rPr>
              <a:t>Rappelez-vous de cela chaque fois que vous résolvez un problème, et cela vous aidera à résoudre vos équations plus facilement. »</a:t>
            </a:r>
            <a:endParaRPr lang="en-US" sz="1200" b="1" i="0" u="none" strike="noStrike" cap="none" dirty="0">
              <a:solidFill>
                <a:schemeClr val="dk1"/>
              </a:solidFill>
              <a:effectLst/>
              <a:latin typeface="Calibri"/>
              <a:ea typeface="Calibri"/>
              <a:cs typeface="Calibri"/>
              <a:sym typeface="Calibri"/>
            </a:endParaRPr>
          </a:p>
          <a:p>
            <a:pPr marL="228600" indent="0"/>
            <a:endParaRPr lang="en-US" b="1" u="none" dirty="0"/>
          </a:p>
          <a:p>
            <a:endParaRPr lang="en-US" b="1" u="sng" dirty="0"/>
          </a:p>
          <a:p>
            <a:endParaRPr lang="en-US" b="1" i="1" dirty="0"/>
          </a:p>
        </p:txBody>
      </p:sp>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cs typeface="Calibri"/>
                <a:sym typeface="Calibri"/>
              </a:rPr>
              <a:pPr algn="r">
                <a:buSzPts val="1200"/>
              </a:pPr>
              <a:t>2</a:t>
            </a:fld>
            <a:endParaRPr lang="fr-FR" sz="1200">
              <a:solidFill>
                <a:schemeClr val="dk1"/>
              </a:solidFill>
              <a:ea typeface="Calibri"/>
              <a:cs typeface="Calibri"/>
              <a:sym typeface="Calibri"/>
            </a:endParaRPr>
          </a:p>
        </p:txBody>
      </p:sp>
    </p:spTree>
    <p:extLst>
      <p:ext uri="{BB962C8B-B14F-4D97-AF65-F5344CB8AC3E}">
        <p14:creationId xmlns:p14="http://schemas.microsoft.com/office/powerpoint/2010/main" val="424691400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p:sp>
        <p:nvSpPr>
          <p:cNvPr id="3" name="Notes Placeholder 2"/>
          <p:cNvSpPr>
            <a:spLocks noGrp="1"/>
          </p:cNvSpPr>
          <p:nvPr>
            <p:ph type="body" idx="1"/>
          </p:nvPr>
        </p:nvSpPr>
        <p:spPr/>
        <p:txBody>
          <a:bodyPr/>
          <a:lstStyle/>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000" b="1" u="none" noProof="0" dirty="0">
                <a:highlight>
                  <a:srgbClr val="00FFFF"/>
                </a:highlight>
              </a:rPr>
              <a:t>Note pour l’enseignant(e)</a:t>
            </a: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noProof="0" dirty="0">
                <a:latin typeface="Comic Sans MS" panose="030F0702030302020204" pitchFamily="66" charset="0"/>
              </a:rPr>
              <a:t>L'enseignant(e) donne 3 minutes aux élèves pour compléter cette activité. </a:t>
            </a:r>
            <a:endParaRPr lang="en-US" dirty="0">
              <a:latin typeface="Comic Sans MS" panose="030F0702030302020204" pitchFamily="66" charset="0"/>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20</a:t>
            </a:fld>
            <a:endParaRPr lang="en-US">
              <a:latin typeface="Comic Sans MS" panose="030F0702030302020204" pitchFamily="66" charset="0"/>
            </a:endParaRPr>
          </a:p>
        </p:txBody>
      </p:sp>
    </p:spTree>
    <p:extLst>
      <p:ext uri="{BB962C8B-B14F-4D97-AF65-F5344CB8AC3E}">
        <p14:creationId xmlns:p14="http://schemas.microsoft.com/office/powerpoint/2010/main" val="164250157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p:sp>
        <p:nvSpPr>
          <p:cNvPr id="3" name="Notes Placeholder 2"/>
          <p:cNvSpPr>
            <a:spLocks noGrp="1"/>
          </p:cNvSpPr>
          <p:nvPr>
            <p:ph type="body" idx="1"/>
          </p:nvPr>
        </p:nvSpPr>
        <p:spPr/>
        <p:txBody>
          <a:bodyPr/>
          <a:lstStyle/>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800" b="1" u="none" noProof="0" dirty="0"/>
              <a:t>Note pour l’enseignant(e)</a:t>
            </a:r>
          </a:p>
          <a:p>
            <a:pPr marL="228600" marR="0" lvl="0" indent="0" algn="l" defTabSz="914400" rtl="0" eaLnBrk="1" fontAlgn="auto" latinLnBrk="0" hangingPunct="1">
              <a:lnSpc>
                <a:spcPct val="107000"/>
              </a:lnSpc>
              <a:spcBef>
                <a:spcPts val="0"/>
              </a:spcBef>
              <a:spcAft>
                <a:spcPts val="800"/>
              </a:spcAft>
              <a:buClrTx/>
              <a:buSzTx/>
              <a:buFontTx/>
              <a:buNone/>
              <a:tabLst/>
              <a:defRPr/>
            </a:pPr>
            <a:r>
              <a:rPr lang="fr-FR" sz="800" b="0" i="0" u="none" noProof="0" dirty="0">
                <a:effectLst/>
                <a:latin typeface="Calibri" panose="020F0502020204030204" pitchFamily="34" charset="0"/>
                <a:ea typeface="Calibri" panose="020F0502020204030204" pitchFamily="34" charset="0"/>
                <a:cs typeface="Calibri" panose="020F0502020204030204" pitchFamily="34" charset="0"/>
              </a:rPr>
              <a:t>L'enseignant(e) corrige l'activité interactivement avec les élèves en </a:t>
            </a:r>
            <a:r>
              <a:rPr lang="fr-FR" sz="800" b="0" u="none" noProof="0" dirty="0">
                <a:highlight>
                  <a:srgbClr val="00FFFF"/>
                </a:highlight>
              </a:rPr>
              <a:t>cliquant, en mode diaporama, pour révéler les réponses successivement.</a:t>
            </a:r>
            <a:endParaRPr lang="fr-FR" sz="800" b="0" i="0" u="none" noProof="0" dirty="0">
              <a:effectLst/>
              <a:latin typeface="Calibri" panose="020F0502020204030204" pitchFamily="34" charset="0"/>
              <a:ea typeface="Calibri" panose="020F0502020204030204" pitchFamily="34" charset="0"/>
              <a:cs typeface="Calibri" panose="020F0502020204030204" pitchFamily="34" charset="0"/>
            </a:endParaRPr>
          </a:p>
          <a:p>
            <a:pPr marL="228600" marR="0" lvl="0" indent="0" algn="l" defTabSz="914400" rtl="0" eaLnBrk="1" fontAlgn="auto" latinLnBrk="0" hangingPunct="1">
              <a:lnSpc>
                <a:spcPct val="107000"/>
              </a:lnSpc>
              <a:spcBef>
                <a:spcPts val="0"/>
              </a:spcBef>
              <a:spcAft>
                <a:spcPts val="800"/>
              </a:spcAft>
              <a:buClrTx/>
              <a:buSzTx/>
              <a:buFontTx/>
              <a:buNone/>
              <a:tabLst/>
              <a:defRPr/>
            </a:pPr>
            <a:endParaRPr lang="fr-FR" sz="800" b="0" i="0" u="none" noProof="0" dirty="0">
              <a:effectLst/>
              <a:latin typeface="Calibri" panose="020F0502020204030204" pitchFamily="34" charset="0"/>
              <a:ea typeface="Calibri" panose="020F0502020204030204" pitchFamily="34" charset="0"/>
              <a:cs typeface="Calibri" panose="020F0502020204030204" pitchFamily="34" charset="0"/>
            </a:endParaRPr>
          </a:p>
          <a:p>
            <a:pPr marL="228600" indent="0"/>
            <a:r>
              <a:rPr lang="fr-FR" sz="1200" b="0" i="0" u="none" strike="noStrike" cap="none" dirty="0">
                <a:solidFill>
                  <a:schemeClr val="dk1"/>
                </a:solidFill>
                <a:effectLst/>
                <a:latin typeface="Calibri"/>
                <a:ea typeface="Calibri"/>
                <a:cs typeface="Calibri"/>
                <a:sym typeface="Calibri"/>
              </a:rPr>
              <a:t>L’enseignant(e) dit : </a:t>
            </a:r>
            <a:r>
              <a:rPr lang="fr-FR" sz="1200" b="1" i="0" u="none" strike="noStrike" cap="none" dirty="0">
                <a:solidFill>
                  <a:schemeClr val="dk1"/>
                </a:solidFill>
                <a:effectLst/>
                <a:latin typeface="Calibri"/>
                <a:ea typeface="Calibri"/>
                <a:cs typeface="Calibri"/>
                <a:sym typeface="Calibri"/>
              </a:rPr>
              <a:t>« Regardez la première expression. </a:t>
            </a:r>
          </a:p>
          <a:p>
            <a:pPr marL="228600" indent="0"/>
            <a:r>
              <a:rPr lang="fr-FR" sz="1200" b="1" i="0" u="none" strike="noStrike" cap="none" dirty="0">
                <a:solidFill>
                  <a:schemeClr val="dk1"/>
                </a:solidFill>
                <a:effectLst/>
                <a:latin typeface="Calibri"/>
                <a:ea typeface="Calibri"/>
                <a:cs typeface="Calibri"/>
                <a:sym typeface="Calibri"/>
              </a:rPr>
              <a:t>L'opération entre parenthèses est une division. Donc, elle devrait être effectuée en premier. </a:t>
            </a:r>
          </a:p>
          <a:p>
            <a:pPr marL="228600" indent="0"/>
            <a:r>
              <a:rPr lang="fr-FR" sz="1200" b="1" i="0" u="none" strike="noStrike" cap="none" dirty="0">
                <a:solidFill>
                  <a:schemeClr val="dk1"/>
                </a:solidFill>
                <a:effectLst/>
                <a:latin typeface="Calibri"/>
                <a:ea typeface="Calibri"/>
                <a:cs typeface="Calibri"/>
                <a:sym typeface="Calibri"/>
              </a:rPr>
              <a:t>Maintenant, regardez la deuxième expression, sans parenthèses. </a:t>
            </a:r>
          </a:p>
          <a:p>
            <a:pPr marL="228600" indent="0"/>
            <a:r>
              <a:rPr lang="fr-FR" sz="1200" b="1" i="0" u="none" strike="noStrike" cap="none" dirty="0">
                <a:solidFill>
                  <a:schemeClr val="dk1"/>
                </a:solidFill>
                <a:effectLst/>
                <a:latin typeface="Calibri"/>
                <a:ea typeface="Calibri"/>
                <a:cs typeface="Calibri"/>
                <a:sym typeface="Calibri"/>
              </a:rPr>
              <a:t>La division doit toujours être effectuée avant la soustraction. </a:t>
            </a:r>
          </a:p>
          <a:p>
            <a:pPr marL="228600" indent="0"/>
            <a:r>
              <a:rPr lang="fr-FR" sz="1200" b="1" i="0" u="none" strike="noStrike" cap="none" dirty="0">
                <a:solidFill>
                  <a:schemeClr val="dk1"/>
                </a:solidFill>
                <a:effectLst/>
                <a:latin typeface="Calibri"/>
                <a:ea typeface="Calibri"/>
                <a:cs typeface="Calibri"/>
                <a:sym typeface="Calibri"/>
              </a:rPr>
              <a:t>Puisque les deux expressions conduisent à une même réponse, les parenthèses peuvent être supprimées. » </a:t>
            </a:r>
            <a:r>
              <a:rPr lang="fr-FR" sz="1200" b="0" i="0" u="none" strike="noStrike" cap="none" dirty="0">
                <a:solidFill>
                  <a:schemeClr val="dk1"/>
                </a:solidFill>
                <a:effectLst/>
                <a:latin typeface="Calibri"/>
                <a:ea typeface="Calibri"/>
                <a:cs typeface="Calibri"/>
                <a:sym typeface="Calibri"/>
              </a:rPr>
              <a:t>(Utiliser l'animation)</a:t>
            </a:r>
          </a:p>
          <a:p>
            <a:pPr marL="228600" indent="0"/>
            <a:r>
              <a:rPr lang="fr-FR" sz="1200" b="1" i="0" u="none" strike="noStrike" cap="none" dirty="0">
                <a:solidFill>
                  <a:schemeClr val="dk1"/>
                </a:solidFill>
                <a:effectLst/>
                <a:latin typeface="Calibri"/>
                <a:ea typeface="Calibri"/>
                <a:cs typeface="Calibri"/>
                <a:sym typeface="Calibri"/>
              </a:rPr>
              <a:t> </a:t>
            </a:r>
          </a:p>
          <a:p>
            <a:pPr marL="114300" marR="0" indent="457200">
              <a:lnSpc>
                <a:spcPct val="107000"/>
              </a:lnSpc>
              <a:spcBef>
                <a:spcPts val="0"/>
              </a:spcBef>
              <a:spcAft>
                <a:spcPts val="800"/>
              </a:spcAft>
            </a:pPr>
            <a:endParaRPr lang="fr-FR" sz="800" b="0" i="0" u="none" noProof="0" dirty="0">
              <a:effectLst/>
              <a:latin typeface="Calibri" panose="020F0502020204030204" pitchFamily="34" charset="0"/>
              <a:ea typeface="Calibri" panose="020F0502020204030204" pitchFamily="34" charset="0"/>
              <a:cs typeface="Arial" panose="020B0604020202020204" pitchFamily="34" charset="0"/>
            </a:endParaRPr>
          </a:p>
          <a:p>
            <a:endParaRPr lang="en-US" dirty="0">
              <a:latin typeface="Comic Sans MS" panose="030F0702030302020204" pitchFamily="66" charset="0"/>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21</a:t>
            </a:fld>
            <a:endParaRPr lang="en-US">
              <a:latin typeface="Comic Sans MS" panose="030F0702030302020204" pitchFamily="66" charset="0"/>
            </a:endParaRPr>
          </a:p>
        </p:txBody>
      </p:sp>
    </p:spTree>
    <p:extLst>
      <p:ext uri="{BB962C8B-B14F-4D97-AF65-F5344CB8AC3E}">
        <p14:creationId xmlns:p14="http://schemas.microsoft.com/office/powerpoint/2010/main" val="191268782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p:sp>
        <p:nvSpPr>
          <p:cNvPr id="3" name="Notes Placeholder 2"/>
          <p:cNvSpPr>
            <a:spLocks noGrp="1"/>
          </p:cNvSpPr>
          <p:nvPr>
            <p:ph type="body" idx="1"/>
          </p:nvPr>
        </p:nvSpPr>
        <p:spPr/>
        <p:txBody>
          <a:bodyPr/>
          <a:lstStyle/>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000" b="1" u="none" noProof="0" dirty="0"/>
              <a:t>Note pour l’enseignant(e)</a:t>
            </a: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noProof="0" dirty="0">
                <a:latin typeface="Comic Sans MS" panose="030F0702030302020204" pitchFamily="66" charset="0"/>
              </a:rPr>
              <a:t>L'enseignant(e) donne 3 minutes aux élèves pour compléter cette activité. </a:t>
            </a:r>
            <a:endParaRPr lang="en-US" dirty="0">
              <a:latin typeface="Comic Sans MS" panose="030F0702030302020204" pitchFamily="66" charset="0"/>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22</a:t>
            </a:fld>
            <a:endParaRPr lang="en-US">
              <a:latin typeface="Comic Sans MS" panose="030F0702030302020204" pitchFamily="66" charset="0"/>
            </a:endParaRPr>
          </a:p>
        </p:txBody>
      </p:sp>
    </p:spTree>
    <p:extLst>
      <p:ext uri="{BB962C8B-B14F-4D97-AF65-F5344CB8AC3E}">
        <p14:creationId xmlns:p14="http://schemas.microsoft.com/office/powerpoint/2010/main" val="287310052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p:sp>
        <p:nvSpPr>
          <p:cNvPr id="3" name="Notes Placeholder 2"/>
          <p:cNvSpPr>
            <a:spLocks noGrp="1"/>
          </p:cNvSpPr>
          <p:nvPr>
            <p:ph type="body" idx="1"/>
          </p:nvPr>
        </p:nvSpPr>
        <p:spPr/>
        <p:txBody>
          <a:bodyPr/>
          <a:lstStyle/>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000" b="1" u="none" noProof="0" dirty="0"/>
              <a:t>Note pour l’enseignant(e)</a:t>
            </a:r>
          </a:p>
          <a:p>
            <a:pPr marL="228600" marR="0" lvl="0" indent="0" algn="l" defTabSz="914400" rtl="0" eaLnBrk="1" fontAlgn="auto" latinLnBrk="0" hangingPunct="1">
              <a:lnSpc>
                <a:spcPct val="107000"/>
              </a:lnSpc>
              <a:spcBef>
                <a:spcPts val="0"/>
              </a:spcBef>
              <a:spcAft>
                <a:spcPts val="800"/>
              </a:spcAft>
              <a:buClrTx/>
              <a:buSzTx/>
              <a:buFontTx/>
              <a:buNone/>
              <a:tabLst/>
              <a:defRPr/>
            </a:pPr>
            <a:r>
              <a:rPr lang="fr-FR" sz="1000" b="0" i="0" u="none" noProof="0" dirty="0">
                <a:effectLst/>
                <a:latin typeface="Calibri" panose="020F0502020204030204" pitchFamily="34" charset="0"/>
                <a:ea typeface="Calibri" panose="020F0502020204030204" pitchFamily="34" charset="0"/>
                <a:cs typeface="Calibri" panose="020F0502020204030204" pitchFamily="34" charset="0"/>
              </a:rPr>
              <a:t>L'enseignant(e) corrige l'activité interactivement avec les élèves en </a:t>
            </a:r>
            <a:r>
              <a:rPr lang="fr-FR" sz="1000" b="0" u="none" noProof="0" dirty="0">
                <a:highlight>
                  <a:srgbClr val="00FFFF"/>
                </a:highlight>
              </a:rPr>
              <a:t>cliquant, en mode diaporama, pour révéler les réponses successivement.</a:t>
            </a:r>
            <a:endParaRPr lang="fr-FR" sz="1000" b="0" i="0" u="none" noProof="0" dirty="0">
              <a:effectLst/>
              <a:latin typeface="Calibri" panose="020F0502020204030204" pitchFamily="34" charset="0"/>
              <a:ea typeface="Calibri" panose="020F0502020204030204" pitchFamily="34" charset="0"/>
              <a:cs typeface="Calibri" panose="020F0502020204030204" pitchFamily="34" charset="0"/>
            </a:endParaRPr>
          </a:p>
          <a:p>
            <a:pPr marL="228600" marR="0" lvl="0" indent="0" algn="l" defTabSz="914400" rtl="0" eaLnBrk="1" fontAlgn="auto" latinLnBrk="0" hangingPunct="1">
              <a:lnSpc>
                <a:spcPct val="107000"/>
              </a:lnSpc>
              <a:spcBef>
                <a:spcPts val="0"/>
              </a:spcBef>
              <a:spcAft>
                <a:spcPts val="800"/>
              </a:spcAft>
              <a:buClrTx/>
              <a:buSzTx/>
              <a:buFontTx/>
              <a:buNone/>
              <a:tabLst/>
              <a:defRPr/>
            </a:pPr>
            <a:endParaRPr lang="fr-FR" sz="1000" b="0" i="0" u="none" noProof="0" dirty="0">
              <a:effectLst/>
              <a:latin typeface="Calibri" panose="020F0502020204030204" pitchFamily="34" charset="0"/>
              <a:ea typeface="Calibri" panose="020F0502020204030204" pitchFamily="34" charset="0"/>
              <a:cs typeface="Calibri" panose="020F0502020204030204" pitchFamily="34" charset="0"/>
            </a:endParaRPr>
          </a:p>
          <a:p>
            <a:pPr marL="228600" indent="0"/>
            <a:r>
              <a:rPr lang="fr-FR" sz="1200" b="0" i="0" u="none" strike="noStrike" cap="none" dirty="0">
                <a:solidFill>
                  <a:schemeClr val="dk1"/>
                </a:solidFill>
                <a:effectLst/>
                <a:latin typeface="Calibri"/>
                <a:ea typeface="Calibri"/>
                <a:cs typeface="Calibri"/>
                <a:sym typeface="Calibri"/>
              </a:rPr>
              <a:t>L’enseignant(e) dit : </a:t>
            </a:r>
            <a:r>
              <a:rPr lang="fr-FR" sz="1200" b="1" i="0" u="none" strike="noStrike" cap="none" dirty="0">
                <a:solidFill>
                  <a:schemeClr val="dk1"/>
                </a:solidFill>
                <a:effectLst/>
                <a:latin typeface="Calibri"/>
                <a:ea typeface="Calibri"/>
                <a:cs typeface="Calibri"/>
                <a:sym typeface="Calibri"/>
              </a:rPr>
              <a:t>« Regardez la première expression. L'opération entre parenthèses est une addition. </a:t>
            </a:r>
          </a:p>
          <a:p>
            <a:pPr marL="228600" indent="0"/>
            <a:r>
              <a:rPr lang="fr-FR" sz="1200" b="1" i="0" u="none" strike="noStrike" cap="none" dirty="0">
                <a:solidFill>
                  <a:schemeClr val="dk1"/>
                </a:solidFill>
                <a:effectLst/>
                <a:latin typeface="Calibri"/>
                <a:ea typeface="Calibri"/>
                <a:cs typeface="Calibri"/>
                <a:sym typeface="Calibri"/>
              </a:rPr>
              <a:t>Cela signifie que l'addition doit être effectuée avant la division. Donc, elle devrait être effectuée en premier. </a:t>
            </a:r>
          </a:p>
          <a:p>
            <a:pPr marL="228600" indent="0"/>
            <a:r>
              <a:rPr lang="fr-FR" sz="1200" b="1" i="0" u="none" strike="noStrike" cap="none" dirty="0">
                <a:solidFill>
                  <a:schemeClr val="dk1"/>
                </a:solidFill>
                <a:effectLst/>
                <a:latin typeface="Calibri"/>
                <a:ea typeface="Calibri"/>
                <a:cs typeface="Calibri"/>
                <a:sym typeface="Calibri"/>
              </a:rPr>
              <a:t>Maintenant, regardez la deuxième expression, sans parenthèses. </a:t>
            </a:r>
          </a:p>
          <a:p>
            <a:pPr marL="228600" indent="0"/>
            <a:r>
              <a:rPr lang="fr-FR" sz="1200" b="1" i="0" u="none" strike="noStrike" cap="none" dirty="0">
                <a:solidFill>
                  <a:schemeClr val="dk1"/>
                </a:solidFill>
                <a:effectLst/>
                <a:latin typeface="Calibri"/>
                <a:ea typeface="Calibri"/>
                <a:cs typeface="Calibri"/>
                <a:sym typeface="Calibri"/>
              </a:rPr>
              <a:t>La division doit toujours être effectuée avant l'addition. </a:t>
            </a:r>
          </a:p>
          <a:p>
            <a:pPr marL="228600" indent="0"/>
            <a:r>
              <a:rPr lang="fr-FR" sz="1200" b="1" i="0" u="none" strike="noStrike" cap="none" dirty="0">
                <a:solidFill>
                  <a:schemeClr val="dk1"/>
                </a:solidFill>
                <a:effectLst/>
                <a:latin typeface="Calibri"/>
                <a:ea typeface="Calibri"/>
                <a:cs typeface="Calibri"/>
                <a:sym typeface="Calibri"/>
              </a:rPr>
              <a:t>Puisque chaque expression conduit à une réponse différente, les parenthèses ne peuvent pas être supprimées. » </a:t>
            </a:r>
            <a:r>
              <a:rPr lang="fr-FR" sz="1200" b="0" i="0" u="none" strike="noStrike" cap="none" dirty="0">
                <a:solidFill>
                  <a:schemeClr val="dk1"/>
                </a:solidFill>
                <a:effectLst/>
                <a:latin typeface="Calibri"/>
                <a:ea typeface="Calibri"/>
                <a:cs typeface="Calibri"/>
                <a:sym typeface="Calibri"/>
              </a:rPr>
              <a:t>(Utiliser l'animation)</a:t>
            </a:r>
          </a:p>
          <a:p>
            <a:endParaRPr lang="en-US" dirty="0">
              <a:latin typeface="Comic Sans MS" panose="030F0702030302020204" pitchFamily="66" charset="0"/>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23</a:t>
            </a:fld>
            <a:endParaRPr lang="en-US">
              <a:latin typeface="Comic Sans MS" panose="030F0702030302020204" pitchFamily="66" charset="0"/>
            </a:endParaRPr>
          </a:p>
        </p:txBody>
      </p:sp>
    </p:spTree>
    <p:extLst>
      <p:ext uri="{BB962C8B-B14F-4D97-AF65-F5344CB8AC3E}">
        <p14:creationId xmlns:p14="http://schemas.microsoft.com/office/powerpoint/2010/main" val="389647751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p:sp>
        <p:nvSpPr>
          <p:cNvPr id="3" name="Notes Placeholder 2"/>
          <p:cNvSpPr>
            <a:spLocks noGrp="1"/>
          </p:cNvSpPr>
          <p:nvPr>
            <p:ph type="body" idx="1"/>
          </p:nvPr>
        </p:nvSpPr>
        <p:spPr/>
        <p:txBody>
          <a:bodyPr/>
          <a:lstStyle/>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1" u="none" noProof="0" dirty="0"/>
              <a:t>Note pour l’enseignant(e)</a:t>
            </a:r>
          </a:p>
          <a:p>
            <a:pPr marL="228600" indent="0"/>
            <a:r>
              <a:rPr lang="fr-FR" sz="1200" b="0" i="0" u="none" strike="noStrike" cap="none" dirty="0">
                <a:solidFill>
                  <a:schemeClr val="dk1"/>
                </a:solidFill>
                <a:effectLst/>
                <a:latin typeface="Calibri"/>
                <a:ea typeface="Calibri"/>
                <a:cs typeface="Calibri"/>
                <a:sym typeface="Calibri"/>
              </a:rPr>
              <a:t>L'élève trouverait ces diapos sous le titre « vérifiez votre compréhension ».</a:t>
            </a: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000" b="1" dirty="0">
              <a:solidFill>
                <a:schemeClr val="bg1"/>
              </a:solidFill>
              <a:latin typeface="Comic Sans MS" panose="030F0702030302020204" pitchFamily="66" charset="0"/>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br>
              <a:rPr lang="en-US" sz="1200" b="1" dirty="0">
                <a:solidFill>
                  <a:schemeClr val="bg1"/>
                </a:solidFill>
                <a:latin typeface="Comic Sans MS" panose="030F0702030302020204" pitchFamily="66" charset="0"/>
              </a:rPr>
            </a:br>
            <a:endParaRPr lang="en-US" sz="1200" b="1" dirty="0">
              <a:solidFill>
                <a:schemeClr val="bg1"/>
              </a:solidFill>
              <a:latin typeface="Comic Sans MS" panose="030F0702030302020204" pitchFamily="66" charset="0"/>
            </a:endParaRPr>
          </a:p>
          <a:p>
            <a:endParaRPr lang="en-US" dirty="0">
              <a:latin typeface="Comic Sans MS" panose="030F0702030302020204" pitchFamily="66" charset="0"/>
            </a:endParaRPr>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fr-FR" sz="1200" b="0" i="0" u="none" strike="noStrike" cap="none" smtClean="0">
                <a:solidFill>
                  <a:schemeClr val="dk1"/>
                </a:solidFill>
                <a:ea typeface="Calibri"/>
                <a:cs typeface="Calibri"/>
                <a:sym typeface="Calibri"/>
              </a:rPr>
              <a:pPr marL="0" marR="0" lvl="0" indent="0" algn="r" rtl="0">
                <a:lnSpc>
                  <a:spcPct val="100000"/>
                </a:lnSpc>
                <a:spcBef>
                  <a:spcPts val="0"/>
                </a:spcBef>
                <a:spcAft>
                  <a:spcPts val="0"/>
                </a:spcAft>
                <a:buClr>
                  <a:srgbClr val="000000"/>
                </a:buClr>
                <a:buSzPts val="1200"/>
                <a:buFont typeface="Arial"/>
                <a:buNone/>
              </a:pPr>
              <a:t>24</a:t>
            </a:fld>
            <a:endParaRPr lang="fr-FR" sz="1200" b="0" i="0" u="none" strike="noStrike" cap="none" dirty="0">
              <a:solidFill>
                <a:schemeClr val="dk1"/>
              </a:solidFill>
              <a:ea typeface="Calibri"/>
              <a:cs typeface="Calibri"/>
              <a:sym typeface="Calibri"/>
            </a:endParaRPr>
          </a:p>
        </p:txBody>
      </p:sp>
    </p:spTree>
    <p:extLst>
      <p:ext uri="{BB962C8B-B14F-4D97-AF65-F5344CB8AC3E}">
        <p14:creationId xmlns:p14="http://schemas.microsoft.com/office/powerpoint/2010/main" val="225145753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p:sp>
        <p:nvSpPr>
          <p:cNvPr id="3" name="Notes Placeholder 2"/>
          <p:cNvSpPr>
            <a:spLocks noGrp="1"/>
          </p:cNvSpPr>
          <p:nvPr>
            <p:ph type="body" idx="1"/>
          </p:nvPr>
        </p:nvSpPr>
        <p:spPr/>
        <p:txBody>
          <a:bodyPr/>
          <a:lstStyle/>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800" b="1" u="none" noProof="0" dirty="0">
                <a:highlight>
                  <a:srgbClr val="00FFFF"/>
                </a:highlight>
              </a:rPr>
              <a:t>Note pour l’enseignant(e)</a:t>
            </a: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000" b="0" i="0" u="none" strike="noStrike" cap="none" dirty="0">
                <a:solidFill>
                  <a:schemeClr val="dk1"/>
                </a:solidFill>
                <a:effectLst/>
                <a:latin typeface="Calibri"/>
                <a:ea typeface="Calibri"/>
                <a:cs typeface="Calibri"/>
                <a:sym typeface="Calibri"/>
              </a:rPr>
              <a:t>L’enseignant(e) dit : </a:t>
            </a:r>
            <a:r>
              <a:rPr lang="fr-FR" sz="1000" b="1" i="0" u="none" strike="noStrike" cap="none" dirty="0">
                <a:solidFill>
                  <a:schemeClr val="dk1"/>
                </a:solidFill>
                <a:effectLst/>
                <a:latin typeface="Calibri"/>
                <a:ea typeface="Calibri"/>
                <a:cs typeface="Calibri"/>
                <a:sym typeface="Calibri"/>
              </a:rPr>
              <a:t>« </a:t>
            </a:r>
            <a:r>
              <a:rPr lang="fr-FR" sz="1000" b="1" noProof="0" dirty="0">
                <a:latin typeface="Comic Sans MS" panose="030F0702030302020204" pitchFamily="66" charset="0"/>
              </a:rPr>
              <a:t>Placez des parenthèses, si nécessaire, pour que cette égalité soit vraie. »</a:t>
            </a: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000" noProof="0" dirty="0">
                <a:highlight>
                  <a:srgbClr val="00FFFF"/>
                </a:highlight>
                <a:latin typeface="Comic Sans MS" panose="030F0702030302020204" pitchFamily="66" charset="0"/>
              </a:rPr>
              <a:t>L'enseignant(e) donne 3 minutes aux élèves pour compléter cette activité. </a:t>
            </a: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25</a:t>
            </a:fld>
            <a:endParaRPr lang="en-US">
              <a:latin typeface="Comic Sans MS" panose="030F0702030302020204" pitchFamily="66" charset="0"/>
            </a:endParaRPr>
          </a:p>
        </p:txBody>
      </p:sp>
    </p:spTree>
    <p:extLst>
      <p:ext uri="{BB962C8B-B14F-4D97-AF65-F5344CB8AC3E}">
        <p14:creationId xmlns:p14="http://schemas.microsoft.com/office/powerpoint/2010/main" val="234991054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p:sp>
        <p:nvSpPr>
          <p:cNvPr id="3" name="Notes Placeholder 2"/>
          <p:cNvSpPr>
            <a:spLocks noGrp="1"/>
          </p:cNvSpPr>
          <p:nvPr>
            <p:ph type="body" idx="1"/>
          </p:nvPr>
        </p:nvSpPr>
        <p:spPr/>
        <p:txBody>
          <a:bodyPr/>
          <a:lstStyle/>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000" b="1" u="none" noProof="0" dirty="0"/>
              <a:t>Note pour l’enseignant(e)</a:t>
            </a:r>
          </a:p>
          <a:p>
            <a:pPr marL="228600" marR="0" lvl="0" indent="0" algn="l" defTabSz="914400" rtl="0" eaLnBrk="1" fontAlgn="auto" latinLnBrk="0" hangingPunct="1">
              <a:lnSpc>
                <a:spcPct val="107000"/>
              </a:lnSpc>
              <a:spcBef>
                <a:spcPts val="0"/>
              </a:spcBef>
              <a:spcAft>
                <a:spcPts val="800"/>
              </a:spcAft>
              <a:buClrTx/>
              <a:buSzTx/>
              <a:buFontTx/>
              <a:buNone/>
              <a:tabLst/>
              <a:defRPr/>
            </a:pPr>
            <a:r>
              <a:rPr lang="fr-FR" sz="1000" b="0" i="0" u="none" noProof="0" dirty="0">
                <a:effectLst/>
                <a:latin typeface="Calibri" panose="020F0502020204030204" pitchFamily="34" charset="0"/>
                <a:ea typeface="Calibri" panose="020F0502020204030204" pitchFamily="34" charset="0"/>
                <a:cs typeface="Calibri" panose="020F0502020204030204" pitchFamily="34" charset="0"/>
              </a:rPr>
              <a:t>L'enseignant(e) corrige l'activité interactivement avec les élèves.</a:t>
            </a:r>
          </a:p>
          <a:p>
            <a:pPr marL="228600" marR="0" lvl="0" indent="0" algn="l" defTabSz="914400" rtl="0" eaLnBrk="1" fontAlgn="auto" latinLnBrk="0" hangingPunct="1">
              <a:lnSpc>
                <a:spcPct val="107000"/>
              </a:lnSpc>
              <a:spcBef>
                <a:spcPts val="0"/>
              </a:spcBef>
              <a:spcAft>
                <a:spcPts val="800"/>
              </a:spcAft>
              <a:buClrTx/>
              <a:buSzTx/>
              <a:buFontTx/>
              <a:buNone/>
              <a:tabLst/>
              <a:defRPr/>
            </a:pPr>
            <a:endParaRPr lang="fr-FR" sz="1000" b="0" i="0" u="none" noProof="0" dirty="0">
              <a:effectLst/>
              <a:latin typeface="Calibri" panose="020F0502020204030204" pitchFamily="34" charset="0"/>
              <a:ea typeface="Calibri" panose="020F0502020204030204" pitchFamily="34" charset="0"/>
              <a:cs typeface="Calibri" panose="020F0502020204030204" pitchFamily="34" charset="0"/>
            </a:endParaRPr>
          </a:p>
          <a:p>
            <a:pPr marL="571500" marR="0" lvl="0" indent="0" algn="l" defTabSz="914400" rtl="0" eaLnBrk="1" fontAlgn="auto" latinLnBrk="0" hangingPunct="1">
              <a:lnSpc>
                <a:spcPct val="107000"/>
              </a:lnSpc>
              <a:spcBef>
                <a:spcPts val="0"/>
              </a:spcBef>
              <a:spcAft>
                <a:spcPts val="800"/>
              </a:spcAft>
              <a:buClrTx/>
              <a:buSzTx/>
              <a:buFontTx/>
              <a:buNone/>
              <a:tabLst/>
              <a:defRPr/>
            </a:pPr>
            <a:endParaRPr lang="fr-FR" sz="1000" b="0" i="0" u="none" noProof="0" dirty="0">
              <a:effectLst/>
              <a:latin typeface="Calibri" panose="020F050202020403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26</a:t>
            </a:fld>
            <a:endParaRPr lang="en-US">
              <a:latin typeface="Comic Sans MS" panose="030F0702030302020204" pitchFamily="66" charset="0"/>
            </a:endParaRPr>
          </a:p>
        </p:txBody>
      </p:sp>
    </p:spTree>
    <p:extLst>
      <p:ext uri="{BB962C8B-B14F-4D97-AF65-F5344CB8AC3E}">
        <p14:creationId xmlns:p14="http://schemas.microsoft.com/office/powerpoint/2010/main" val="400651134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p:sp>
        <p:nvSpPr>
          <p:cNvPr id="3" name="Notes Placeholder 2"/>
          <p:cNvSpPr>
            <a:spLocks noGrp="1"/>
          </p:cNvSpPr>
          <p:nvPr>
            <p:ph type="body" idx="1"/>
          </p:nvPr>
        </p:nvSpPr>
        <p:spPr/>
        <p:txBody>
          <a:bodyPr/>
          <a:lstStyle/>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800" b="1" u="none" noProof="0" dirty="0">
                <a:highlight>
                  <a:srgbClr val="00FFFF"/>
                </a:highlight>
              </a:rPr>
              <a:t>Note pour l’enseignant(e)</a:t>
            </a: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000" noProof="0" dirty="0">
                <a:highlight>
                  <a:srgbClr val="00FFFF"/>
                </a:highlight>
                <a:latin typeface="Comic Sans MS" panose="030F0702030302020204" pitchFamily="66" charset="0"/>
              </a:rPr>
              <a:t>L'enseignant(e) donne 3 minutes aux élèves pour compléter cette activité. </a:t>
            </a:r>
            <a:endParaRPr lang="en-US" sz="1200" b="0" dirty="0"/>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27</a:t>
            </a:fld>
            <a:endParaRPr lang="en-US">
              <a:latin typeface="Comic Sans MS" panose="030F0702030302020204" pitchFamily="66" charset="0"/>
            </a:endParaRPr>
          </a:p>
        </p:txBody>
      </p:sp>
    </p:spTree>
    <p:extLst>
      <p:ext uri="{BB962C8B-B14F-4D97-AF65-F5344CB8AC3E}">
        <p14:creationId xmlns:p14="http://schemas.microsoft.com/office/powerpoint/2010/main" val="77489150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p:sp>
        <p:nvSpPr>
          <p:cNvPr id="3" name="Notes Placeholder 2"/>
          <p:cNvSpPr>
            <a:spLocks noGrp="1"/>
          </p:cNvSpPr>
          <p:nvPr>
            <p:ph type="body" idx="1"/>
          </p:nvPr>
        </p:nvSpPr>
        <p:spPr/>
        <p:txBody>
          <a:bodyPr/>
          <a:lstStyle/>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000" b="1" u="none" noProof="0" dirty="0"/>
              <a:t>Note pour l’enseignant(e)</a:t>
            </a:r>
          </a:p>
          <a:p>
            <a:pPr marL="228600" marR="0" lvl="0" indent="0" algn="l" defTabSz="914400" rtl="0" eaLnBrk="1" fontAlgn="auto" latinLnBrk="0" hangingPunct="1">
              <a:lnSpc>
                <a:spcPct val="107000"/>
              </a:lnSpc>
              <a:spcBef>
                <a:spcPts val="0"/>
              </a:spcBef>
              <a:spcAft>
                <a:spcPts val="800"/>
              </a:spcAft>
              <a:buClrTx/>
              <a:buSzTx/>
              <a:buFontTx/>
              <a:buNone/>
              <a:tabLst/>
              <a:defRPr/>
            </a:pPr>
            <a:r>
              <a:rPr lang="fr-FR" sz="1000" b="0" i="0" u="none" noProof="0" dirty="0">
                <a:effectLst/>
                <a:latin typeface="Calibri" panose="020F0502020204030204" pitchFamily="34" charset="0"/>
                <a:ea typeface="Calibri" panose="020F0502020204030204" pitchFamily="34" charset="0"/>
                <a:cs typeface="Calibri" panose="020F0502020204030204" pitchFamily="34" charset="0"/>
              </a:rPr>
              <a:t>L'enseignant(e) corrige l'activité interactivement avec les élèves.</a:t>
            </a:r>
          </a:p>
          <a:p>
            <a:pPr marL="228600" marR="0" lvl="0" indent="0" algn="l" defTabSz="914400" rtl="0" eaLnBrk="1" fontAlgn="auto" latinLnBrk="0" hangingPunct="1">
              <a:lnSpc>
                <a:spcPct val="107000"/>
              </a:lnSpc>
              <a:spcBef>
                <a:spcPts val="0"/>
              </a:spcBef>
              <a:spcAft>
                <a:spcPts val="800"/>
              </a:spcAft>
              <a:buClrTx/>
              <a:buSzTx/>
              <a:buFontTx/>
              <a:buNone/>
              <a:tabLst/>
              <a:defRPr/>
            </a:pPr>
            <a:endParaRPr lang="fr-FR" sz="1000" b="0" i="0" u="none" noProof="0" dirty="0">
              <a:effectLst/>
              <a:latin typeface="Calibri" panose="020F0502020204030204" pitchFamily="34" charset="0"/>
              <a:ea typeface="Calibri" panose="020F0502020204030204" pitchFamily="34" charset="0"/>
              <a:cs typeface="Calibri" panose="020F0502020204030204" pitchFamily="34" charset="0"/>
            </a:endParaRPr>
          </a:p>
          <a:p>
            <a:endParaRPr lang="en-US" sz="1200" b="0" dirty="0"/>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28</a:t>
            </a:fld>
            <a:endParaRPr lang="en-US">
              <a:latin typeface="Comic Sans MS" panose="030F0702030302020204" pitchFamily="66" charset="0"/>
            </a:endParaRPr>
          </a:p>
        </p:txBody>
      </p:sp>
    </p:spTree>
    <p:extLst>
      <p:ext uri="{BB962C8B-B14F-4D97-AF65-F5344CB8AC3E}">
        <p14:creationId xmlns:p14="http://schemas.microsoft.com/office/powerpoint/2010/main" val="295581554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p:sp>
        <p:nvSpPr>
          <p:cNvPr id="3" name="Notes Placeholder 2"/>
          <p:cNvSpPr>
            <a:spLocks noGrp="1"/>
          </p:cNvSpPr>
          <p:nvPr>
            <p:ph type="body" idx="1"/>
          </p:nvPr>
        </p:nvSpPr>
        <p:spPr/>
        <p:txBody>
          <a:bodyPr/>
          <a:lstStyle/>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800" b="1" u="none" noProof="0" dirty="0">
                <a:highlight>
                  <a:srgbClr val="00FFFF"/>
                </a:highlight>
              </a:rPr>
              <a:t>Note pour l’enseignant(e)</a:t>
            </a: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000" noProof="0" dirty="0">
                <a:highlight>
                  <a:srgbClr val="00FFFF"/>
                </a:highlight>
                <a:latin typeface="Comic Sans MS" panose="030F0702030302020204" pitchFamily="66" charset="0"/>
              </a:rPr>
              <a:t>L'enseignant(e) donne 3 minutes aux élèves pour compléter cette activité. </a:t>
            </a:r>
            <a:endParaRPr lang="en-US" sz="1200" b="0" dirty="0"/>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29</a:t>
            </a:fld>
            <a:endParaRPr lang="en-US">
              <a:latin typeface="Comic Sans MS" panose="030F0702030302020204" pitchFamily="66" charset="0"/>
            </a:endParaRPr>
          </a:p>
        </p:txBody>
      </p:sp>
    </p:spTree>
    <p:extLst>
      <p:ext uri="{BB962C8B-B14F-4D97-AF65-F5344CB8AC3E}">
        <p14:creationId xmlns:p14="http://schemas.microsoft.com/office/powerpoint/2010/main" val="332394571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p:sp>
        <p:nvSpPr>
          <p:cNvPr id="3" name="Notes Placeholder 2"/>
          <p:cNvSpPr>
            <a:spLocks noGrp="1"/>
          </p:cNvSpPr>
          <p:nvPr>
            <p:ph type="body" idx="1"/>
          </p:nvPr>
        </p:nvSpPr>
        <p:spPr/>
        <p:txBody>
          <a:bodyPr/>
          <a:lstStyle/>
          <a:p>
            <a:pPr marL="228600" marR="0" lvl="0" indent="0" algn="l" defTabSz="914400" rtl="0" eaLnBrk="1" fontAlgn="auto" latinLnBrk="0" hangingPunct="1">
              <a:lnSpc>
                <a:spcPct val="100000"/>
              </a:lnSpc>
              <a:spcBef>
                <a:spcPts val="0"/>
              </a:spcBef>
              <a:spcAft>
                <a:spcPts val="0"/>
              </a:spcAft>
              <a:buClr>
                <a:srgbClr val="4472C4"/>
              </a:buClr>
              <a:buSzPct val="100000"/>
              <a:buFont typeface="+mj-lt"/>
              <a:buNone/>
              <a:tabLst/>
              <a:defRPr/>
            </a:pPr>
            <a:r>
              <a:rPr kumimoji="0" lang="fr-FR" sz="1600" b="1" i="0" u="none" strike="noStrike" kern="0" cap="none" spc="0" normalizeH="0" baseline="0" noProof="0" dirty="0">
                <a:ln>
                  <a:noFill/>
                </a:ln>
                <a:solidFill>
                  <a:srgbClr val="000000">
                    <a:lumMod val="65000"/>
                    <a:lumOff val="35000"/>
                  </a:srgbClr>
                </a:solidFill>
                <a:effectLst/>
                <a:uLnTx/>
                <a:uFillTx/>
                <a:latin typeface="Comic Sans MS" panose="030F0702030302020204" pitchFamily="66" charset="0"/>
                <a:cs typeface="Calibri"/>
                <a:sym typeface="Calibri"/>
              </a:rPr>
              <a:t>Note pour l’enseignant(e)</a:t>
            </a:r>
          </a:p>
          <a:p>
            <a:pPr marL="228600" marR="0" lvl="0" indent="0" algn="l" defTabSz="914400" rtl="0" eaLnBrk="1" fontAlgn="auto" latinLnBrk="0" hangingPunct="1">
              <a:lnSpc>
                <a:spcPct val="150000"/>
              </a:lnSpc>
              <a:spcBef>
                <a:spcPts val="0"/>
              </a:spcBef>
              <a:spcAft>
                <a:spcPts val="0"/>
              </a:spcAft>
              <a:buClr>
                <a:srgbClr val="000000"/>
              </a:buClr>
              <a:buSzPts val="1400"/>
              <a:buFont typeface="Arial"/>
              <a:buNone/>
              <a:tabLst/>
              <a:defRPr/>
            </a:pPr>
            <a:r>
              <a:rPr kumimoji="0" lang="fr-FR" sz="1600" b="0" i="0" u="none" strike="noStrike" kern="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Arial" panose="020B0604020202020204" pitchFamily="34" charset="0"/>
                <a:sym typeface="Calibri"/>
              </a:rPr>
              <a:t>L’enseignant(e) lit la diapositive.</a:t>
            </a:r>
          </a:p>
        </p:txBody>
      </p:sp>
      <p:sp>
        <p:nvSpPr>
          <p:cNvPr id="4" name="Slide Number Placeholder 3"/>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fr-FR" sz="1200" b="0" i="0" u="none" strike="noStrike" kern="0" cap="none" spc="0" normalizeH="0" baseline="0" noProof="0" smtClean="0">
                <a:ln>
                  <a:noFill/>
                </a:ln>
                <a:solidFill>
                  <a:srgbClr val="000000"/>
                </a:solidFill>
                <a:effectLst/>
                <a:uLnTx/>
                <a:uFillTx/>
                <a:latin typeface="Comic Sans MS" panose="030F0702030302020204" pitchFamily="66" charset="0"/>
                <a:ea typeface="Calibri"/>
                <a:cs typeface="Calibri"/>
                <a:sym typeface="Calibri"/>
              </a:rPr>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t>3</a:t>
            </a:fld>
            <a:endParaRPr kumimoji="0" lang="fr-FR" sz="1200" b="0" i="0" u="none" strike="noStrike" kern="0" cap="none" spc="0" normalizeH="0" baseline="0" noProof="0">
              <a:ln>
                <a:noFill/>
              </a:ln>
              <a:solidFill>
                <a:srgbClr val="000000"/>
              </a:solidFill>
              <a:effectLst/>
              <a:uLnTx/>
              <a:uFillTx/>
              <a:latin typeface="Comic Sans MS" panose="030F0702030302020204" pitchFamily="66" charset="0"/>
              <a:ea typeface="Calibri"/>
              <a:cs typeface="Calibri"/>
              <a:sym typeface="Calibri"/>
            </a:endParaRPr>
          </a:p>
        </p:txBody>
      </p:sp>
    </p:spTree>
    <p:extLst>
      <p:ext uri="{BB962C8B-B14F-4D97-AF65-F5344CB8AC3E}">
        <p14:creationId xmlns:p14="http://schemas.microsoft.com/office/powerpoint/2010/main" val="257806677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p:sp>
        <p:nvSpPr>
          <p:cNvPr id="3" name="Notes Placeholder 2"/>
          <p:cNvSpPr>
            <a:spLocks noGrp="1"/>
          </p:cNvSpPr>
          <p:nvPr>
            <p:ph type="body" idx="1"/>
          </p:nvPr>
        </p:nvSpPr>
        <p:spPr/>
        <p:txBody>
          <a:bodyPr/>
          <a:lstStyle/>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200" b="1" u="none" noProof="0" dirty="0"/>
              <a:t>Note pour l’enseignant(e)</a:t>
            </a:r>
          </a:p>
          <a:p>
            <a:pPr marL="228600" marR="0" lvl="0" indent="0" algn="l" defTabSz="914400" rtl="0" eaLnBrk="1" fontAlgn="auto" latinLnBrk="0" hangingPunct="1">
              <a:lnSpc>
                <a:spcPct val="107000"/>
              </a:lnSpc>
              <a:spcBef>
                <a:spcPts val="0"/>
              </a:spcBef>
              <a:spcAft>
                <a:spcPts val="800"/>
              </a:spcAft>
              <a:buClrTx/>
              <a:buSzTx/>
              <a:buFontTx/>
              <a:buNone/>
              <a:tabLst/>
              <a:defRPr/>
            </a:pPr>
            <a:r>
              <a:rPr lang="fr-FR" sz="1200" b="0" i="0" u="none" noProof="0" dirty="0">
                <a:effectLst/>
                <a:latin typeface="Calibri" panose="020F0502020204030204" pitchFamily="34" charset="0"/>
                <a:ea typeface="Calibri" panose="020F0502020204030204" pitchFamily="34" charset="0"/>
                <a:cs typeface="Calibri" panose="020F0502020204030204" pitchFamily="34" charset="0"/>
              </a:rPr>
              <a:t>L'enseignant(e) corrige l'activité interactivement avec les élèves.</a:t>
            </a:r>
          </a:p>
          <a:p>
            <a:pPr marL="228600" marR="0" lvl="0" indent="0" algn="l" defTabSz="914400" rtl="0" eaLnBrk="1" fontAlgn="auto" latinLnBrk="0" hangingPunct="1">
              <a:lnSpc>
                <a:spcPct val="107000"/>
              </a:lnSpc>
              <a:spcBef>
                <a:spcPts val="0"/>
              </a:spcBef>
              <a:spcAft>
                <a:spcPts val="800"/>
              </a:spcAft>
              <a:buClrTx/>
              <a:buSzTx/>
              <a:buFontTx/>
              <a:buNone/>
              <a:tabLst/>
              <a:defRPr/>
            </a:pPr>
            <a:endParaRPr lang="fr-FR" sz="1200" b="0" i="0" u="none" noProof="0" dirty="0">
              <a:effectLst/>
              <a:latin typeface="Calibri" panose="020F0502020204030204" pitchFamily="34" charset="0"/>
              <a:ea typeface="Calibri" panose="020F0502020204030204" pitchFamily="34" charset="0"/>
              <a:cs typeface="Calibri" panose="020F0502020204030204" pitchFamily="34" charset="0"/>
            </a:endParaRPr>
          </a:p>
          <a:p>
            <a:endParaRPr lang="en-US" sz="1200" b="0" dirty="0"/>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30</a:t>
            </a:fld>
            <a:endParaRPr lang="en-US">
              <a:latin typeface="Comic Sans MS" panose="030F0702030302020204" pitchFamily="66" charset="0"/>
            </a:endParaRPr>
          </a:p>
        </p:txBody>
      </p:sp>
    </p:spTree>
    <p:extLst>
      <p:ext uri="{BB962C8B-B14F-4D97-AF65-F5344CB8AC3E}">
        <p14:creationId xmlns:p14="http://schemas.microsoft.com/office/powerpoint/2010/main" val="169277672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p:sp>
        <p:nvSpPr>
          <p:cNvPr id="3" name="Notes Placeholder 2"/>
          <p:cNvSpPr>
            <a:spLocks noGrp="1"/>
          </p:cNvSpPr>
          <p:nvPr>
            <p:ph type="body" idx="1"/>
          </p:nvPr>
        </p:nvSpPr>
        <p:spPr/>
        <p:txBody>
          <a:bodyPr/>
          <a:lstStyle/>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800" b="1" u="none" noProof="0" dirty="0">
                <a:highlight>
                  <a:srgbClr val="00FFFF"/>
                </a:highlight>
              </a:rPr>
              <a:t>Note pour l’enseignant(e)</a:t>
            </a: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000" noProof="0" dirty="0">
                <a:highlight>
                  <a:srgbClr val="00FFFF"/>
                </a:highlight>
                <a:latin typeface="Comic Sans MS" panose="030F0702030302020204" pitchFamily="66" charset="0"/>
              </a:rPr>
              <a:t>L'enseignant(e) donne 3 minutes aux élèves pour compléter cette activité. </a:t>
            </a:r>
            <a:endParaRPr lang="en-US" sz="1200" b="0" dirty="0"/>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31</a:t>
            </a:fld>
            <a:endParaRPr lang="en-US">
              <a:latin typeface="Comic Sans MS" panose="030F0702030302020204" pitchFamily="66" charset="0"/>
            </a:endParaRPr>
          </a:p>
        </p:txBody>
      </p:sp>
    </p:spTree>
    <p:extLst>
      <p:ext uri="{BB962C8B-B14F-4D97-AF65-F5344CB8AC3E}">
        <p14:creationId xmlns:p14="http://schemas.microsoft.com/office/powerpoint/2010/main" val="38443808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p:sp>
        <p:nvSpPr>
          <p:cNvPr id="3" name="Notes Placeholder 2"/>
          <p:cNvSpPr>
            <a:spLocks noGrp="1"/>
          </p:cNvSpPr>
          <p:nvPr>
            <p:ph type="body" idx="1"/>
          </p:nvPr>
        </p:nvSpPr>
        <p:spPr/>
        <p:txBody>
          <a:bodyPr/>
          <a:lstStyle/>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200" b="1" u="none" noProof="0" dirty="0"/>
              <a:t>Note pour l’enseignant(e)</a:t>
            </a:r>
          </a:p>
          <a:p>
            <a:pPr marL="228600" marR="0" lvl="0" indent="0" algn="l" defTabSz="914400" rtl="0" eaLnBrk="1" fontAlgn="auto" latinLnBrk="0" hangingPunct="1">
              <a:lnSpc>
                <a:spcPct val="107000"/>
              </a:lnSpc>
              <a:spcBef>
                <a:spcPts val="0"/>
              </a:spcBef>
              <a:spcAft>
                <a:spcPts val="800"/>
              </a:spcAft>
              <a:buClrTx/>
              <a:buSzTx/>
              <a:buFontTx/>
              <a:buNone/>
              <a:tabLst/>
              <a:defRPr/>
            </a:pPr>
            <a:r>
              <a:rPr lang="fr-FR" sz="1200" b="0" i="0" u="none" noProof="0" dirty="0">
                <a:effectLst/>
                <a:latin typeface="Calibri" panose="020F0502020204030204" pitchFamily="34" charset="0"/>
                <a:ea typeface="Calibri" panose="020F0502020204030204" pitchFamily="34" charset="0"/>
                <a:cs typeface="Calibri" panose="020F0502020204030204" pitchFamily="34" charset="0"/>
              </a:rPr>
              <a:t>L'enseignant(e) corrige l'activité interactivement avec les élèves.</a:t>
            </a:r>
          </a:p>
          <a:p>
            <a:pPr marL="228600" marR="0" lvl="0" indent="0" algn="l" defTabSz="914400" rtl="0" eaLnBrk="1" fontAlgn="auto" latinLnBrk="0" hangingPunct="1">
              <a:lnSpc>
                <a:spcPct val="107000"/>
              </a:lnSpc>
              <a:spcBef>
                <a:spcPts val="0"/>
              </a:spcBef>
              <a:spcAft>
                <a:spcPts val="800"/>
              </a:spcAft>
              <a:buClrTx/>
              <a:buSzTx/>
              <a:buFontTx/>
              <a:buNone/>
              <a:tabLst/>
              <a:defRPr/>
            </a:pPr>
            <a:endParaRPr lang="fr-FR" sz="1200" b="0" i="0" u="none" noProof="0" dirty="0">
              <a:effectLst/>
              <a:latin typeface="Calibri" panose="020F0502020204030204" pitchFamily="34" charset="0"/>
              <a:ea typeface="Calibri" panose="020F0502020204030204" pitchFamily="34" charset="0"/>
              <a:cs typeface="Calibri" panose="020F0502020204030204" pitchFamily="34" charset="0"/>
            </a:endParaRPr>
          </a:p>
          <a:p>
            <a:endParaRPr lang="en-US" sz="1200" b="0" dirty="0"/>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32</a:t>
            </a:fld>
            <a:endParaRPr lang="en-US">
              <a:latin typeface="Comic Sans MS" panose="030F0702030302020204" pitchFamily="66" charset="0"/>
            </a:endParaRPr>
          </a:p>
        </p:txBody>
      </p:sp>
    </p:spTree>
    <p:extLst>
      <p:ext uri="{BB962C8B-B14F-4D97-AF65-F5344CB8AC3E}">
        <p14:creationId xmlns:p14="http://schemas.microsoft.com/office/powerpoint/2010/main" val="162939529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p:sp>
        <p:nvSpPr>
          <p:cNvPr id="3" name="Notes Placeholder 2"/>
          <p:cNvSpPr>
            <a:spLocks noGrp="1"/>
          </p:cNvSpPr>
          <p:nvPr>
            <p:ph type="body" idx="1"/>
          </p:nvPr>
        </p:nvSpPr>
        <p:spPr/>
        <p:txBody>
          <a:bodyPr/>
          <a:lstStyle/>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800" b="1" u="none" noProof="0" dirty="0">
                <a:highlight>
                  <a:srgbClr val="00FFFF"/>
                </a:highlight>
              </a:rPr>
              <a:t>Note pour l’enseignant(e)</a:t>
            </a: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000" noProof="0" dirty="0">
                <a:highlight>
                  <a:srgbClr val="00FFFF"/>
                </a:highlight>
                <a:latin typeface="Comic Sans MS" panose="030F0702030302020204" pitchFamily="66" charset="0"/>
              </a:rPr>
              <a:t>L'enseignant(e) donne 3 minutes aux élèves pour compléter cette activité. </a:t>
            </a:r>
            <a:endParaRPr lang="en-US" sz="1200" b="0" dirty="0"/>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33</a:t>
            </a:fld>
            <a:endParaRPr lang="en-US">
              <a:latin typeface="Comic Sans MS" panose="030F0702030302020204" pitchFamily="66" charset="0"/>
            </a:endParaRPr>
          </a:p>
        </p:txBody>
      </p:sp>
    </p:spTree>
    <p:extLst>
      <p:ext uri="{BB962C8B-B14F-4D97-AF65-F5344CB8AC3E}">
        <p14:creationId xmlns:p14="http://schemas.microsoft.com/office/powerpoint/2010/main" val="387339943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p:sp>
        <p:nvSpPr>
          <p:cNvPr id="3" name="Notes Placeholder 2"/>
          <p:cNvSpPr>
            <a:spLocks noGrp="1"/>
          </p:cNvSpPr>
          <p:nvPr>
            <p:ph type="body" idx="1"/>
          </p:nvPr>
        </p:nvSpPr>
        <p:spPr/>
        <p:txBody>
          <a:bodyPr/>
          <a:lstStyle/>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200" b="1" u="none" noProof="0" dirty="0"/>
              <a:t>Note pour l’enseignant(e)</a:t>
            </a:r>
          </a:p>
          <a:p>
            <a:pPr marL="228600" marR="0" lvl="0" indent="0" algn="l" defTabSz="914400" rtl="0" eaLnBrk="1" fontAlgn="auto" latinLnBrk="0" hangingPunct="1">
              <a:lnSpc>
                <a:spcPct val="107000"/>
              </a:lnSpc>
              <a:spcBef>
                <a:spcPts val="0"/>
              </a:spcBef>
              <a:spcAft>
                <a:spcPts val="800"/>
              </a:spcAft>
              <a:buClrTx/>
              <a:buSzTx/>
              <a:buFontTx/>
              <a:buNone/>
              <a:tabLst/>
              <a:defRPr/>
            </a:pPr>
            <a:r>
              <a:rPr lang="fr-FR" sz="1200" b="0" i="0" u="none" noProof="0" dirty="0">
                <a:effectLst/>
                <a:latin typeface="Calibri" panose="020F0502020204030204" pitchFamily="34" charset="0"/>
                <a:ea typeface="Calibri" panose="020F0502020204030204" pitchFamily="34" charset="0"/>
                <a:cs typeface="Calibri" panose="020F0502020204030204" pitchFamily="34" charset="0"/>
              </a:rPr>
              <a:t>L'enseignant(e) corrige l'activité interactivement avec les élèves.</a:t>
            </a:r>
          </a:p>
          <a:p>
            <a:pPr marL="228600" marR="0" lvl="0" indent="0" algn="l" defTabSz="914400" rtl="0" eaLnBrk="1" fontAlgn="auto" latinLnBrk="0" hangingPunct="1">
              <a:lnSpc>
                <a:spcPct val="107000"/>
              </a:lnSpc>
              <a:spcBef>
                <a:spcPts val="0"/>
              </a:spcBef>
              <a:spcAft>
                <a:spcPts val="800"/>
              </a:spcAft>
              <a:buClrTx/>
              <a:buSzTx/>
              <a:buFontTx/>
              <a:buNone/>
              <a:tabLst/>
              <a:defRPr/>
            </a:pPr>
            <a:endParaRPr lang="fr-FR" sz="1200" b="0" i="0" u="none" noProof="0" dirty="0">
              <a:effectLst/>
              <a:latin typeface="Calibri" panose="020F0502020204030204" pitchFamily="34" charset="0"/>
              <a:ea typeface="Calibri" panose="020F0502020204030204" pitchFamily="34" charset="0"/>
              <a:cs typeface="Calibri" panose="020F0502020204030204" pitchFamily="34" charset="0"/>
            </a:endParaRPr>
          </a:p>
          <a:p>
            <a:endParaRPr lang="en-US" sz="1200" b="0" dirty="0"/>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34</a:t>
            </a:fld>
            <a:endParaRPr lang="en-US">
              <a:latin typeface="Comic Sans MS" panose="030F0702030302020204" pitchFamily="66" charset="0"/>
            </a:endParaRPr>
          </a:p>
        </p:txBody>
      </p:sp>
    </p:spTree>
    <p:extLst>
      <p:ext uri="{BB962C8B-B14F-4D97-AF65-F5344CB8AC3E}">
        <p14:creationId xmlns:p14="http://schemas.microsoft.com/office/powerpoint/2010/main" val="402606239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p:sp>
        <p:nvSpPr>
          <p:cNvPr id="3" name="Notes Placeholder 2"/>
          <p:cNvSpPr>
            <a:spLocks noGrp="1"/>
          </p:cNvSpPr>
          <p:nvPr>
            <p:ph type="body" idx="1"/>
          </p:nvPr>
        </p:nvSpPr>
        <p:spPr/>
        <p:txBody>
          <a:bodyPr/>
          <a:lstStyle/>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800" b="1" u="none" noProof="0" dirty="0">
                <a:highlight>
                  <a:srgbClr val="00FFFF"/>
                </a:highlight>
              </a:rPr>
              <a:t>Note pour l’enseignant(e)</a:t>
            </a: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000" noProof="0" dirty="0">
                <a:highlight>
                  <a:srgbClr val="00FFFF"/>
                </a:highlight>
                <a:latin typeface="Comic Sans MS" panose="030F0702030302020204" pitchFamily="66" charset="0"/>
              </a:rPr>
              <a:t>L'enseignant(e) donne 3 minutes aux élèves pour compléter cette activité. </a:t>
            </a:r>
            <a:endParaRPr lang="en-US" sz="1200" b="0" dirty="0"/>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35</a:t>
            </a:fld>
            <a:endParaRPr lang="en-US">
              <a:latin typeface="Comic Sans MS" panose="030F0702030302020204" pitchFamily="66" charset="0"/>
            </a:endParaRPr>
          </a:p>
        </p:txBody>
      </p:sp>
    </p:spTree>
    <p:extLst>
      <p:ext uri="{BB962C8B-B14F-4D97-AF65-F5344CB8AC3E}">
        <p14:creationId xmlns:p14="http://schemas.microsoft.com/office/powerpoint/2010/main" val="44613325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p:sp>
        <p:nvSpPr>
          <p:cNvPr id="3" name="Notes Placeholder 2"/>
          <p:cNvSpPr>
            <a:spLocks noGrp="1"/>
          </p:cNvSpPr>
          <p:nvPr>
            <p:ph type="body" idx="1"/>
          </p:nvPr>
        </p:nvSpPr>
        <p:spPr/>
        <p:txBody>
          <a:bodyPr/>
          <a:lstStyle/>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200" b="1" u="none" noProof="0" dirty="0"/>
              <a:t>Note pour l’enseignant(e)</a:t>
            </a:r>
          </a:p>
          <a:p>
            <a:pPr marL="228600" marR="0" lvl="0" indent="0" algn="l" defTabSz="914400" rtl="0" eaLnBrk="1" fontAlgn="auto" latinLnBrk="0" hangingPunct="1">
              <a:lnSpc>
                <a:spcPct val="107000"/>
              </a:lnSpc>
              <a:spcBef>
                <a:spcPts val="0"/>
              </a:spcBef>
              <a:spcAft>
                <a:spcPts val="800"/>
              </a:spcAft>
              <a:buClrTx/>
              <a:buSzTx/>
              <a:buFontTx/>
              <a:buNone/>
              <a:tabLst/>
              <a:defRPr/>
            </a:pPr>
            <a:r>
              <a:rPr lang="fr-FR" sz="1200" b="0" i="0" u="none" noProof="0" dirty="0">
                <a:effectLst/>
                <a:latin typeface="Calibri" panose="020F0502020204030204" pitchFamily="34" charset="0"/>
                <a:ea typeface="Calibri" panose="020F0502020204030204" pitchFamily="34" charset="0"/>
                <a:cs typeface="Calibri" panose="020F0502020204030204" pitchFamily="34" charset="0"/>
              </a:rPr>
              <a:t>L'enseignant(e) corrige l'activité interactivement avec les élèves.</a:t>
            </a:r>
          </a:p>
          <a:p>
            <a:pPr marL="228600" marR="0" lvl="0" indent="0" algn="l" defTabSz="914400" rtl="0" eaLnBrk="1" fontAlgn="auto" latinLnBrk="0" hangingPunct="1">
              <a:lnSpc>
                <a:spcPct val="107000"/>
              </a:lnSpc>
              <a:spcBef>
                <a:spcPts val="0"/>
              </a:spcBef>
              <a:spcAft>
                <a:spcPts val="800"/>
              </a:spcAft>
              <a:buClrTx/>
              <a:buSzTx/>
              <a:buFontTx/>
              <a:buNone/>
              <a:tabLst/>
              <a:defRPr/>
            </a:pPr>
            <a:endParaRPr lang="fr-FR" sz="1200" b="0" i="0" u="none" noProof="0" dirty="0">
              <a:effectLst/>
              <a:latin typeface="Calibri" panose="020F0502020204030204" pitchFamily="34" charset="0"/>
              <a:ea typeface="Calibri" panose="020F0502020204030204" pitchFamily="34" charset="0"/>
              <a:cs typeface="Calibri" panose="020F0502020204030204" pitchFamily="34" charset="0"/>
            </a:endParaRPr>
          </a:p>
          <a:p>
            <a:endParaRPr lang="en-US" sz="1200" b="0" dirty="0"/>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36</a:t>
            </a:fld>
            <a:endParaRPr lang="en-US">
              <a:latin typeface="Comic Sans MS" panose="030F0702030302020204" pitchFamily="66" charset="0"/>
            </a:endParaRPr>
          </a:p>
        </p:txBody>
      </p:sp>
    </p:spTree>
    <p:extLst>
      <p:ext uri="{BB962C8B-B14F-4D97-AF65-F5344CB8AC3E}">
        <p14:creationId xmlns:p14="http://schemas.microsoft.com/office/powerpoint/2010/main" val="18294038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cs typeface="Calibri"/>
                <a:sym typeface="Calibri"/>
              </a:rPr>
              <a:pPr algn="r">
                <a:buSzPts val="1200"/>
              </a:pPr>
              <a:t>37</a:t>
            </a:fld>
            <a:endParaRPr lang="fr-FR" sz="1200">
              <a:solidFill>
                <a:schemeClr val="dk1"/>
              </a:solidFill>
              <a:ea typeface="Calibri"/>
              <a:cs typeface="Calibri"/>
              <a:sym typeface="Calibri"/>
            </a:endParaRPr>
          </a:p>
        </p:txBody>
      </p:sp>
    </p:spTree>
    <p:extLst>
      <p:ext uri="{BB962C8B-B14F-4D97-AF65-F5344CB8AC3E}">
        <p14:creationId xmlns:p14="http://schemas.microsoft.com/office/powerpoint/2010/main" val="242251452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p:sp>
        <p:nvSpPr>
          <p:cNvPr id="3" name="Notes Placeholder 2"/>
          <p:cNvSpPr>
            <a:spLocks noGrp="1"/>
          </p:cNvSpPr>
          <p:nvPr>
            <p:ph type="body" idx="1"/>
          </p:nvPr>
        </p:nvSpPr>
        <p:spPr/>
        <p:txBody>
          <a:bodyPr/>
          <a:lstStyle/>
          <a:p>
            <a:endParaRPr lang="en-US" dirty="0">
              <a:latin typeface="Comic Sans MS" panose="030F0702030302020204" pitchFamily="66" charset="0"/>
            </a:endParaRPr>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fr-FR" sz="1200" b="0" i="0" u="none" strike="noStrike" cap="none" smtClean="0">
                <a:solidFill>
                  <a:schemeClr val="dk1"/>
                </a:solidFill>
                <a:ea typeface="Calibri"/>
                <a:cs typeface="Calibri"/>
                <a:sym typeface="Calibri"/>
              </a:rPr>
              <a:t>4</a:t>
            </a:fld>
            <a:endParaRPr lang="fr-FR" sz="1200" b="0" i="0" u="none" strike="noStrike" cap="none">
              <a:solidFill>
                <a:schemeClr val="dk1"/>
              </a:solidFill>
              <a:ea typeface="Calibri"/>
              <a:cs typeface="Calibri"/>
              <a:sym typeface="Calibri"/>
            </a:endParaRPr>
          </a:p>
        </p:txBody>
      </p:sp>
    </p:spTree>
    <p:extLst>
      <p:ext uri="{BB962C8B-B14F-4D97-AF65-F5344CB8AC3E}">
        <p14:creationId xmlns:p14="http://schemas.microsoft.com/office/powerpoint/2010/main" val="27581649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p:sp>
        <p:nvSpPr>
          <p:cNvPr id="3" name="Notes Placeholder 2"/>
          <p:cNvSpPr>
            <a:spLocks noGrp="1"/>
          </p:cNvSpPr>
          <p:nvPr>
            <p:ph type="body" idx="1"/>
          </p:nvPr>
        </p:nvSpPr>
        <p:spPr/>
        <p:txBody>
          <a:bodyPr/>
          <a:lstStyle/>
          <a:p>
            <a:pPr marL="228600" indent="0"/>
            <a:r>
              <a:rPr lang="fr-FR" sz="1000" b="1" i="0" u="none" kern="1200" noProof="0" dirty="0">
                <a:solidFill>
                  <a:schemeClr val="tx1"/>
                </a:solidFill>
                <a:effectLst/>
                <a:latin typeface="+mn-lt"/>
                <a:ea typeface="+mn-ea"/>
                <a:cs typeface="+mn-cs"/>
              </a:rPr>
              <a:t>Note pour l’enseignant(e)</a:t>
            </a:r>
          </a:p>
          <a:p>
            <a:pPr marL="228600" indent="0"/>
            <a:r>
              <a:rPr lang="fr-FR" sz="1200" b="0" i="0" u="none" strike="noStrike" cap="none" dirty="0">
                <a:solidFill>
                  <a:schemeClr val="dk1"/>
                </a:solidFill>
                <a:effectLst/>
                <a:latin typeface="Calibri"/>
                <a:ea typeface="Calibri"/>
                <a:cs typeface="Calibri"/>
                <a:sym typeface="Calibri"/>
              </a:rPr>
              <a:t>L'enseignant(e) lit le problème.</a:t>
            </a:r>
            <a:r>
              <a:rPr lang="en-US" sz="1200" b="0" i="0" u="none" strike="noStrike" cap="none" dirty="0">
                <a:solidFill>
                  <a:schemeClr val="dk1"/>
                </a:solidFill>
                <a:effectLst/>
                <a:latin typeface="Calibri"/>
                <a:ea typeface="Calibri"/>
                <a:cs typeface="Calibri"/>
                <a:sym typeface="Calibri"/>
              </a:rPr>
              <a:t> </a:t>
            </a:r>
          </a:p>
          <a:p>
            <a:pPr marL="228600" indent="0"/>
            <a:r>
              <a:rPr lang="fr-FR" sz="1200" b="0" i="0" u="none" strike="noStrike" cap="none" dirty="0">
                <a:solidFill>
                  <a:schemeClr val="dk1"/>
                </a:solidFill>
                <a:effectLst/>
                <a:latin typeface="Calibri"/>
                <a:ea typeface="Calibri"/>
                <a:cs typeface="Calibri"/>
                <a:sym typeface="Calibri"/>
              </a:rPr>
              <a:t>L’enseignant(e) dit : </a:t>
            </a:r>
            <a:r>
              <a:rPr lang="fr-FR" sz="1200" b="1" i="0" u="none" strike="noStrike" cap="none" dirty="0">
                <a:solidFill>
                  <a:schemeClr val="dk1"/>
                </a:solidFill>
                <a:effectLst/>
                <a:latin typeface="Calibri"/>
                <a:ea typeface="Calibri"/>
                <a:cs typeface="Calibri"/>
                <a:sym typeface="Calibri"/>
              </a:rPr>
              <a:t>« Deux expressions sont écrites</a:t>
            </a:r>
            <a:r>
              <a:rPr lang="fr-FR" sz="1200" b="0" i="0" u="none" strike="noStrike" cap="none" dirty="0">
                <a:solidFill>
                  <a:schemeClr val="dk1"/>
                </a:solidFill>
                <a:effectLst/>
                <a:latin typeface="Calibri"/>
                <a:ea typeface="Calibri"/>
                <a:cs typeface="Calibri"/>
                <a:sym typeface="Calibri"/>
              </a:rPr>
              <a:t>. (utilisez l'animation pour faire apparaître les deux expressions)</a:t>
            </a:r>
            <a:r>
              <a:rPr lang="en-US" sz="1200" b="0" i="0" u="none" strike="noStrike" cap="none" dirty="0">
                <a:solidFill>
                  <a:schemeClr val="dk1"/>
                </a:solidFill>
                <a:effectLst/>
                <a:latin typeface="Calibri"/>
                <a:ea typeface="Calibri"/>
                <a:cs typeface="Calibri"/>
                <a:sym typeface="Calibri"/>
              </a:rPr>
              <a:t> </a:t>
            </a:r>
          </a:p>
          <a:p>
            <a:pPr marL="228600" indent="0"/>
            <a:r>
              <a:rPr lang="fr-FR" sz="1200" b="1" i="0" u="none" strike="noStrike" cap="none" dirty="0">
                <a:solidFill>
                  <a:schemeClr val="dk1"/>
                </a:solidFill>
                <a:effectLst/>
                <a:latin typeface="Calibri"/>
                <a:ea typeface="Calibri"/>
                <a:cs typeface="Calibri"/>
                <a:sym typeface="Calibri"/>
              </a:rPr>
              <a:t>Nous allons les simplifier, puis nous allons choisir celle qui indique le nombre de billes que chaque personne a reçues</a:t>
            </a:r>
            <a:r>
              <a:rPr lang="fr-FR" sz="1200" b="0" i="0" u="none" strike="noStrike" cap="none" dirty="0">
                <a:solidFill>
                  <a:schemeClr val="dk1"/>
                </a:solidFill>
                <a:effectLst/>
                <a:latin typeface="Calibri"/>
                <a:ea typeface="Calibri"/>
                <a:cs typeface="Calibri"/>
                <a:sym typeface="Calibri"/>
              </a:rPr>
              <a:t>. </a:t>
            </a:r>
            <a:r>
              <a:rPr lang="fr-FR" sz="1200" b="1" i="0" u="none" strike="noStrike" cap="none" dirty="0">
                <a:solidFill>
                  <a:schemeClr val="dk1"/>
                </a:solidFill>
                <a:effectLst/>
                <a:latin typeface="Calibri"/>
                <a:ea typeface="Calibri"/>
                <a:cs typeface="Calibri"/>
                <a:sym typeface="Calibri"/>
              </a:rPr>
              <a:t>»</a:t>
            </a:r>
            <a:endParaRPr lang="en-US" sz="1200" b="1" i="0" u="none" strike="noStrike" cap="none" dirty="0">
              <a:solidFill>
                <a:schemeClr val="dk1"/>
              </a:solidFill>
              <a:effectLst/>
              <a:latin typeface="Calibri"/>
              <a:ea typeface="Calibri"/>
              <a:cs typeface="Calibri"/>
              <a:sym typeface="Calibri"/>
            </a:endParaRPr>
          </a:p>
          <a:p>
            <a:endParaRPr lang="en-US" sz="1000" b="1" i="1" u="none"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5</a:t>
            </a:fld>
            <a:endParaRPr lang="en-US">
              <a:latin typeface="Comic Sans MS" panose="030F0702030302020204" pitchFamily="66" charset="0"/>
            </a:endParaRPr>
          </a:p>
        </p:txBody>
      </p:sp>
    </p:spTree>
    <p:extLst>
      <p:ext uri="{BB962C8B-B14F-4D97-AF65-F5344CB8AC3E}">
        <p14:creationId xmlns:p14="http://schemas.microsoft.com/office/powerpoint/2010/main" val="267835907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p:sp>
        <p:nvSpPr>
          <p:cNvPr id="3" name="Notes Placeholder 2"/>
          <p:cNvSpPr>
            <a:spLocks noGrp="1"/>
          </p:cNvSpPr>
          <p:nvPr>
            <p:ph type="body" idx="1"/>
          </p:nvPr>
        </p:nvSpPr>
        <p:spPr/>
        <p:txBody>
          <a:bodyPr/>
          <a:lstStyle/>
          <a:p>
            <a:pPr marL="228600" indent="0"/>
            <a:r>
              <a:rPr lang="fr-FR" sz="1000" b="1" i="0" u="none" kern="1200" noProof="0" dirty="0">
                <a:solidFill>
                  <a:schemeClr val="tx1"/>
                </a:solidFill>
                <a:effectLst/>
                <a:latin typeface="+mn-lt"/>
                <a:ea typeface="+mn-ea"/>
                <a:cs typeface="+mn-cs"/>
              </a:rPr>
              <a:t>Note pour l’enseignant(e)</a:t>
            </a:r>
          </a:p>
          <a:p>
            <a:pPr marL="228600" indent="0"/>
            <a:r>
              <a:rPr lang="fr-FR" sz="1200" b="0" i="0" u="none" strike="noStrike" cap="none" dirty="0">
                <a:solidFill>
                  <a:schemeClr val="dk1"/>
                </a:solidFill>
                <a:effectLst/>
                <a:latin typeface="Calibri"/>
                <a:ea typeface="Calibri"/>
                <a:cs typeface="Calibri"/>
                <a:sym typeface="Calibri"/>
              </a:rPr>
              <a:t>L’enseignant(e) dit : </a:t>
            </a:r>
            <a:r>
              <a:rPr lang="fr-FR" sz="1200" b="1" i="0" u="none" strike="noStrike" cap="none" dirty="0">
                <a:solidFill>
                  <a:schemeClr val="dk1"/>
                </a:solidFill>
                <a:effectLst/>
                <a:latin typeface="Calibri"/>
                <a:ea typeface="Calibri"/>
                <a:cs typeface="Calibri"/>
                <a:sym typeface="Calibri"/>
              </a:rPr>
              <a:t>« Vous souvenez-vous ? Nous avons discuté de cela dans la leçon précédente - nous avons vu que même si deux expressions contiennent les mêmes nombres et les mêmes opérations, elles peuvent avoir des valeurs différentes</a:t>
            </a:r>
            <a:r>
              <a:rPr lang="fr-FR" sz="1200" b="0" i="0" u="none" strike="noStrike" cap="none" dirty="0">
                <a:solidFill>
                  <a:schemeClr val="dk1"/>
                </a:solidFill>
                <a:effectLst/>
                <a:latin typeface="Calibri"/>
                <a:ea typeface="Calibri"/>
                <a:cs typeface="Calibri"/>
                <a:sym typeface="Calibri"/>
              </a:rPr>
              <a:t>. (Montrez la simplification de la première expression, puis montrez la simplification de la deuxième expression)</a:t>
            </a:r>
          </a:p>
          <a:p>
            <a:pPr marL="228600" indent="0"/>
            <a:r>
              <a:rPr lang="fr-FR" sz="1200" b="1" i="0" u="none" strike="noStrike" cap="none" dirty="0">
                <a:solidFill>
                  <a:schemeClr val="dk1"/>
                </a:solidFill>
                <a:effectLst/>
                <a:latin typeface="Calibri"/>
                <a:ea typeface="Calibri"/>
                <a:cs typeface="Calibri"/>
                <a:sym typeface="Calibri"/>
              </a:rPr>
              <a:t>Donc, si nous résolvons ce problème en utilisant les lois de priorités opératoires, combien de billes chaque personne a-t-elle obtenu ? Chaque personne a reçu 4 billes. La première loi de priorités opératoires : commencez toujours par effectuer les opérations entre parenthèses. »</a:t>
            </a:r>
          </a:p>
          <a:p>
            <a:endParaRPr lang="en-US" sz="1000" b="1" i="1" u="none"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6</a:t>
            </a:fld>
            <a:endParaRPr lang="en-US">
              <a:latin typeface="Comic Sans MS" panose="030F0702030302020204" pitchFamily="66" charset="0"/>
            </a:endParaRPr>
          </a:p>
        </p:txBody>
      </p:sp>
    </p:spTree>
    <p:extLst>
      <p:ext uri="{BB962C8B-B14F-4D97-AF65-F5344CB8AC3E}">
        <p14:creationId xmlns:p14="http://schemas.microsoft.com/office/powerpoint/2010/main" val="204906769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p:sp>
        <p:nvSpPr>
          <p:cNvPr id="3" name="Notes Placeholder 2"/>
          <p:cNvSpPr>
            <a:spLocks noGrp="1"/>
          </p:cNvSpPr>
          <p:nvPr>
            <p:ph type="body" idx="1"/>
          </p:nvPr>
        </p:nvSpPr>
        <p:spPr/>
        <p:txBody>
          <a:bodyPr/>
          <a:lstStyle/>
          <a:p>
            <a:pPr marL="228600" indent="0"/>
            <a:r>
              <a:rPr lang="fr-FR" sz="1000" b="1" i="0" u="none" strike="noStrike" kern="1200" cap="none" noProof="0" dirty="0">
                <a:solidFill>
                  <a:schemeClr val="tx1"/>
                </a:solidFill>
                <a:effectLst/>
                <a:latin typeface="Calibri"/>
                <a:ea typeface="Calibri"/>
                <a:cs typeface="Calibri"/>
                <a:sym typeface="Calibri"/>
              </a:rPr>
              <a:t>Note pour l’enseignant(e)</a:t>
            </a:r>
          </a:p>
          <a:p>
            <a:pPr marL="228600" indent="0"/>
            <a:r>
              <a:rPr lang="fr-FR" sz="1200" b="0" i="0" u="none" strike="noStrike" cap="none" dirty="0">
                <a:solidFill>
                  <a:schemeClr val="dk1"/>
                </a:solidFill>
                <a:effectLst/>
                <a:latin typeface="Calibri"/>
                <a:ea typeface="Calibri"/>
                <a:cs typeface="Calibri"/>
                <a:sym typeface="Calibri"/>
              </a:rPr>
              <a:t>L’enseignant(e) dit : </a:t>
            </a:r>
            <a:r>
              <a:rPr lang="fr-FR" sz="1200" b="1" i="0" u="none" strike="noStrike" cap="none" dirty="0">
                <a:solidFill>
                  <a:schemeClr val="dk1"/>
                </a:solidFill>
                <a:effectLst/>
                <a:latin typeface="Calibri"/>
                <a:ea typeface="Calibri"/>
                <a:cs typeface="Calibri"/>
                <a:sym typeface="Calibri"/>
              </a:rPr>
              <a:t>« </a:t>
            </a:r>
            <a:r>
              <a:rPr lang="fr-FR" sz="1200" b="1" i="0" u="none" strike="noStrike" cap="none" dirty="0">
                <a:solidFill>
                  <a:schemeClr val="dk1"/>
                </a:solidFill>
                <a:effectLst/>
                <a:highlight>
                  <a:srgbClr val="00FFFF"/>
                </a:highlight>
                <a:latin typeface="Calibri"/>
                <a:ea typeface="Calibri"/>
                <a:cs typeface="Calibri"/>
                <a:sym typeface="Calibri"/>
              </a:rPr>
              <a:t>Et si nous écrivons l'expression sans parenthèses ? </a:t>
            </a:r>
            <a:endParaRPr lang="en-US" sz="1200" b="0" i="0" u="none" strike="noStrike" cap="none" dirty="0">
              <a:solidFill>
                <a:schemeClr val="dk1"/>
              </a:solidFill>
              <a:effectLst/>
              <a:highlight>
                <a:srgbClr val="00FFFF"/>
              </a:highlight>
              <a:latin typeface="Calibri"/>
              <a:ea typeface="Calibri"/>
              <a:cs typeface="Calibri"/>
              <a:sym typeface="Calibri"/>
            </a:endParaRPr>
          </a:p>
          <a:p>
            <a:pPr marL="228600" indent="0"/>
            <a:r>
              <a:rPr lang="fr-FR" sz="1200" b="1" i="0" u="none" strike="noStrike" cap="none" dirty="0">
                <a:solidFill>
                  <a:schemeClr val="dk1"/>
                </a:solidFill>
                <a:effectLst/>
                <a:highlight>
                  <a:srgbClr val="00FFFF"/>
                </a:highlight>
                <a:latin typeface="Calibri"/>
                <a:ea typeface="Calibri"/>
                <a:cs typeface="Calibri"/>
                <a:sym typeface="Calibri"/>
              </a:rPr>
              <a:t>Si nous effectuons l'addition en premier, nous obtiendrons : 24 ÷ 2 = 12</a:t>
            </a:r>
            <a:r>
              <a:rPr lang="fr-FR" sz="1200" b="0" i="0" u="none" strike="noStrike" cap="none" dirty="0">
                <a:solidFill>
                  <a:schemeClr val="dk1"/>
                </a:solidFill>
                <a:effectLst/>
                <a:highlight>
                  <a:srgbClr val="00FFFF"/>
                </a:highlight>
                <a:latin typeface="Calibri"/>
                <a:ea typeface="Calibri"/>
                <a:cs typeface="Calibri"/>
                <a:sym typeface="Calibri"/>
              </a:rPr>
              <a:t> (utilisez l'animation pour afficher la première réponse) </a:t>
            </a:r>
            <a:endParaRPr lang="en-US" sz="1200" b="0" i="0" u="none" strike="noStrike" cap="none" dirty="0">
              <a:solidFill>
                <a:schemeClr val="dk1"/>
              </a:solidFill>
              <a:effectLst/>
              <a:highlight>
                <a:srgbClr val="00FFFF"/>
              </a:highlight>
              <a:latin typeface="Calibri"/>
              <a:ea typeface="Calibri"/>
              <a:cs typeface="Calibri"/>
              <a:sym typeface="Calibri"/>
            </a:endParaRPr>
          </a:p>
          <a:p>
            <a:pPr marL="228600" indent="0"/>
            <a:r>
              <a:rPr lang="fr-FR" sz="1200" b="1" i="0" u="none" strike="noStrike" cap="none" dirty="0">
                <a:solidFill>
                  <a:schemeClr val="dk1"/>
                </a:solidFill>
                <a:effectLst/>
                <a:highlight>
                  <a:srgbClr val="00FFFF"/>
                </a:highlight>
                <a:latin typeface="Calibri"/>
                <a:ea typeface="Calibri"/>
                <a:cs typeface="Calibri"/>
                <a:sym typeface="Calibri"/>
              </a:rPr>
              <a:t>Si nous effectuons la division en premier, nous obtiendrons : 20 + 2 = 22</a:t>
            </a:r>
            <a:r>
              <a:rPr lang="fr-FR" sz="1200" b="0" i="0" u="none" strike="noStrike" cap="none" dirty="0">
                <a:solidFill>
                  <a:schemeClr val="dk1"/>
                </a:solidFill>
                <a:effectLst/>
                <a:highlight>
                  <a:srgbClr val="00FFFF"/>
                </a:highlight>
                <a:latin typeface="Calibri"/>
                <a:ea typeface="Calibri"/>
                <a:cs typeface="Calibri"/>
                <a:sym typeface="Calibri"/>
              </a:rPr>
              <a:t> (utilisez l'animation pour montrer la deuxième réponse) </a:t>
            </a:r>
            <a:endParaRPr lang="en-US" sz="1200" b="0" i="0" u="none" strike="noStrike" cap="none" dirty="0">
              <a:solidFill>
                <a:schemeClr val="dk1"/>
              </a:solidFill>
              <a:effectLst/>
              <a:highlight>
                <a:srgbClr val="00FFFF"/>
              </a:highlight>
              <a:latin typeface="Calibri"/>
              <a:ea typeface="Calibri"/>
              <a:cs typeface="Calibri"/>
              <a:sym typeface="Calibri"/>
            </a:endParaRPr>
          </a:p>
          <a:p>
            <a:pPr marL="228600" indent="0"/>
            <a:r>
              <a:rPr lang="fr-FR" sz="1200" b="1" i="0" u="none" strike="noStrike" cap="none" dirty="0">
                <a:solidFill>
                  <a:schemeClr val="dk1"/>
                </a:solidFill>
                <a:effectLst/>
                <a:highlight>
                  <a:srgbClr val="00FFFF"/>
                </a:highlight>
                <a:latin typeface="Calibri"/>
                <a:ea typeface="Calibri"/>
                <a:cs typeface="Calibri"/>
                <a:sym typeface="Calibri"/>
              </a:rPr>
              <a:t>12 et 22 sont deux réponses complètement différentes. </a:t>
            </a:r>
            <a:endParaRPr lang="en-US" sz="1200" b="0" i="0" u="none" strike="noStrike" cap="none" dirty="0">
              <a:solidFill>
                <a:schemeClr val="dk1"/>
              </a:solidFill>
              <a:effectLst/>
              <a:highlight>
                <a:srgbClr val="00FFFF"/>
              </a:highlight>
              <a:latin typeface="Calibri"/>
              <a:ea typeface="Calibri"/>
              <a:cs typeface="Calibri"/>
              <a:sym typeface="Calibri"/>
            </a:endParaRPr>
          </a:p>
          <a:p>
            <a:pPr marL="228600" indent="0"/>
            <a:r>
              <a:rPr lang="fr-FR" sz="1200" b="1" i="0" u="none" strike="noStrike" cap="none" dirty="0">
                <a:solidFill>
                  <a:schemeClr val="dk1"/>
                </a:solidFill>
                <a:effectLst/>
                <a:highlight>
                  <a:srgbClr val="00FFFF"/>
                </a:highlight>
                <a:latin typeface="Calibri"/>
                <a:ea typeface="Calibri"/>
                <a:cs typeface="Calibri"/>
                <a:sym typeface="Calibri"/>
              </a:rPr>
              <a:t>Par conséquent, nous avons besoin d'une règle.</a:t>
            </a:r>
            <a:r>
              <a:rPr lang="fr-FR" sz="1200" b="0" i="0" u="none" strike="noStrike" cap="none" dirty="0">
                <a:solidFill>
                  <a:schemeClr val="dk1"/>
                </a:solidFill>
                <a:effectLst/>
                <a:highlight>
                  <a:srgbClr val="00FFFF"/>
                </a:highlight>
                <a:latin typeface="Calibri"/>
                <a:ea typeface="Calibri"/>
                <a:cs typeface="Calibri"/>
                <a:sym typeface="Calibri"/>
              </a:rPr>
              <a:t> (Utilisez l'animation pour faire disparaître la première réponse) </a:t>
            </a:r>
            <a:endParaRPr lang="en-US" sz="1200" b="0" i="0" u="none" strike="noStrike" cap="none" dirty="0">
              <a:solidFill>
                <a:schemeClr val="dk1"/>
              </a:solidFill>
              <a:effectLst/>
              <a:highlight>
                <a:srgbClr val="00FFFF"/>
              </a:highlight>
              <a:latin typeface="Calibri"/>
              <a:ea typeface="Calibri"/>
              <a:cs typeface="Calibri"/>
              <a:sym typeface="Calibri"/>
            </a:endParaRPr>
          </a:p>
          <a:p>
            <a:pPr marL="228600" indent="0"/>
            <a:r>
              <a:rPr lang="fr-FR" sz="1200" b="1" i="0" u="none" strike="noStrike" cap="none" dirty="0">
                <a:solidFill>
                  <a:schemeClr val="dk1"/>
                </a:solidFill>
                <a:effectLst/>
                <a:highlight>
                  <a:srgbClr val="00FFFF"/>
                </a:highlight>
                <a:latin typeface="Calibri"/>
                <a:ea typeface="Calibri"/>
                <a:cs typeface="Calibri"/>
                <a:sym typeface="Calibri"/>
              </a:rPr>
              <a:t>Donc, une autre règle des lois de priorités opératoires : toujours effectuer la division avant l’addition.</a:t>
            </a:r>
            <a:r>
              <a:rPr lang="fr-FR" sz="1200" b="0" i="0" u="none" strike="noStrike" cap="none" dirty="0">
                <a:solidFill>
                  <a:schemeClr val="dk1"/>
                </a:solidFill>
                <a:effectLst/>
                <a:highlight>
                  <a:srgbClr val="00FFFF"/>
                </a:highlight>
                <a:latin typeface="Calibri"/>
                <a:ea typeface="Calibri"/>
                <a:cs typeface="Calibri"/>
                <a:sym typeface="Calibri"/>
              </a:rPr>
              <a:t> </a:t>
            </a:r>
            <a:r>
              <a:rPr lang="fr-FR" sz="1200" b="1" i="0" u="none" strike="noStrike" cap="none" dirty="0">
                <a:solidFill>
                  <a:schemeClr val="dk1"/>
                </a:solidFill>
                <a:effectLst/>
                <a:highlight>
                  <a:srgbClr val="00FFFF"/>
                </a:highlight>
                <a:latin typeface="Calibri"/>
                <a:ea typeface="Calibri"/>
                <a:cs typeface="Calibri"/>
                <a:sym typeface="Calibri"/>
              </a:rPr>
              <a:t>»</a:t>
            </a:r>
            <a:r>
              <a:rPr lang="fr-FR" sz="1200" b="0" i="0" u="none" strike="noStrike" cap="none" dirty="0">
                <a:solidFill>
                  <a:schemeClr val="dk1"/>
                </a:solidFill>
                <a:effectLst/>
                <a:highlight>
                  <a:srgbClr val="00FFFF"/>
                </a:highlight>
                <a:latin typeface="Calibri"/>
                <a:ea typeface="Calibri"/>
                <a:cs typeface="Calibri"/>
                <a:sym typeface="Calibri"/>
              </a:rPr>
              <a:t> (Utilisez l'animation pour montrer la loi) </a:t>
            </a:r>
            <a:endParaRPr lang="en-US" sz="1200" b="0" i="0" u="none" strike="noStrike" cap="none" dirty="0">
              <a:solidFill>
                <a:schemeClr val="dk1"/>
              </a:solidFill>
              <a:effectLst/>
              <a:highlight>
                <a:srgbClr val="00FFFF"/>
              </a:highlight>
              <a:latin typeface="Calibri"/>
              <a:ea typeface="Calibri"/>
              <a:cs typeface="Calibri"/>
              <a:sym typeface="Calibri"/>
            </a:endParaRPr>
          </a:p>
          <a:p>
            <a:endParaRPr lang="en-US" dirty="0"/>
          </a:p>
        </p:txBody>
      </p:sp>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cs typeface="Calibri"/>
                <a:sym typeface="Calibri"/>
              </a:rPr>
              <a:pPr algn="r">
                <a:buSzPts val="1200"/>
              </a:pPr>
              <a:t>7</a:t>
            </a:fld>
            <a:endParaRPr lang="fr-FR" sz="1200">
              <a:solidFill>
                <a:schemeClr val="dk1"/>
              </a:solidFill>
              <a:ea typeface="Calibri"/>
              <a:cs typeface="Calibri"/>
              <a:sym typeface="Calibri"/>
            </a:endParaRPr>
          </a:p>
        </p:txBody>
      </p:sp>
    </p:spTree>
    <p:extLst>
      <p:ext uri="{BB962C8B-B14F-4D97-AF65-F5344CB8AC3E}">
        <p14:creationId xmlns:p14="http://schemas.microsoft.com/office/powerpoint/2010/main" val="393724454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p:sp>
        <p:nvSpPr>
          <p:cNvPr id="3" name="Notes Placeholder 2"/>
          <p:cNvSpPr>
            <a:spLocks noGrp="1"/>
          </p:cNvSpPr>
          <p:nvPr>
            <p:ph type="body" idx="1"/>
          </p:nvPr>
        </p:nvSpPr>
        <p:spPr/>
        <p:txBody>
          <a:bodyPr/>
          <a:lstStyle/>
          <a:p>
            <a:pPr marL="228600" indent="0"/>
            <a:r>
              <a:rPr lang="fr-FR" sz="1000" b="1" i="0" u="none" strike="noStrike" kern="1200" cap="none" noProof="0" dirty="0">
                <a:solidFill>
                  <a:schemeClr val="tx1"/>
                </a:solidFill>
                <a:effectLst/>
                <a:latin typeface="Calibri"/>
                <a:ea typeface="Calibri"/>
                <a:cs typeface="Calibri"/>
                <a:sym typeface="Calibri"/>
              </a:rPr>
              <a:t>Note pour l’enseignant(e)</a:t>
            </a:r>
          </a:p>
          <a:p>
            <a:pPr marL="228600" indent="0"/>
            <a:r>
              <a:rPr lang="fr-FR" sz="1200" b="0" i="0" u="none" strike="noStrike" cap="none" dirty="0">
                <a:solidFill>
                  <a:schemeClr val="dk1"/>
                </a:solidFill>
                <a:effectLst/>
                <a:latin typeface="Calibri"/>
                <a:ea typeface="Calibri"/>
                <a:cs typeface="Calibri"/>
                <a:sym typeface="Calibri"/>
              </a:rPr>
              <a:t>L’enseignant(e) dit : </a:t>
            </a:r>
            <a:r>
              <a:rPr lang="fr-FR" sz="1200" b="1" i="0" u="none" strike="noStrike" cap="none" dirty="0">
                <a:solidFill>
                  <a:schemeClr val="dk1"/>
                </a:solidFill>
                <a:effectLst/>
                <a:latin typeface="Calibri"/>
                <a:ea typeface="Calibri"/>
                <a:cs typeface="Calibri"/>
                <a:sym typeface="Calibri"/>
              </a:rPr>
              <a:t>« </a:t>
            </a:r>
            <a:r>
              <a:rPr lang="fr-FR" sz="1200" b="1" i="0" u="none" strike="noStrike" cap="none" dirty="0">
                <a:solidFill>
                  <a:schemeClr val="dk1"/>
                </a:solidFill>
                <a:effectLst/>
                <a:highlight>
                  <a:srgbClr val="00FFFF"/>
                </a:highlight>
                <a:latin typeface="Calibri"/>
                <a:ea typeface="Calibri"/>
                <a:cs typeface="Calibri"/>
                <a:sym typeface="Calibri"/>
              </a:rPr>
              <a:t>Maintenant, essayons de trouver la valeur de cette expression :</a:t>
            </a:r>
            <a:endParaRPr lang="en-US" sz="1050" b="0" i="0" u="none" strike="noStrike" cap="none" dirty="0">
              <a:solidFill>
                <a:schemeClr val="dk1"/>
              </a:solidFill>
              <a:effectLst/>
              <a:highlight>
                <a:srgbClr val="00FFFF"/>
              </a:highlight>
              <a:latin typeface="Calibri"/>
              <a:ea typeface="Calibri"/>
              <a:cs typeface="Calibri"/>
              <a:sym typeface="Calibri"/>
            </a:endParaRPr>
          </a:p>
          <a:p>
            <a:pPr marL="228600" indent="0"/>
            <a:r>
              <a:rPr lang="fr-FR" sz="1200" b="1" i="0" u="none" strike="noStrike" cap="none" dirty="0">
                <a:solidFill>
                  <a:schemeClr val="dk1"/>
                </a:solidFill>
                <a:effectLst/>
                <a:highlight>
                  <a:srgbClr val="00FFFF"/>
                </a:highlight>
                <a:latin typeface="Calibri"/>
                <a:ea typeface="Calibri"/>
                <a:cs typeface="Calibri"/>
                <a:sym typeface="Calibri"/>
              </a:rPr>
              <a:t>Si nous effectuons la soustraction en premier, nous obtiendrons : 15 ÷ 5 = 3</a:t>
            </a:r>
            <a:r>
              <a:rPr lang="fr-FR" sz="1200" b="0" i="0" u="none" strike="noStrike" cap="none" dirty="0">
                <a:solidFill>
                  <a:schemeClr val="dk1"/>
                </a:solidFill>
                <a:effectLst/>
                <a:highlight>
                  <a:srgbClr val="00FFFF"/>
                </a:highlight>
                <a:latin typeface="Calibri"/>
                <a:ea typeface="Calibri"/>
                <a:cs typeface="Calibri"/>
                <a:sym typeface="Calibri"/>
              </a:rPr>
              <a:t> (utilisez l'animation pour afficher la première réponse) </a:t>
            </a:r>
            <a:endParaRPr lang="en-US" sz="1050" b="0" i="0" u="none" strike="noStrike" cap="none" dirty="0">
              <a:solidFill>
                <a:schemeClr val="dk1"/>
              </a:solidFill>
              <a:effectLst/>
              <a:highlight>
                <a:srgbClr val="00FFFF"/>
              </a:highlight>
              <a:latin typeface="Calibri"/>
              <a:ea typeface="Calibri"/>
              <a:cs typeface="Calibri"/>
              <a:sym typeface="Calibri"/>
            </a:endParaRPr>
          </a:p>
          <a:p>
            <a:pPr marL="228600" indent="0"/>
            <a:r>
              <a:rPr lang="fr-FR" sz="1200" b="1" i="0" u="none" strike="noStrike" cap="none" dirty="0">
                <a:solidFill>
                  <a:schemeClr val="dk1"/>
                </a:solidFill>
                <a:effectLst/>
                <a:highlight>
                  <a:srgbClr val="00FFFF"/>
                </a:highlight>
                <a:latin typeface="Calibri"/>
                <a:ea typeface="Calibri"/>
                <a:cs typeface="Calibri"/>
                <a:sym typeface="Calibri"/>
              </a:rPr>
              <a:t>Si nous effectuons la division en premier, nous obtiendrons : 25 - 2 = 23</a:t>
            </a:r>
            <a:r>
              <a:rPr lang="fr-FR" sz="1200" b="0" i="0" u="none" strike="noStrike" cap="none" dirty="0">
                <a:solidFill>
                  <a:schemeClr val="dk1"/>
                </a:solidFill>
                <a:effectLst/>
                <a:highlight>
                  <a:srgbClr val="00FFFF"/>
                </a:highlight>
                <a:latin typeface="Calibri"/>
                <a:ea typeface="Calibri"/>
                <a:cs typeface="Calibri"/>
                <a:sym typeface="Calibri"/>
              </a:rPr>
              <a:t> (utilisez l'animation pour montrer la deuxième réponse) </a:t>
            </a:r>
            <a:endParaRPr lang="en-US" sz="1050" b="0" i="0" u="none" strike="noStrike" cap="none" dirty="0">
              <a:solidFill>
                <a:schemeClr val="dk1"/>
              </a:solidFill>
              <a:effectLst/>
              <a:highlight>
                <a:srgbClr val="00FFFF"/>
              </a:highlight>
              <a:latin typeface="Calibri"/>
              <a:ea typeface="Calibri"/>
              <a:cs typeface="Calibri"/>
              <a:sym typeface="Calibri"/>
            </a:endParaRPr>
          </a:p>
          <a:p>
            <a:pPr marL="228600" indent="0"/>
            <a:r>
              <a:rPr lang="fr-FR" sz="1200" b="1" i="0" u="none" strike="noStrike" cap="none" dirty="0">
                <a:solidFill>
                  <a:schemeClr val="dk1"/>
                </a:solidFill>
                <a:effectLst/>
                <a:highlight>
                  <a:srgbClr val="00FFFF"/>
                </a:highlight>
                <a:latin typeface="Calibri"/>
                <a:ea typeface="Calibri"/>
                <a:cs typeface="Calibri"/>
                <a:sym typeface="Calibri"/>
              </a:rPr>
              <a:t>3 et 23 sont deux réponses complètement différentes. </a:t>
            </a:r>
            <a:endParaRPr lang="en-US" sz="1050" b="0" i="0" u="none" strike="noStrike" cap="none" dirty="0">
              <a:solidFill>
                <a:schemeClr val="dk1"/>
              </a:solidFill>
              <a:effectLst/>
              <a:highlight>
                <a:srgbClr val="00FFFF"/>
              </a:highlight>
              <a:latin typeface="Calibri"/>
              <a:ea typeface="Calibri"/>
              <a:cs typeface="Calibri"/>
              <a:sym typeface="Calibri"/>
            </a:endParaRPr>
          </a:p>
          <a:p>
            <a:pPr marL="228600" indent="0"/>
            <a:r>
              <a:rPr lang="fr-FR" sz="1200" b="1" i="0" u="none" strike="noStrike" cap="none" dirty="0">
                <a:solidFill>
                  <a:schemeClr val="dk1"/>
                </a:solidFill>
                <a:effectLst/>
                <a:highlight>
                  <a:srgbClr val="00FFFF"/>
                </a:highlight>
                <a:latin typeface="Calibri"/>
                <a:ea typeface="Calibri"/>
                <a:cs typeface="Calibri"/>
                <a:sym typeface="Calibri"/>
              </a:rPr>
              <a:t>Par conséquent, nous avons besoin d'une règle.</a:t>
            </a:r>
            <a:r>
              <a:rPr lang="fr-FR" sz="1200" b="0" i="0" u="none" strike="noStrike" cap="none" dirty="0">
                <a:solidFill>
                  <a:schemeClr val="dk1"/>
                </a:solidFill>
                <a:effectLst/>
                <a:highlight>
                  <a:srgbClr val="00FFFF"/>
                </a:highlight>
                <a:latin typeface="Calibri"/>
                <a:ea typeface="Calibri"/>
                <a:cs typeface="Calibri"/>
                <a:sym typeface="Calibri"/>
              </a:rPr>
              <a:t> (Utilisez l'animation pour faire disparaître la première réponse) </a:t>
            </a:r>
            <a:endParaRPr lang="en-US" sz="1050" b="0" i="0" u="none" strike="noStrike" cap="none" dirty="0">
              <a:solidFill>
                <a:schemeClr val="dk1"/>
              </a:solidFill>
              <a:effectLst/>
              <a:highlight>
                <a:srgbClr val="00FFFF"/>
              </a:highlight>
              <a:latin typeface="Calibri"/>
              <a:ea typeface="Calibri"/>
              <a:cs typeface="Calibri"/>
              <a:sym typeface="Calibri"/>
            </a:endParaRPr>
          </a:p>
          <a:p>
            <a:pPr marL="228600" indent="0"/>
            <a:r>
              <a:rPr lang="fr-FR" sz="1200" b="1" i="0" u="none" strike="noStrike" cap="none" dirty="0">
                <a:solidFill>
                  <a:schemeClr val="dk1"/>
                </a:solidFill>
                <a:effectLst/>
                <a:highlight>
                  <a:srgbClr val="00FFFF"/>
                </a:highlight>
                <a:latin typeface="Calibri"/>
                <a:ea typeface="Calibri"/>
                <a:cs typeface="Calibri"/>
                <a:sym typeface="Calibri"/>
              </a:rPr>
              <a:t>Donc, une autre règle des lois de priorités opératoires : toujours effectuer la division avant la soustraction.</a:t>
            </a:r>
            <a:r>
              <a:rPr lang="fr-FR" sz="1200" b="0" i="0" u="none" strike="noStrike" cap="none" dirty="0">
                <a:solidFill>
                  <a:schemeClr val="dk1"/>
                </a:solidFill>
                <a:effectLst/>
                <a:highlight>
                  <a:srgbClr val="00FFFF"/>
                </a:highlight>
                <a:latin typeface="Calibri"/>
                <a:ea typeface="Calibri"/>
                <a:cs typeface="Calibri"/>
                <a:sym typeface="Calibri"/>
              </a:rPr>
              <a:t> </a:t>
            </a:r>
            <a:r>
              <a:rPr lang="fr-FR" sz="1200" b="1" i="0" u="none" strike="noStrike" cap="none" dirty="0">
                <a:solidFill>
                  <a:schemeClr val="dk1"/>
                </a:solidFill>
                <a:effectLst/>
                <a:highlight>
                  <a:srgbClr val="00FFFF"/>
                </a:highlight>
                <a:latin typeface="Calibri"/>
                <a:ea typeface="Calibri"/>
                <a:cs typeface="Calibri"/>
                <a:sym typeface="Calibri"/>
              </a:rPr>
              <a:t>»</a:t>
            </a:r>
            <a:r>
              <a:rPr lang="fr-FR" sz="1200" b="0" i="0" u="none" strike="noStrike" cap="none" dirty="0">
                <a:solidFill>
                  <a:schemeClr val="dk1"/>
                </a:solidFill>
                <a:effectLst/>
                <a:highlight>
                  <a:srgbClr val="00FFFF"/>
                </a:highlight>
                <a:latin typeface="Calibri"/>
                <a:ea typeface="Calibri"/>
                <a:cs typeface="Calibri"/>
                <a:sym typeface="Calibri"/>
              </a:rPr>
              <a:t> (Utilisez l'animation pour montrer la loi) </a:t>
            </a:r>
            <a:endParaRPr lang="en-US" sz="1050" b="0" i="0" u="none" strike="noStrike" cap="none" dirty="0">
              <a:solidFill>
                <a:schemeClr val="dk1"/>
              </a:solidFill>
              <a:effectLst/>
              <a:highlight>
                <a:srgbClr val="00FFFF"/>
              </a:highlight>
              <a:latin typeface="Calibri"/>
              <a:ea typeface="Calibri"/>
              <a:cs typeface="Calibri"/>
              <a:sym typeface="Calibri"/>
            </a:endParaRPr>
          </a:p>
          <a:p>
            <a:endParaRPr lang="en-US" dirty="0"/>
          </a:p>
        </p:txBody>
      </p:sp>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cs typeface="Calibri"/>
                <a:sym typeface="Calibri"/>
              </a:rPr>
              <a:pPr algn="r">
                <a:buSzPts val="1200"/>
              </a:pPr>
              <a:t>8</a:t>
            </a:fld>
            <a:endParaRPr lang="fr-FR" sz="1200">
              <a:solidFill>
                <a:schemeClr val="dk1"/>
              </a:solidFill>
              <a:ea typeface="Calibri"/>
              <a:cs typeface="Calibri"/>
              <a:sym typeface="Calibri"/>
            </a:endParaRPr>
          </a:p>
        </p:txBody>
      </p:sp>
    </p:spTree>
    <p:extLst>
      <p:ext uri="{BB962C8B-B14F-4D97-AF65-F5344CB8AC3E}">
        <p14:creationId xmlns:p14="http://schemas.microsoft.com/office/powerpoint/2010/main" val="389001371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p:sp>
        <p:nvSpPr>
          <p:cNvPr id="3" name="Notes Placeholder 2"/>
          <p:cNvSpPr>
            <a:spLocks noGrp="1"/>
          </p:cNvSpPr>
          <p:nvPr>
            <p:ph type="body" idx="1"/>
          </p:nvPr>
        </p:nvSpPr>
        <p:spPr/>
        <p:txBody>
          <a:bodyPr/>
          <a:lstStyle/>
          <a:p>
            <a:pPr marL="228600" indent="0"/>
            <a:r>
              <a:rPr lang="fr-FR" sz="1000" b="1" i="0" u="none" strike="noStrike" kern="1200" cap="none" noProof="0" dirty="0">
                <a:solidFill>
                  <a:schemeClr val="tx1"/>
                </a:solidFill>
                <a:effectLst/>
                <a:latin typeface="Calibri"/>
                <a:ea typeface="Calibri"/>
                <a:cs typeface="Calibri"/>
                <a:sym typeface="Calibri"/>
              </a:rPr>
              <a:t>Note pour l’enseignant(e)</a:t>
            </a:r>
          </a:p>
          <a:p>
            <a:pPr marL="228600" indent="0"/>
            <a:r>
              <a:rPr lang="fr-FR" sz="1200" b="0" i="0" u="none" strike="noStrike" cap="none" dirty="0">
                <a:solidFill>
                  <a:schemeClr val="dk1"/>
                </a:solidFill>
                <a:effectLst/>
                <a:latin typeface="Calibri"/>
                <a:ea typeface="Calibri"/>
                <a:cs typeface="Calibri"/>
                <a:sym typeface="Calibri"/>
              </a:rPr>
              <a:t>Utilisez l'animation pour montrer les symboles – et ÷. </a:t>
            </a:r>
            <a:endParaRPr lang="en-US" sz="1050" b="0" i="0" u="none" strike="noStrike" cap="none" dirty="0">
              <a:solidFill>
                <a:schemeClr val="dk1"/>
              </a:solidFill>
              <a:effectLst/>
              <a:latin typeface="Calibri"/>
              <a:ea typeface="Calibri"/>
              <a:cs typeface="Calibri"/>
              <a:sym typeface="Calibri"/>
            </a:endParaRPr>
          </a:p>
          <a:p>
            <a:pPr marL="228600" indent="0"/>
            <a:r>
              <a:rPr lang="fr-FR" sz="1200" b="0" i="0" u="none" strike="noStrike" cap="none" dirty="0">
                <a:solidFill>
                  <a:schemeClr val="dk1"/>
                </a:solidFill>
                <a:effectLst/>
                <a:latin typeface="Calibri"/>
                <a:ea typeface="Calibri"/>
                <a:cs typeface="Calibri"/>
                <a:sym typeface="Calibri"/>
              </a:rPr>
              <a:t>L’enseignant(e) dit : </a:t>
            </a:r>
            <a:r>
              <a:rPr lang="fr-FR" sz="1200" b="1" i="0" u="none" strike="noStrike" cap="none" dirty="0">
                <a:solidFill>
                  <a:schemeClr val="dk1"/>
                </a:solidFill>
                <a:effectLst/>
                <a:latin typeface="Calibri"/>
                <a:ea typeface="Calibri"/>
                <a:cs typeface="Calibri"/>
                <a:sym typeface="Calibri"/>
              </a:rPr>
              <a:t>« Existe-il une situation où nous devrions effectuer une soustraction avant la division ?</a:t>
            </a:r>
            <a:r>
              <a:rPr lang="fr-FR" sz="1200" b="0" i="0" u="none" strike="noStrike" cap="none" dirty="0">
                <a:solidFill>
                  <a:schemeClr val="dk1"/>
                </a:solidFill>
                <a:effectLst/>
                <a:latin typeface="Calibri"/>
                <a:ea typeface="Calibri"/>
                <a:cs typeface="Calibri"/>
                <a:sym typeface="Calibri"/>
              </a:rPr>
              <a:t>  (Permettre aux élèves de s’exprimer)</a:t>
            </a:r>
            <a:r>
              <a:rPr lang="en-US" sz="1050" b="0" i="0" u="none" strike="noStrike" cap="none" dirty="0">
                <a:solidFill>
                  <a:schemeClr val="dk1"/>
                </a:solidFill>
                <a:effectLst/>
                <a:latin typeface="Calibri"/>
                <a:ea typeface="Calibri"/>
                <a:cs typeface="Calibri"/>
                <a:sym typeface="Calibri"/>
              </a:rPr>
              <a:t> </a:t>
            </a:r>
          </a:p>
          <a:p>
            <a:pPr marL="228600" indent="0"/>
            <a:r>
              <a:rPr lang="fr-FR" sz="1200" b="1" i="0" u="none" strike="noStrike" cap="none" dirty="0">
                <a:solidFill>
                  <a:schemeClr val="dk1"/>
                </a:solidFill>
                <a:effectLst/>
                <a:latin typeface="Calibri"/>
                <a:ea typeface="Calibri"/>
                <a:cs typeface="Calibri"/>
                <a:sym typeface="Calibri"/>
              </a:rPr>
              <a:t>Eh bien, sur la base des lois de priorités opératoires, nous savons que l'opération entre parenthèses doit toujours être effectuée en premier. Donc, au cas où la soustraction est entre parenthèses, nous l’exécutons avant la division. » (Utilisez une animation pour afficher les parenthèses) </a:t>
            </a:r>
            <a:endParaRPr lang="en-US" dirty="0"/>
          </a:p>
        </p:txBody>
      </p:sp>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cs typeface="Calibri"/>
                <a:sym typeface="Calibri"/>
              </a:rPr>
              <a:pPr algn="r">
                <a:buSzPts val="1200"/>
              </a:pPr>
              <a:t>9</a:t>
            </a:fld>
            <a:endParaRPr lang="fr-FR" sz="1200">
              <a:solidFill>
                <a:schemeClr val="dk1"/>
              </a:solidFill>
              <a:ea typeface="Calibri"/>
              <a:cs typeface="Calibri"/>
              <a:sym typeface="Calibri"/>
            </a:endParaRPr>
          </a:p>
        </p:txBody>
      </p:sp>
    </p:spTree>
    <p:extLst>
      <p:ext uri="{BB962C8B-B14F-4D97-AF65-F5344CB8AC3E}">
        <p14:creationId xmlns:p14="http://schemas.microsoft.com/office/powerpoint/2010/main" val="132477378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Master" Target="../slideMasters/slideMaster1.xml"/><Relationship Id="rId1" Type="http://schemas.openxmlformats.org/officeDocument/2006/relationships/tags" Target="../tags/tag3.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Master" Target="../slideMasters/slideMaster1.xml"/><Relationship Id="rId1" Type="http://schemas.openxmlformats.org/officeDocument/2006/relationships/tags" Target="../tags/tag4.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5.xml"/></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6.xml"/></Relationships>
</file>

<file path=ppt/slideLayouts/_rels/slideLayout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7.xml"/></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8.xml"/></Relationships>
</file>

<file path=ppt/slideLayouts/_rels/slideLayout7.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9.xml"/></Relationships>
</file>

<file path=ppt/slideLayouts/_rels/slideLayout8.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0.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nd Content" userDrawn="1">
  <p:cSld name="Title and Content">
    <p:spTree>
      <p:nvGrpSpPr>
        <p:cNvPr id="1" name="Shape 25"/>
        <p:cNvGrpSpPr/>
        <p:nvPr/>
      </p:nvGrpSpPr>
      <p:grpSpPr>
        <a:xfrm>
          <a:off x="0" y="0"/>
          <a:ext cx="0" cy="0"/>
          <a:chOff x="0" y="0"/>
          <a:chExt cx="0" cy="0"/>
        </a:xfrm>
      </p:grpSpPr>
      <p:pic>
        <p:nvPicPr>
          <p:cNvPr id="5" name="Picture 4">
            <a:extLst>
              <a:ext uri="{FF2B5EF4-FFF2-40B4-BE49-F238E27FC236}">
                <a16:creationId xmlns:a16="http://schemas.microsoft.com/office/drawing/2014/main" id="{224D0976-5416-4F7C-8A38-BA93034402F5}"/>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86274" t="84401" r="2211" b="3525"/>
          <a:stretch/>
        </p:blipFill>
        <p:spPr>
          <a:xfrm rot="10800000">
            <a:off x="0" y="62147"/>
            <a:ext cx="784932" cy="463359"/>
          </a:xfrm>
          <a:prstGeom prst="rect">
            <a:avLst/>
          </a:prstGeom>
        </p:spPr>
      </p:pic>
    </p:spTree>
    <p:custDataLst>
      <p:tags r:id="rId1"/>
    </p:custData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Custom Layout">
  <p:cSld name="Custom Layout">
    <p:spTree>
      <p:nvGrpSpPr>
        <p:cNvPr id="1" name="Shape 34"/>
        <p:cNvGrpSpPr/>
        <p:nvPr/>
      </p:nvGrpSpPr>
      <p:grpSpPr>
        <a:xfrm>
          <a:off x="0" y="0"/>
          <a:ext cx="0" cy="0"/>
          <a:chOff x="0" y="0"/>
          <a:chExt cx="0" cy="0"/>
        </a:xfrm>
      </p:grpSpPr>
      <p:pic>
        <p:nvPicPr>
          <p:cNvPr id="35" name="Google Shape;35;p81"/>
          <p:cNvPicPr preferRelativeResize="0"/>
          <p:nvPr/>
        </p:nvPicPr>
        <p:blipFill rotWithShape="1">
          <a:blip r:embed="rId3">
            <a:alphaModFix/>
          </a:blip>
          <a:srcRect/>
          <a:stretch/>
        </p:blipFill>
        <p:spPr>
          <a:xfrm>
            <a:off x="0" y="8737"/>
            <a:ext cx="12192000" cy="6840526"/>
          </a:xfrm>
          <a:prstGeom prst="rect">
            <a:avLst/>
          </a:prstGeom>
          <a:noFill/>
          <a:ln>
            <a:noFill/>
          </a:ln>
        </p:spPr>
      </p:pic>
    </p:spTree>
    <p:custDataLst>
      <p:tags r:id="rId1"/>
    </p:custData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wo Content">
  <p:cSld name="Two Content">
    <p:spTree>
      <p:nvGrpSpPr>
        <p:cNvPr id="1" name="Shape 36"/>
        <p:cNvGrpSpPr/>
        <p:nvPr/>
      </p:nvGrpSpPr>
      <p:grpSpPr>
        <a:xfrm>
          <a:off x="0" y="0"/>
          <a:ext cx="0" cy="0"/>
          <a:chOff x="0" y="0"/>
          <a:chExt cx="0" cy="0"/>
        </a:xfrm>
      </p:grpSpPr>
      <p:sp>
        <p:nvSpPr>
          <p:cNvPr id="37" name="Google Shape;37;p82"/>
          <p:cNvSpPr txBox="1">
            <a:spLocks noGrp="1"/>
          </p:cNvSpPr>
          <p:nvPr>
            <p:ph type="body" idx="1"/>
          </p:nvPr>
        </p:nvSpPr>
        <p:spPr>
          <a:xfrm>
            <a:off x="1024128" y="2286001"/>
            <a:ext cx="4754880" cy="3611217"/>
          </a:xfrm>
          <a:prstGeom prst="rect">
            <a:avLst/>
          </a:prstGeom>
          <a:noFill/>
          <a:ln>
            <a:noFill/>
          </a:ln>
        </p:spPr>
        <p:txBody>
          <a:bodyPr spcFirstLastPara="1" wrap="square" lIns="45700" tIns="45700" rIns="45700" bIns="45700" anchor="t" anchorCtr="0">
            <a:normAutofit/>
          </a:bodyPr>
          <a:lstStyle>
            <a:lvl1pPr marL="457200" lvl="0" indent="-355600" algn="l">
              <a:lnSpc>
                <a:spcPct val="90000"/>
              </a:lnSpc>
              <a:spcBef>
                <a:spcPts val="1200"/>
              </a:spcBef>
              <a:spcAft>
                <a:spcPts val="0"/>
              </a:spcAft>
              <a:buSzPts val="2000"/>
              <a:buChar char=" "/>
              <a:defRPr>
                <a:solidFill>
                  <a:srgbClr val="253356"/>
                </a:solidFill>
                <a:latin typeface="Comic Sans MS" panose="030F0702030302020204" pitchFamily="66" charset="0"/>
              </a:defRPr>
            </a:lvl1pPr>
            <a:lvl2pPr marL="914400" lvl="1" indent="-330200" algn="l">
              <a:lnSpc>
                <a:spcPct val="90000"/>
              </a:lnSpc>
              <a:spcBef>
                <a:spcPts val="200"/>
              </a:spcBef>
              <a:spcAft>
                <a:spcPts val="0"/>
              </a:spcAft>
              <a:buSzPts val="1600"/>
              <a:buChar char="?"/>
              <a:defRPr>
                <a:solidFill>
                  <a:srgbClr val="374C81"/>
                </a:solidFill>
              </a:defRPr>
            </a:lvl2pPr>
            <a:lvl3pPr marL="1371600" lvl="2" indent="-304800" algn="l">
              <a:lnSpc>
                <a:spcPct val="90000"/>
              </a:lnSpc>
              <a:spcBef>
                <a:spcPts val="400"/>
              </a:spcBef>
              <a:spcAft>
                <a:spcPts val="0"/>
              </a:spcAft>
              <a:buSzPts val="1200"/>
              <a:buChar char="?"/>
              <a:defRPr>
                <a:solidFill>
                  <a:srgbClr val="3477B2"/>
                </a:solidFill>
              </a:defRPr>
            </a:lvl3pPr>
            <a:lvl4pPr marL="1828800" lvl="3" indent="-304800" algn="l">
              <a:lnSpc>
                <a:spcPct val="90000"/>
              </a:lnSpc>
              <a:spcBef>
                <a:spcPts val="400"/>
              </a:spcBef>
              <a:spcAft>
                <a:spcPts val="0"/>
              </a:spcAft>
              <a:buSzPts val="1200"/>
              <a:buChar char="?"/>
              <a:defRPr>
                <a:solidFill>
                  <a:srgbClr val="1E5F9F"/>
                </a:solidFill>
              </a:defRPr>
            </a:lvl4pPr>
            <a:lvl5pPr marL="2286000" lvl="4" indent="-304800" algn="l">
              <a:lnSpc>
                <a:spcPct val="90000"/>
              </a:lnSpc>
              <a:spcBef>
                <a:spcPts val="400"/>
              </a:spcBef>
              <a:spcAft>
                <a:spcPts val="0"/>
              </a:spcAft>
              <a:buSzPts val="1200"/>
              <a:buChar char="?"/>
              <a:defRPr>
                <a:solidFill>
                  <a:srgbClr val="417B84"/>
                </a:solidFill>
              </a:defRPr>
            </a:lvl5pPr>
            <a:lvl6pPr marL="2743200" lvl="5" indent="-342900" algn="l">
              <a:lnSpc>
                <a:spcPct val="90000"/>
              </a:lnSpc>
              <a:spcBef>
                <a:spcPts val="400"/>
              </a:spcBef>
              <a:spcAft>
                <a:spcPts val="0"/>
              </a:spcAft>
              <a:buSzPts val="1800"/>
              <a:buChar char="?"/>
              <a:defRPr/>
            </a:lvl6pPr>
            <a:lvl7pPr marL="3200400" lvl="6" indent="-342900" algn="l">
              <a:lnSpc>
                <a:spcPct val="90000"/>
              </a:lnSpc>
              <a:spcBef>
                <a:spcPts val="400"/>
              </a:spcBef>
              <a:spcAft>
                <a:spcPts val="0"/>
              </a:spcAft>
              <a:buSzPts val="1800"/>
              <a:buChar char="?"/>
              <a:defRPr/>
            </a:lvl7pPr>
            <a:lvl8pPr marL="3657600" lvl="7" indent="-342900" algn="l">
              <a:lnSpc>
                <a:spcPct val="90000"/>
              </a:lnSpc>
              <a:spcBef>
                <a:spcPts val="400"/>
              </a:spcBef>
              <a:spcAft>
                <a:spcPts val="0"/>
              </a:spcAft>
              <a:buSzPts val="1800"/>
              <a:buChar char="?"/>
              <a:defRPr/>
            </a:lvl8pPr>
            <a:lvl9pPr marL="4114800" lvl="8" indent="-342900" algn="l">
              <a:lnSpc>
                <a:spcPct val="90000"/>
              </a:lnSpc>
              <a:spcBef>
                <a:spcPts val="400"/>
              </a:spcBef>
              <a:spcAft>
                <a:spcPts val="400"/>
              </a:spcAft>
              <a:buSzPts val="1800"/>
              <a:buChar char="?"/>
              <a:defRPr/>
            </a:lvl9pPr>
          </a:lstStyle>
          <a:p>
            <a:endParaRPr/>
          </a:p>
        </p:txBody>
      </p:sp>
      <p:sp>
        <p:nvSpPr>
          <p:cNvPr id="38" name="Google Shape;38;p82"/>
          <p:cNvSpPr txBox="1">
            <a:spLocks noGrp="1"/>
          </p:cNvSpPr>
          <p:nvPr>
            <p:ph type="body" idx="2"/>
          </p:nvPr>
        </p:nvSpPr>
        <p:spPr>
          <a:xfrm>
            <a:off x="6412285" y="2286001"/>
            <a:ext cx="4754880" cy="3611217"/>
          </a:xfrm>
          <a:prstGeom prst="rect">
            <a:avLst/>
          </a:prstGeom>
          <a:noFill/>
          <a:ln>
            <a:noFill/>
          </a:ln>
        </p:spPr>
        <p:txBody>
          <a:bodyPr spcFirstLastPara="1" wrap="square" lIns="45700" tIns="45700" rIns="45700" bIns="45700" anchor="t" anchorCtr="0">
            <a:normAutofit/>
          </a:bodyPr>
          <a:lstStyle>
            <a:lvl1pPr marL="457200" lvl="0" indent="-355600" algn="l">
              <a:lnSpc>
                <a:spcPct val="90000"/>
              </a:lnSpc>
              <a:spcBef>
                <a:spcPts val="1200"/>
              </a:spcBef>
              <a:spcAft>
                <a:spcPts val="0"/>
              </a:spcAft>
              <a:buSzPts val="2000"/>
              <a:buChar char=" "/>
              <a:defRPr>
                <a:solidFill>
                  <a:srgbClr val="253356"/>
                </a:solidFill>
                <a:latin typeface="Comic Sans MS" panose="030F0702030302020204" pitchFamily="66" charset="0"/>
              </a:defRPr>
            </a:lvl1pPr>
            <a:lvl2pPr marL="914400" lvl="1" indent="-330200" algn="l">
              <a:lnSpc>
                <a:spcPct val="90000"/>
              </a:lnSpc>
              <a:spcBef>
                <a:spcPts val="200"/>
              </a:spcBef>
              <a:spcAft>
                <a:spcPts val="0"/>
              </a:spcAft>
              <a:buSzPts val="1600"/>
              <a:buChar char="?"/>
              <a:defRPr>
                <a:solidFill>
                  <a:srgbClr val="374C81"/>
                </a:solidFill>
              </a:defRPr>
            </a:lvl2pPr>
            <a:lvl3pPr marL="1371600" lvl="2" indent="-304800" algn="l">
              <a:lnSpc>
                <a:spcPct val="90000"/>
              </a:lnSpc>
              <a:spcBef>
                <a:spcPts val="400"/>
              </a:spcBef>
              <a:spcAft>
                <a:spcPts val="0"/>
              </a:spcAft>
              <a:buSzPts val="1200"/>
              <a:buChar char="?"/>
              <a:defRPr>
                <a:solidFill>
                  <a:srgbClr val="3477B2"/>
                </a:solidFill>
              </a:defRPr>
            </a:lvl3pPr>
            <a:lvl4pPr marL="1828800" lvl="3" indent="-304800" algn="l">
              <a:lnSpc>
                <a:spcPct val="90000"/>
              </a:lnSpc>
              <a:spcBef>
                <a:spcPts val="400"/>
              </a:spcBef>
              <a:spcAft>
                <a:spcPts val="0"/>
              </a:spcAft>
              <a:buSzPts val="1200"/>
              <a:buChar char="?"/>
              <a:defRPr>
                <a:solidFill>
                  <a:srgbClr val="1E5F9F"/>
                </a:solidFill>
              </a:defRPr>
            </a:lvl4pPr>
            <a:lvl5pPr marL="2286000" lvl="4" indent="-304800" algn="l">
              <a:lnSpc>
                <a:spcPct val="90000"/>
              </a:lnSpc>
              <a:spcBef>
                <a:spcPts val="400"/>
              </a:spcBef>
              <a:spcAft>
                <a:spcPts val="0"/>
              </a:spcAft>
              <a:buSzPts val="1200"/>
              <a:buChar char="?"/>
              <a:defRPr>
                <a:solidFill>
                  <a:srgbClr val="417B84"/>
                </a:solidFill>
              </a:defRPr>
            </a:lvl5pPr>
            <a:lvl6pPr marL="2743200" lvl="5" indent="-342900" algn="l">
              <a:lnSpc>
                <a:spcPct val="90000"/>
              </a:lnSpc>
              <a:spcBef>
                <a:spcPts val="400"/>
              </a:spcBef>
              <a:spcAft>
                <a:spcPts val="0"/>
              </a:spcAft>
              <a:buSzPts val="1800"/>
              <a:buChar char="?"/>
              <a:defRPr/>
            </a:lvl6pPr>
            <a:lvl7pPr marL="3200400" lvl="6" indent="-342900" algn="l">
              <a:lnSpc>
                <a:spcPct val="90000"/>
              </a:lnSpc>
              <a:spcBef>
                <a:spcPts val="400"/>
              </a:spcBef>
              <a:spcAft>
                <a:spcPts val="0"/>
              </a:spcAft>
              <a:buSzPts val="1800"/>
              <a:buChar char="?"/>
              <a:defRPr/>
            </a:lvl7pPr>
            <a:lvl8pPr marL="3657600" lvl="7" indent="-342900" algn="l">
              <a:lnSpc>
                <a:spcPct val="90000"/>
              </a:lnSpc>
              <a:spcBef>
                <a:spcPts val="400"/>
              </a:spcBef>
              <a:spcAft>
                <a:spcPts val="0"/>
              </a:spcAft>
              <a:buSzPts val="1800"/>
              <a:buChar char="?"/>
              <a:defRPr/>
            </a:lvl8pPr>
            <a:lvl9pPr marL="4114800" lvl="8" indent="-342900" algn="l">
              <a:lnSpc>
                <a:spcPct val="90000"/>
              </a:lnSpc>
              <a:spcBef>
                <a:spcPts val="400"/>
              </a:spcBef>
              <a:spcAft>
                <a:spcPts val="400"/>
              </a:spcAft>
              <a:buSzPts val="1800"/>
              <a:buChar char="?"/>
              <a:defRPr/>
            </a:lvl9pPr>
          </a:lstStyle>
          <a:p>
            <a:endParaRPr/>
          </a:p>
        </p:txBody>
      </p:sp>
      <p:sp>
        <p:nvSpPr>
          <p:cNvPr id="39" name="Google Shape;39;p82"/>
          <p:cNvSpPr txBox="1">
            <a:spLocks noGrp="1"/>
          </p:cNvSpPr>
          <p:nvPr>
            <p:ph type="title"/>
          </p:nvPr>
        </p:nvSpPr>
        <p:spPr>
          <a:xfrm>
            <a:off x="1024128" y="1139687"/>
            <a:ext cx="10143037" cy="945145"/>
          </a:xfrm>
          <a:prstGeom prst="rect">
            <a:avLst/>
          </a:prstGeom>
          <a:noFill/>
          <a:ln>
            <a:noFill/>
          </a:ln>
        </p:spPr>
        <p:txBody>
          <a:bodyPr spcFirstLastPara="1" wrap="square" lIns="91425" tIns="45700" rIns="91425" bIns="45700" anchor="ctr" anchorCtr="0">
            <a:noAutofit/>
          </a:bodyPr>
          <a:lstStyle>
            <a:lvl1pPr lvl="0" algn="l">
              <a:lnSpc>
                <a:spcPct val="80000"/>
              </a:lnSpc>
              <a:spcBef>
                <a:spcPts val="0"/>
              </a:spcBef>
              <a:spcAft>
                <a:spcPts val="0"/>
              </a:spcAft>
              <a:buClr>
                <a:srgbClr val="253356"/>
              </a:buClr>
              <a:buSzPts val="4000"/>
              <a:buFont typeface="Calibri"/>
              <a:buNone/>
              <a:defRPr sz="4000">
                <a:solidFill>
                  <a:srgbClr val="253356"/>
                </a:solidFill>
                <a:latin typeface="Comic Sans MS" panose="030F0702030302020204" pitchFamily="66" charset="0"/>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0" name="Google Shape;40;p82"/>
          <p:cNvSpPr txBox="1">
            <a:spLocks noGrp="1"/>
          </p:cNvSpPr>
          <p:nvPr>
            <p:ph type="dt" idx="10"/>
          </p:nvPr>
        </p:nvSpPr>
        <p:spPr>
          <a:xfrm>
            <a:off x="1024129" y="6200027"/>
            <a:ext cx="2154143" cy="27432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lang="en-US"/>
          </a:p>
        </p:txBody>
      </p:sp>
      <p:sp>
        <p:nvSpPr>
          <p:cNvPr id="41" name="Google Shape;41;p82"/>
          <p:cNvSpPr txBox="1">
            <a:spLocks noGrp="1"/>
          </p:cNvSpPr>
          <p:nvPr>
            <p:ph type="ftr" idx="11"/>
          </p:nvPr>
        </p:nvSpPr>
        <p:spPr>
          <a:xfrm>
            <a:off x="3659072" y="6196384"/>
            <a:ext cx="5901459" cy="274320"/>
          </a:xfrm>
          <a:prstGeom prst="rect">
            <a:avLst/>
          </a:prstGeom>
          <a:noFill/>
          <a:ln>
            <a:noFill/>
          </a:ln>
        </p:spPr>
        <p:txBody>
          <a:bodyPr spcFirstLastPara="1" wrap="square" lIns="91425" tIns="45700" rIns="91425" bIns="45700" anchor="ctr"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lang="en-US"/>
          </a:p>
        </p:txBody>
      </p:sp>
      <p:sp>
        <p:nvSpPr>
          <p:cNvPr id="42" name="Google Shape;42;p82"/>
          <p:cNvSpPr txBox="1">
            <a:spLocks noGrp="1"/>
          </p:cNvSpPr>
          <p:nvPr>
            <p:ph type="sldNum" idx="12"/>
          </p:nvPr>
        </p:nvSpPr>
        <p:spPr>
          <a:xfrm>
            <a:off x="10536952" y="6334540"/>
            <a:ext cx="630213" cy="273324"/>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omic Sans MS" panose="030F0702030302020204" pitchFamily="66" charset="0"/>
                <a:ea typeface="Comic Sans MS" panose="030F0702030302020204" pitchFamily="66" charset="0"/>
                <a:cs typeface="Calibri"/>
                <a:sym typeface="Calibri"/>
              </a:defRPr>
            </a:lvl1pPr>
            <a:lvl2pPr marL="0" marR="0" lvl="1"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2pPr>
            <a:lvl3pPr marL="0" marR="0" lvl="2"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3pPr>
            <a:lvl4pPr marL="0" marR="0" lvl="3"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4pPr>
            <a:lvl5pPr marL="0" marR="0" lvl="4"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5pPr>
            <a:lvl6pPr marL="0" marR="0" lvl="5"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6pPr>
            <a:lvl7pPr marL="0" marR="0" lvl="6"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7pPr>
            <a:lvl8pPr marL="0" marR="0" lvl="7"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8pPr>
            <a:lvl9pPr marL="0" marR="0" lvl="8"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9pPr>
          </a:lstStyle>
          <a:p>
            <a:fld id="{00000000-1234-1234-1234-123412341234}" type="slidenum">
              <a:rPr lang="fr-FR" smtClean="0"/>
              <a:pPr/>
              <a:t>‹#›</a:t>
            </a:fld>
            <a:endParaRPr lang="fr-FR"/>
          </a:p>
        </p:txBody>
      </p:sp>
    </p:spTree>
    <p:custDataLst>
      <p:tags r:id="rId1"/>
    </p:custData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Comparison">
  <p:cSld name="Comparison">
    <p:spTree>
      <p:nvGrpSpPr>
        <p:cNvPr id="1" name="Shape 43"/>
        <p:cNvGrpSpPr/>
        <p:nvPr/>
      </p:nvGrpSpPr>
      <p:grpSpPr>
        <a:xfrm>
          <a:off x="0" y="0"/>
          <a:ext cx="0" cy="0"/>
          <a:chOff x="0" y="0"/>
          <a:chExt cx="0" cy="0"/>
        </a:xfrm>
      </p:grpSpPr>
      <p:sp>
        <p:nvSpPr>
          <p:cNvPr id="44" name="Google Shape;44;p83"/>
          <p:cNvSpPr txBox="1">
            <a:spLocks noGrp="1"/>
          </p:cNvSpPr>
          <p:nvPr>
            <p:ph type="body" idx="1"/>
          </p:nvPr>
        </p:nvSpPr>
        <p:spPr>
          <a:xfrm>
            <a:off x="1024128" y="2179636"/>
            <a:ext cx="4754880" cy="822960"/>
          </a:xfrm>
          <a:prstGeom prst="rect">
            <a:avLst/>
          </a:prstGeom>
          <a:noFill/>
          <a:ln>
            <a:noFill/>
          </a:ln>
        </p:spPr>
        <p:txBody>
          <a:bodyPr spcFirstLastPara="1" wrap="square" lIns="137150" tIns="45700" rIns="137150" bIns="45700" anchor="ctr" anchorCtr="0">
            <a:normAutofit/>
          </a:bodyPr>
          <a:lstStyle>
            <a:lvl1pPr marL="457200" lvl="0" indent="-228600" algn="l">
              <a:lnSpc>
                <a:spcPct val="90000"/>
              </a:lnSpc>
              <a:spcBef>
                <a:spcPts val="0"/>
              </a:spcBef>
              <a:spcAft>
                <a:spcPts val="0"/>
              </a:spcAft>
              <a:buSzPts val="2200"/>
              <a:buNone/>
              <a:defRPr sz="2200" b="0" cap="none">
                <a:solidFill>
                  <a:schemeClr val="accent1"/>
                </a:solidFill>
                <a:latin typeface="Comic Sans MS" panose="030F0702030302020204" pitchFamily="66" charset="0"/>
                <a:ea typeface="Comic Sans MS" panose="030F0702030302020204" pitchFamily="66" charset="0"/>
                <a:cs typeface="Calibri"/>
                <a:sym typeface="Calibri"/>
              </a:defRPr>
            </a:lvl1pPr>
            <a:lvl2pPr marL="914400" lvl="1" indent="-228600" algn="l">
              <a:lnSpc>
                <a:spcPct val="90000"/>
              </a:lnSpc>
              <a:spcBef>
                <a:spcPts val="200"/>
              </a:spcBef>
              <a:spcAft>
                <a:spcPts val="0"/>
              </a:spcAft>
              <a:buSzPts val="2000"/>
              <a:buNone/>
              <a:defRPr sz="2000" b="1"/>
            </a:lvl2pPr>
            <a:lvl3pPr marL="1371600" lvl="2" indent="-228600" algn="l">
              <a:lnSpc>
                <a:spcPct val="90000"/>
              </a:lnSpc>
              <a:spcBef>
                <a:spcPts val="400"/>
              </a:spcBef>
              <a:spcAft>
                <a:spcPts val="0"/>
              </a:spcAft>
              <a:buSzPts val="1800"/>
              <a:buNone/>
              <a:defRPr sz="1800" b="1"/>
            </a:lvl3pPr>
            <a:lvl4pPr marL="1828800" lvl="3" indent="-228600" algn="l">
              <a:lnSpc>
                <a:spcPct val="90000"/>
              </a:lnSpc>
              <a:spcBef>
                <a:spcPts val="400"/>
              </a:spcBef>
              <a:spcAft>
                <a:spcPts val="0"/>
              </a:spcAft>
              <a:buSzPts val="1600"/>
              <a:buNone/>
              <a:defRPr sz="1600" b="1"/>
            </a:lvl4pPr>
            <a:lvl5pPr marL="2286000" lvl="4" indent="-228600" algn="l">
              <a:lnSpc>
                <a:spcPct val="90000"/>
              </a:lnSpc>
              <a:spcBef>
                <a:spcPts val="400"/>
              </a:spcBef>
              <a:spcAft>
                <a:spcPts val="0"/>
              </a:spcAft>
              <a:buSzPts val="1600"/>
              <a:buNone/>
              <a:defRPr sz="1600" b="1"/>
            </a:lvl5pPr>
            <a:lvl6pPr marL="2743200" lvl="5" indent="-228600" algn="l">
              <a:lnSpc>
                <a:spcPct val="90000"/>
              </a:lnSpc>
              <a:spcBef>
                <a:spcPts val="400"/>
              </a:spcBef>
              <a:spcAft>
                <a:spcPts val="0"/>
              </a:spcAft>
              <a:buSzPts val="1600"/>
              <a:buNone/>
              <a:defRPr sz="1600" b="1"/>
            </a:lvl6pPr>
            <a:lvl7pPr marL="3200400" lvl="6" indent="-228600" algn="l">
              <a:lnSpc>
                <a:spcPct val="90000"/>
              </a:lnSpc>
              <a:spcBef>
                <a:spcPts val="400"/>
              </a:spcBef>
              <a:spcAft>
                <a:spcPts val="0"/>
              </a:spcAft>
              <a:buSzPts val="1600"/>
              <a:buNone/>
              <a:defRPr sz="1600" b="1"/>
            </a:lvl7pPr>
            <a:lvl8pPr marL="3657600" lvl="7" indent="-228600" algn="l">
              <a:lnSpc>
                <a:spcPct val="90000"/>
              </a:lnSpc>
              <a:spcBef>
                <a:spcPts val="400"/>
              </a:spcBef>
              <a:spcAft>
                <a:spcPts val="0"/>
              </a:spcAft>
              <a:buSzPts val="1600"/>
              <a:buNone/>
              <a:defRPr sz="1600" b="1"/>
            </a:lvl8pPr>
            <a:lvl9pPr marL="4114800" lvl="8" indent="-228600" algn="l">
              <a:lnSpc>
                <a:spcPct val="90000"/>
              </a:lnSpc>
              <a:spcBef>
                <a:spcPts val="400"/>
              </a:spcBef>
              <a:spcAft>
                <a:spcPts val="400"/>
              </a:spcAft>
              <a:buSzPts val="1600"/>
              <a:buNone/>
              <a:defRPr sz="1600" b="1"/>
            </a:lvl9pPr>
          </a:lstStyle>
          <a:p>
            <a:endParaRPr/>
          </a:p>
        </p:txBody>
      </p:sp>
      <p:sp>
        <p:nvSpPr>
          <p:cNvPr id="45" name="Google Shape;45;p83"/>
          <p:cNvSpPr txBox="1">
            <a:spLocks noGrp="1"/>
          </p:cNvSpPr>
          <p:nvPr>
            <p:ph type="body" idx="2"/>
          </p:nvPr>
        </p:nvSpPr>
        <p:spPr>
          <a:xfrm>
            <a:off x="6412285" y="2199168"/>
            <a:ext cx="4754880" cy="822960"/>
          </a:xfrm>
          <a:prstGeom prst="rect">
            <a:avLst/>
          </a:prstGeom>
          <a:noFill/>
          <a:ln>
            <a:noFill/>
          </a:ln>
        </p:spPr>
        <p:txBody>
          <a:bodyPr spcFirstLastPara="1" wrap="square" lIns="137150" tIns="45700" rIns="137150" bIns="45700" anchor="ctr" anchorCtr="0">
            <a:normAutofit/>
          </a:bodyPr>
          <a:lstStyle>
            <a:lvl1pPr marL="457200" lvl="0" indent="-228600" algn="l">
              <a:lnSpc>
                <a:spcPct val="90000"/>
              </a:lnSpc>
              <a:spcBef>
                <a:spcPts val="0"/>
              </a:spcBef>
              <a:spcAft>
                <a:spcPts val="0"/>
              </a:spcAft>
              <a:buSzPts val="2200"/>
              <a:buNone/>
              <a:defRPr sz="2200" b="0" cap="none">
                <a:solidFill>
                  <a:schemeClr val="accent1"/>
                </a:solidFill>
                <a:latin typeface="Comic Sans MS" panose="030F0702030302020204" pitchFamily="66" charset="0"/>
                <a:ea typeface="Comic Sans MS" panose="030F0702030302020204" pitchFamily="66" charset="0"/>
                <a:cs typeface="Calibri"/>
                <a:sym typeface="Calibri"/>
              </a:defRPr>
            </a:lvl1pPr>
            <a:lvl2pPr marL="914400" lvl="1" indent="-228600" algn="l">
              <a:lnSpc>
                <a:spcPct val="90000"/>
              </a:lnSpc>
              <a:spcBef>
                <a:spcPts val="200"/>
              </a:spcBef>
              <a:spcAft>
                <a:spcPts val="0"/>
              </a:spcAft>
              <a:buSzPts val="2000"/>
              <a:buNone/>
              <a:defRPr sz="2000" b="1"/>
            </a:lvl2pPr>
            <a:lvl3pPr marL="1371600" lvl="2" indent="-228600" algn="l">
              <a:lnSpc>
                <a:spcPct val="90000"/>
              </a:lnSpc>
              <a:spcBef>
                <a:spcPts val="400"/>
              </a:spcBef>
              <a:spcAft>
                <a:spcPts val="0"/>
              </a:spcAft>
              <a:buSzPts val="1800"/>
              <a:buNone/>
              <a:defRPr sz="1800" b="1"/>
            </a:lvl3pPr>
            <a:lvl4pPr marL="1828800" lvl="3" indent="-228600" algn="l">
              <a:lnSpc>
                <a:spcPct val="90000"/>
              </a:lnSpc>
              <a:spcBef>
                <a:spcPts val="400"/>
              </a:spcBef>
              <a:spcAft>
                <a:spcPts val="0"/>
              </a:spcAft>
              <a:buSzPts val="1600"/>
              <a:buNone/>
              <a:defRPr sz="1600" b="1"/>
            </a:lvl4pPr>
            <a:lvl5pPr marL="2286000" lvl="4" indent="-228600" algn="l">
              <a:lnSpc>
                <a:spcPct val="90000"/>
              </a:lnSpc>
              <a:spcBef>
                <a:spcPts val="400"/>
              </a:spcBef>
              <a:spcAft>
                <a:spcPts val="0"/>
              </a:spcAft>
              <a:buSzPts val="1600"/>
              <a:buNone/>
              <a:defRPr sz="1600" b="1"/>
            </a:lvl5pPr>
            <a:lvl6pPr marL="2743200" lvl="5" indent="-228600" algn="l">
              <a:lnSpc>
                <a:spcPct val="90000"/>
              </a:lnSpc>
              <a:spcBef>
                <a:spcPts val="400"/>
              </a:spcBef>
              <a:spcAft>
                <a:spcPts val="0"/>
              </a:spcAft>
              <a:buSzPts val="1600"/>
              <a:buNone/>
              <a:defRPr sz="1600" b="1"/>
            </a:lvl6pPr>
            <a:lvl7pPr marL="3200400" lvl="6" indent="-228600" algn="l">
              <a:lnSpc>
                <a:spcPct val="90000"/>
              </a:lnSpc>
              <a:spcBef>
                <a:spcPts val="400"/>
              </a:spcBef>
              <a:spcAft>
                <a:spcPts val="0"/>
              </a:spcAft>
              <a:buSzPts val="1600"/>
              <a:buNone/>
              <a:defRPr sz="1600" b="1"/>
            </a:lvl7pPr>
            <a:lvl8pPr marL="3657600" lvl="7" indent="-228600" algn="l">
              <a:lnSpc>
                <a:spcPct val="90000"/>
              </a:lnSpc>
              <a:spcBef>
                <a:spcPts val="400"/>
              </a:spcBef>
              <a:spcAft>
                <a:spcPts val="0"/>
              </a:spcAft>
              <a:buSzPts val="1600"/>
              <a:buNone/>
              <a:defRPr sz="1600" b="1"/>
            </a:lvl8pPr>
            <a:lvl9pPr marL="4114800" lvl="8" indent="-228600" algn="l">
              <a:lnSpc>
                <a:spcPct val="90000"/>
              </a:lnSpc>
              <a:spcBef>
                <a:spcPts val="400"/>
              </a:spcBef>
              <a:spcAft>
                <a:spcPts val="400"/>
              </a:spcAft>
              <a:buSzPts val="1600"/>
              <a:buNone/>
              <a:defRPr sz="1600" b="1"/>
            </a:lvl9pPr>
          </a:lstStyle>
          <a:p>
            <a:endParaRPr/>
          </a:p>
        </p:txBody>
      </p:sp>
      <p:sp>
        <p:nvSpPr>
          <p:cNvPr id="46" name="Google Shape;46;p83"/>
          <p:cNvSpPr txBox="1"/>
          <p:nvPr/>
        </p:nvSpPr>
        <p:spPr>
          <a:xfrm>
            <a:off x="1024128" y="1139687"/>
            <a:ext cx="10143037" cy="945145"/>
          </a:xfrm>
          <a:prstGeom prst="rect">
            <a:avLst/>
          </a:prstGeom>
          <a:noFill/>
          <a:ln>
            <a:noFill/>
          </a:ln>
        </p:spPr>
        <p:txBody>
          <a:bodyPr spcFirstLastPara="1" wrap="square" lIns="91425" tIns="45700" rIns="91425" bIns="45700" anchor="ctr" anchorCtr="0">
            <a:noAutofit/>
          </a:bodyPr>
          <a:lstStyle/>
          <a:p>
            <a:pPr marL="0" marR="0" lvl="0" indent="0" algn="l" rtl="0">
              <a:lnSpc>
                <a:spcPct val="80000"/>
              </a:lnSpc>
              <a:spcBef>
                <a:spcPts val="0"/>
              </a:spcBef>
              <a:spcAft>
                <a:spcPts val="0"/>
              </a:spcAft>
              <a:buClr>
                <a:srgbClr val="253356"/>
              </a:buClr>
              <a:buSzPts val="4000"/>
              <a:buFont typeface="Calibri"/>
              <a:buNone/>
            </a:pPr>
            <a:r>
              <a:rPr lang="fr-FR" sz="4000" b="0" i="0" u="none" strike="noStrike" cap="none">
                <a:solidFill>
                  <a:srgbClr val="253356"/>
                </a:solidFill>
                <a:latin typeface="Comic Sans MS" panose="030F0702030302020204" pitchFamily="66" charset="0"/>
                <a:ea typeface="Calibri"/>
                <a:cs typeface="Calibri"/>
                <a:sym typeface="Calibri"/>
              </a:rPr>
              <a:t>CLICK TO EDIT MASTER TITLE STYLE</a:t>
            </a:r>
            <a:endParaRPr sz="1400" b="0" i="0" u="none" strike="noStrike" cap="none">
              <a:solidFill>
                <a:srgbClr val="000000"/>
              </a:solidFill>
              <a:latin typeface="Comic Sans MS" panose="030F0702030302020204" pitchFamily="66" charset="0"/>
              <a:ea typeface="Arial"/>
              <a:cs typeface="Arial"/>
              <a:sym typeface="Arial"/>
            </a:endParaRPr>
          </a:p>
        </p:txBody>
      </p:sp>
      <p:sp>
        <p:nvSpPr>
          <p:cNvPr id="47" name="Google Shape;47;p83"/>
          <p:cNvSpPr txBox="1">
            <a:spLocks noGrp="1"/>
          </p:cNvSpPr>
          <p:nvPr>
            <p:ph type="body" idx="3"/>
          </p:nvPr>
        </p:nvSpPr>
        <p:spPr>
          <a:xfrm>
            <a:off x="1024128" y="3163941"/>
            <a:ext cx="4754880" cy="2733277"/>
          </a:xfrm>
          <a:prstGeom prst="rect">
            <a:avLst/>
          </a:prstGeom>
          <a:noFill/>
          <a:ln>
            <a:noFill/>
          </a:ln>
        </p:spPr>
        <p:txBody>
          <a:bodyPr spcFirstLastPara="1" wrap="square" lIns="45700" tIns="45700" rIns="45700" bIns="45700" anchor="t" anchorCtr="0">
            <a:normAutofit/>
          </a:bodyPr>
          <a:lstStyle>
            <a:lvl1pPr marL="457200" lvl="0" indent="-355600" algn="l">
              <a:lnSpc>
                <a:spcPct val="90000"/>
              </a:lnSpc>
              <a:spcBef>
                <a:spcPts val="1200"/>
              </a:spcBef>
              <a:spcAft>
                <a:spcPts val="0"/>
              </a:spcAft>
              <a:buSzPts val="2000"/>
              <a:buChar char=" "/>
              <a:defRPr>
                <a:solidFill>
                  <a:srgbClr val="253356"/>
                </a:solidFill>
                <a:latin typeface="Comic Sans MS" panose="030F0702030302020204" pitchFamily="66" charset="0"/>
              </a:defRPr>
            </a:lvl1pPr>
            <a:lvl2pPr marL="914400" lvl="1" indent="-330200" algn="l">
              <a:lnSpc>
                <a:spcPct val="90000"/>
              </a:lnSpc>
              <a:spcBef>
                <a:spcPts val="200"/>
              </a:spcBef>
              <a:spcAft>
                <a:spcPts val="0"/>
              </a:spcAft>
              <a:buSzPts val="1600"/>
              <a:buChar char="?"/>
              <a:defRPr>
                <a:solidFill>
                  <a:srgbClr val="374C81"/>
                </a:solidFill>
              </a:defRPr>
            </a:lvl2pPr>
            <a:lvl3pPr marL="1371600" lvl="2" indent="-304800" algn="l">
              <a:lnSpc>
                <a:spcPct val="90000"/>
              </a:lnSpc>
              <a:spcBef>
                <a:spcPts val="400"/>
              </a:spcBef>
              <a:spcAft>
                <a:spcPts val="0"/>
              </a:spcAft>
              <a:buSzPts val="1200"/>
              <a:buChar char="?"/>
              <a:defRPr>
                <a:solidFill>
                  <a:srgbClr val="3477B2"/>
                </a:solidFill>
              </a:defRPr>
            </a:lvl3pPr>
            <a:lvl4pPr marL="1828800" lvl="3" indent="-304800" algn="l">
              <a:lnSpc>
                <a:spcPct val="90000"/>
              </a:lnSpc>
              <a:spcBef>
                <a:spcPts val="400"/>
              </a:spcBef>
              <a:spcAft>
                <a:spcPts val="0"/>
              </a:spcAft>
              <a:buSzPts val="1200"/>
              <a:buChar char="?"/>
              <a:defRPr>
                <a:solidFill>
                  <a:srgbClr val="1E5F9F"/>
                </a:solidFill>
              </a:defRPr>
            </a:lvl4pPr>
            <a:lvl5pPr marL="2286000" lvl="4" indent="-304800" algn="l">
              <a:lnSpc>
                <a:spcPct val="90000"/>
              </a:lnSpc>
              <a:spcBef>
                <a:spcPts val="400"/>
              </a:spcBef>
              <a:spcAft>
                <a:spcPts val="0"/>
              </a:spcAft>
              <a:buSzPts val="1200"/>
              <a:buChar char="?"/>
              <a:defRPr>
                <a:solidFill>
                  <a:srgbClr val="417B84"/>
                </a:solidFill>
              </a:defRPr>
            </a:lvl5pPr>
            <a:lvl6pPr marL="2743200" lvl="5" indent="-342900" algn="l">
              <a:lnSpc>
                <a:spcPct val="90000"/>
              </a:lnSpc>
              <a:spcBef>
                <a:spcPts val="400"/>
              </a:spcBef>
              <a:spcAft>
                <a:spcPts val="0"/>
              </a:spcAft>
              <a:buSzPts val="1800"/>
              <a:buChar char="?"/>
              <a:defRPr/>
            </a:lvl6pPr>
            <a:lvl7pPr marL="3200400" lvl="6" indent="-342900" algn="l">
              <a:lnSpc>
                <a:spcPct val="90000"/>
              </a:lnSpc>
              <a:spcBef>
                <a:spcPts val="400"/>
              </a:spcBef>
              <a:spcAft>
                <a:spcPts val="0"/>
              </a:spcAft>
              <a:buSzPts val="1800"/>
              <a:buChar char="?"/>
              <a:defRPr/>
            </a:lvl7pPr>
            <a:lvl8pPr marL="3657600" lvl="7" indent="-342900" algn="l">
              <a:lnSpc>
                <a:spcPct val="90000"/>
              </a:lnSpc>
              <a:spcBef>
                <a:spcPts val="400"/>
              </a:spcBef>
              <a:spcAft>
                <a:spcPts val="0"/>
              </a:spcAft>
              <a:buSzPts val="1800"/>
              <a:buChar char="?"/>
              <a:defRPr/>
            </a:lvl8pPr>
            <a:lvl9pPr marL="4114800" lvl="8" indent="-342900" algn="l">
              <a:lnSpc>
                <a:spcPct val="90000"/>
              </a:lnSpc>
              <a:spcBef>
                <a:spcPts val="400"/>
              </a:spcBef>
              <a:spcAft>
                <a:spcPts val="400"/>
              </a:spcAft>
              <a:buSzPts val="1800"/>
              <a:buChar char="?"/>
              <a:defRPr/>
            </a:lvl9pPr>
          </a:lstStyle>
          <a:p>
            <a:endParaRPr/>
          </a:p>
        </p:txBody>
      </p:sp>
      <p:sp>
        <p:nvSpPr>
          <p:cNvPr id="48" name="Google Shape;48;p83"/>
          <p:cNvSpPr txBox="1">
            <a:spLocks noGrp="1"/>
          </p:cNvSpPr>
          <p:nvPr>
            <p:ph type="body" idx="4"/>
          </p:nvPr>
        </p:nvSpPr>
        <p:spPr>
          <a:xfrm>
            <a:off x="6412285" y="3163941"/>
            <a:ext cx="4754880" cy="2733277"/>
          </a:xfrm>
          <a:prstGeom prst="rect">
            <a:avLst/>
          </a:prstGeom>
          <a:noFill/>
          <a:ln>
            <a:noFill/>
          </a:ln>
        </p:spPr>
        <p:txBody>
          <a:bodyPr spcFirstLastPara="1" wrap="square" lIns="45700" tIns="45700" rIns="45700" bIns="45700" anchor="t" anchorCtr="0">
            <a:normAutofit/>
          </a:bodyPr>
          <a:lstStyle>
            <a:lvl1pPr marL="457200" lvl="0" indent="-355600" algn="l">
              <a:lnSpc>
                <a:spcPct val="90000"/>
              </a:lnSpc>
              <a:spcBef>
                <a:spcPts val="1200"/>
              </a:spcBef>
              <a:spcAft>
                <a:spcPts val="0"/>
              </a:spcAft>
              <a:buSzPts val="2000"/>
              <a:buChar char=" "/>
              <a:defRPr>
                <a:solidFill>
                  <a:srgbClr val="253356"/>
                </a:solidFill>
                <a:latin typeface="Comic Sans MS" panose="030F0702030302020204" pitchFamily="66" charset="0"/>
              </a:defRPr>
            </a:lvl1pPr>
            <a:lvl2pPr marL="914400" lvl="1" indent="-330200" algn="l">
              <a:lnSpc>
                <a:spcPct val="90000"/>
              </a:lnSpc>
              <a:spcBef>
                <a:spcPts val="200"/>
              </a:spcBef>
              <a:spcAft>
                <a:spcPts val="0"/>
              </a:spcAft>
              <a:buSzPts val="1600"/>
              <a:buChar char="?"/>
              <a:defRPr>
                <a:solidFill>
                  <a:srgbClr val="374C81"/>
                </a:solidFill>
              </a:defRPr>
            </a:lvl2pPr>
            <a:lvl3pPr marL="1371600" lvl="2" indent="-304800" algn="l">
              <a:lnSpc>
                <a:spcPct val="90000"/>
              </a:lnSpc>
              <a:spcBef>
                <a:spcPts val="400"/>
              </a:spcBef>
              <a:spcAft>
                <a:spcPts val="0"/>
              </a:spcAft>
              <a:buSzPts val="1200"/>
              <a:buChar char="?"/>
              <a:defRPr>
                <a:solidFill>
                  <a:srgbClr val="3477B2"/>
                </a:solidFill>
              </a:defRPr>
            </a:lvl3pPr>
            <a:lvl4pPr marL="1828800" lvl="3" indent="-304800" algn="l">
              <a:lnSpc>
                <a:spcPct val="90000"/>
              </a:lnSpc>
              <a:spcBef>
                <a:spcPts val="400"/>
              </a:spcBef>
              <a:spcAft>
                <a:spcPts val="0"/>
              </a:spcAft>
              <a:buSzPts val="1200"/>
              <a:buChar char="?"/>
              <a:defRPr>
                <a:solidFill>
                  <a:srgbClr val="1E5F9F"/>
                </a:solidFill>
              </a:defRPr>
            </a:lvl4pPr>
            <a:lvl5pPr marL="2286000" lvl="4" indent="-304800" algn="l">
              <a:lnSpc>
                <a:spcPct val="90000"/>
              </a:lnSpc>
              <a:spcBef>
                <a:spcPts val="400"/>
              </a:spcBef>
              <a:spcAft>
                <a:spcPts val="0"/>
              </a:spcAft>
              <a:buSzPts val="1200"/>
              <a:buChar char="?"/>
              <a:defRPr>
                <a:solidFill>
                  <a:srgbClr val="417B84"/>
                </a:solidFill>
              </a:defRPr>
            </a:lvl5pPr>
            <a:lvl6pPr marL="2743200" lvl="5" indent="-342900" algn="l">
              <a:lnSpc>
                <a:spcPct val="90000"/>
              </a:lnSpc>
              <a:spcBef>
                <a:spcPts val="400"/>
              </a:spcBef>
              <a:spcAft>
                <a:spcPts val="0"/>
              </a:spcAft>
              <a:buSzPts val="1800"/>
              <a:buChar char="?"/>
              <a:defRPr/>
            </a:lvl6pPr>
            <a:lvl7pPr marL="3200400" lvl="6" indent="-342900" algn="l">
              <a:lnSpc>
                <a:spcPct val="90000"/>
              </a:lnSpc>
              <a:spcBef>
                <a:spcPts val="400"/>
              </a:spcBef>
              <a:spcAft>
                <a:spcPts val="0"/>
              </a:spcAft>
              <a:buSzPts val="1800"/>
              <a:buChar char="?"/>
              <a:defRPr/>
            </a:lvl7pPr>
            <a:lvl8pPr marL="3657600" lvl="7" indent="-342900" algn="l">
              <a:lnSpc>
                <a:spcPct val="90000"/>
              </a:lnSpc>
              <a:spcBef>
                <a:spcPts val="400"/>
              </a:spcBef>
              <a:spcAft>
                <a:spcPts val="0"/>
              </a:spcAft>
              <a:buSzPts val="1800"/>
              <a:buChar char="?"/>
              <a:defRPr/>
            </a:lvl8pPr>
            <a:lvl9pPr marL="4114800" lvl="8" indent="-342900" algn="l">
              <a:lnSpc>
                <a:spcPct val="90000"/>
              </a:lnSpc>
              <a:spcBef>
                <a:spcPts val="400"/>
              </a:spcBef>
              <a:spcAft>
                <a:spcPts val="400"/>
              </a:spcAft>
              <a:buSzPts val="1800"/>
              <a:buChar char="?"/>
              <a:defRPr/>
            </a:lvl9pPr>
          </a:lstStyle>
          <a:p>
            <a:endParaRPr/>
          </a:p>
        </p:txBody>
      </p:sp>
      <p:sp>
        <p:nvSpPr>
          <p:cNvPr id="49" name="Google Shape;49;p83"/>
          <p:cNvSpPr txBox="1">
            <a:spLocks noGrp="1"/>
          </p:cNvSpPr>
          <p:nvPr>
            <p:ph type="dt" idx="10"/>
          </p:nvPr>
        </p:nvSpPr>
        <p:spPr>
          <a:xfrm>
            <a:off x="1024129" y="6200027"/>
            <a:ext cx="2154143" cy="27432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lang="en-US"/>
          </a:p>
        </p:txBody>
      </p:sp>
      <p:sp>
        <p:nvSpPr>
          <p:cNvPr id="50" name="Google Shape;50;p83"/>
          <p:cNvSpPr txBox="1">
            <a:spLocks noGrp="1"/>
          </p:cNvSpPr>
          <p:nvPr>
            <p:ph type="ftr" idx="11"/>
          </p:nvPr>
        </p:nvSpPr>
        <p:spPr>
          <a:xfrm>
            <a:off x="3659072" y="6196384"/>
            <a:ext cx="5901459" cy="274320"/>
          </a:xfrm>
          <a:prstGeom prst="rect">
            <a:avLst/>
          </a:prstGeom>
          <a:noFill/>
          <a:ln>
            <a:noFill/>
          </a:ln>
        </p:spPr>
        <p:txBody>
          <a:bodyPr spcFirstLastPara="1" wrap="square" lIns="91425" tIns="45700" rIns="91425" bIns="45700" anchor="ctr"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lang="en-US"/>
          </a:p>
        </p:txBody>
      </p:sp>
      <p:sp>
        <p:nvSpPr>
          <p:cNvPr id="51" name="Google Shape;51;p83"/>
          <p:cNvSpPr txBox="1">
            <a:spLocks noGrp="1"/>
          </p:cNvSpPr>
          <p:nvPr>
            <p:ph type="sldNum" idx="12"/>
          </p:nvPr>
        </p:nvSpPr>
        <p:spPr>
          <a:xfrm>
            <a:off x="10536952" y="6334540"/>
            <a:ext cx="630213" cy="273324"/>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omic Sans MS" panose="030F0702030302020204" pitchFamily="66" charset="0"/>
                <a:ea typeface="Comic Sans MS" panose="030F0702030302020204" pitchFamily="66" charset="0"/>
                <a:cs typeface="Calibri"/>
                <a:sym typeface="Calibri"/>
              </a:defRPr>
            </a:lvl1pPr>
            <a:lvl2pPr marL="0" marR="0" lvl="1"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2pPr>
            <a:lvl3pPr marL="0" marR="0" lvl="2"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3pPr>
            <a:lvl4pPr marL="0" marR="0" lvl="3"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4pPr>
            <a:lvl5pPr marL="0" marR="0" lvl="4"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5pPr>
            <a:lvl6pPr marL="0" marR="0" lvl="5"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6pPr>
            <a:lvl7pPr marL="0" marR="0" lvl="6"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7pPr>
            <a:lvl8pPr marL="0" marR="0" lvl="7"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8pPr>
            <a:lvl9pPr marL="0" marR="0" lvl="8"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9pPr>
          </a:lstStyle>
          <a:p>
            <a:fld id="{00000000-1234-1234-1234-123412341234}" type="slidenum">
              <a:rPr lang="fr-FR" smtClean="0"/>
              <a:pPr/>
              <a:t>‹#›</a:t>
            </a:fld>
            <a:endParaRPr lang="fr-FR"/>
          </a:p>
        </p:txBody>
      </p:sp>
    </p:spTree>
    <p:custDataLst>
      <p:tags r:id="rId1"/>
    </p:custData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ntent with Caption">
  <p:cSld name="Content with Caption">
    <p:spTree>
      <p:nvGrpSpPr>
        <p:cNvPr id="1" name="Shape 52"/>
        <p:cNvGrpSpPr/>
        <p:nvPr/>
      </p:nvGrpSpPr>
      <p:grpSpPr>
        <a:xfrm>
          <a:off x="0" y="0"/>
          <a:ext cx="0" cy="0"/>
          <a:chOff x="0" y="0"/>
          <a:chExt cx="0" cy="0"/>
        </a:xfrm>
      </p:grpSpPr>
      <p:sp>
        <p:nvSpPr>
          <p:cNvPr id="53" name="Google Shape;53;p84"/>
          <p:cNvSpPr txBox="1">
            <a:spLocks noGrp="1"/>
          </p:cNvSpPr>
          <p:nvPr>
            <p:ph type="title"/>
          </p:nvPr>
        </p:nvSpPr>
        <p:spPr>
          <a:xfrm>
            <a:off x="1024128" y="1139688"/>
            <a:ext cx="4389120" cy="1069181"/>
          </a:xfrm>
          <a:prstGeom prst="rect">
            <a:avLst/>
          </a:prstGeom>
          <a:noFill/>
          <a:ln>
            <a:noFill/>
          </a:ln>
        </p:spPr>
        <p:txBody>
          <a:bodyPr spcFirstLastPara="1" wrap="square" lIns="91425" tIns="45700" rIns="91425" bIns="45700" anchor="ctr" anchorCtr="0">
            <a:noAutofit/>
          </a:bodyPr>
          <a:lstStyle>
            <a:lvl1pPr lvl="0" algn="l">
              <a:lnSpc>
                <a:spcPct val="80000"/>
              </a:lnSpc>
              <a:spcBef>
                <a:spcPts val="0"/>
              </a:spcBef>
              <a:spcAft>
                <a:spcPts val="0"/>
              </a:spcAft>
              <a:buClr>
                <a:srgbClr val="0C0C0C"/>
              </a:buClr>
              <a:buSzPts val="2800"/>
              <a:buFont typeface="Calibri"/>
              <a:buNone/>
              <a:defRPr sz="2800">
                <a:latin typeface="Comic Sans MS" panose="030F0702030302020204" pitchFamily="66" charset="0"/>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4" name="Google Shape;54;p84"/>
          <p:cNvSpPr txBox="1">
            <a:spLocks noGrp="1"/>
          </p:cNvSpPr>
          <p:nvPr>
            <p:ph type="body" idx="1"/>
          </p:nvPr>
        </p:nvSpPr>
        <p:spPr>
          <a:xfrm>
            <a:off x="5715000" y="1139687"/>
            <a:ext cx="5469835" cy="4867921"/>
          </a:xfrm>
          <a:prstGeom prst="rect">
            <a:avLst/>
          </a:prstGeom>
          <a:noFill/>
          <a:ln>
            <a:noFill/>
          </a:ln>
        </p:spPr>
        <p:txBody>
          <a:bodyPr spcFirstLastPara="1" wrap="square" lIns="45700" tIns="45700" rIns="45700" bIns="45700" anchor="t" anchorCtr="0">
            <a:normAutofit/>
          </a:bodyPr>
          <a:lstStyle>
            <a:lvl1pPr marL="457200" lvl="0" indent="-355600" algn="l">
              <a:lnSpc>
                <a:spcPct val="90000"/>
              </a:lnSpc>
              <a:spcBef>
                <a:spcPts val="1200"/>
              </a:spcBef>
              <a:spcAft>
                <a:spcPts val="0"/>
              </a:spcAft>
              <a:buSzPts val="2000"/>
              <a:buChar char=" "/>
              <a:defRPr>
                <a:solidFill>
                  <a:srgbClr val="253356"/>
                </a:solidFill>
                <a:latin typeface="Comic Sans MS" panose="030F0702030302020204" pitchFamily="66" charset="0"/>
              </a:defRPr>
            </a:lvl1pPr>
            <a:lvl2pPr marL="914400" lvl="1" indent="-330200" algn="l">
              <a:lnSpc>
                <a:spcPct val="90000"/>
              </a:lnSpc>
              <a:spcBef>
                <a:spcPts val="200"/>
              </a:spcBef>
              <a:spcAft>
                <a:spcPts val="0"/>
              </a:spcAft>
              <a:buSzPts val="1600"/>
              <a:buChar char="?"/>
              <a:defRPr>
                <a:solidFill>
                  <a:srgbClr val="374C81"/>
                </a:solidFill>
              </a:defRPr>
            </a:lvl2pPr>
            <a:lvl3pPr marL="1371600" lvl="2" indent="-304800" algn="l">
              <a:lnSpc>
                <a:spcPct val="90000"/>
              </a:lnSpc>
              <a:spcBef>
                <a:spcPts val="400"/>
              </a:spcBef>
              <a:spcAft>
                <a:spcPts val="0"/>
              </a:spcAft>
              <a:buSzPts val="1200"/>
              <a:buChar char="?"/>
              <a:defRPr>
                <a:solidFill>
                  <a:srgbClr val="3477B2"/>
                </a:solidFill>
              </a:defRPr>
            </a:lvl3pPr>
            <a:lvl4pPr marL="1828800" lvl="3" indent="-304800" algn="l">
              <a:lnSpc>
                <a:spcPct val="90000"/>
              </a:lnSpc>
              <a:spcBef>
                <a:spcPts val="400"/>
              </a:spcBef>
              <a:spcAft>
                <a:spcPts val="0"/>
              </a:spcAft>
              <a:buSzPts val="1200"/>
              <a:buChar char="?"/>
              <a:defRPr>
                <a:solidFill>
                  <a:srgbClr val="1E5F9F"/>
                </a:solidFill>
              </a:defRPr>
            </a:lvl4pPr>
            <a:lvl5pPr marL="2286000" lvl="4" indent="-304800" algn="l">
              <a:lnSpc>
                <a:spcPct val="90000"/>
              </a:lnSpc>
              <a:spcBef>
                <a:spcPts val="400"/>
              </a:spcBef>
              <a:spcAft>
                <a:spcPts val="0"/>
              </a:spcAft>
              <a:buSzPts val="1200"/>
              <a:buChar char="?"/>
              <a:defRPr>
                <a:solidFill>
                  <a:srgbClr val="417B84"/>
                </a:solidFill>
              </a:defRPr>
            </a:lvl5pPr>
            <a:lvl6pPr marL="2743200" lvl="5" indent="-342900" algn="l">
              <a:lnSpc>
                <a:spcPct val="90000"/>
              </a:lnSpc>
              <a:spcBef>
                <a:spcPts val="400"/>
              </a:spcBef>
              <a:spcAft>
                <a:spcPts val="0"/>
              </a:spcAft>
              <a:buSzPts val="1800"/>
              <a:buChar char="?"/>
              <a:defRPr/>
            </a:lvl6pPr>
            <a:lvl7pPr marL="3200400" lvl="6" indent="-342900" algn="l">
              <a:lnSpc>
                <a:spcPct val="90000"/>
              </a:lnSpc>
              <a:spcBef>
                <a:spcPts val="400"/>
              </a:spcBef>
              <a:spcAft>
                <a:spcPts val="0"/>
              </a:spcAft>
              <a:buSzPts val="1800"/>
              <a:buChar char="?"/>
              <a:defRPr/>
            </a:lvl7pPr>
            <a:lvl8pPr marL="3657600" lvl="7" indent="-342900" algn="l">
              <a:lnSpc>
                <a:spcPct val="90000"/>
              </a:lnSpc>
              <a:spcBef>
                <a:spcPts val="400"/>
              </a:spcBef>
              <a:spcAft>
                <a:spcPts val="0"/>
              </a:spcAft>
              <a:buSzPts val="1800"/>
              <a:buChar char="?"/>
              <a:defRPr/>
            </a:lvl8pPr>
            <a:lvl9pPr marL="4114800" lvl="8" indent="-342900" algn="l">
              <a:lnSpc>
                <a:spcPct val="90000"/>
              </a:lnSpc>
              <a:spcBef>
                <a:spcPts val="400"/>
              </a:spcBef>
              <a:spcAft>
                <a:spcPts val="400"/>
              </a:spcAft>
              <a:buSzPts val="1800"/>
              <a:buChar char="?"/>
              <a:defRPr/>
            </a:lvl9pPr>
          </a:lstStyle>
          <a:p>
            <a:endParaRPr/>
          </a:p>
        </p:txBody>
      </p:sp>
      <p:sp>
        <p:nvSpPr>
          <p:cNvPr id="55" name="Google Shape;55;p84"/>
          <p:cNvSpPr txBox="1">
            <a:spLocks noGrp="1"/>
          </p:cNvSpPr>
          <p:nvPr>
            <p:ph type="body" idx="2"/>
          </p:nvPr>
        </p:nvSpPr>
        <p:spPr>
          <a:xfrm>
            <a:off x="1024467" y="2505076"/>
            <a:ext cx="4387851" cy="3502025"/>
          </a:xfrm>
          <a:prstGeom prst="rect">
            <a:avLst/>
          </a:prstGeom>
          <a:noFill/>
          <a:ln>
            <a:noFill/>
          </a:ln>
        </p:spPr>
        <p:txBody>
          <a:bodyPr spcFirstLastPara="1" wrap="square" lIns="45700" tIns="45700" rIns="45700" bIns="45700" anchor="t" anchorCtr="0">
            <a:normAutofit/>
          </a:bodyPr>
          <a:lstStyle>
            <a:lvl1pPr marL="457200" lvl="0" indent="-355600" algn="l">
              <a:lnSpc>
                <a:spcPct val="90000"/>
              </a:lnSpc>
              <a:spcBef>
                <a:spcPts val="1200"/>
              </a:spcBef>
              <a:spcAft>
                <a:spcPts val="0"/>
              </a:spcAft>
              <a:buSzPts val="2000"/>
              <a:buChar char=" "/>
              <a:defRPr>
                <a:solidFill>
                  <a:srgbClr val="374C81"/>
                </a:solidFill>
                <a:latin typeface="Comic Sans MS" panose="030F0702030302020204" pitchFamily="66" charset="0"/>
              </a:defRPr>
            </a:lvl1pPr>
            <a:lvl2pPr marL="914400" lvl="1" indent="-228600" algn="l">
              <a:lnSpc>
                <a:spcPct val="90000"/>
              </a:lnSpc>
              <a:spcBef>
                <a:spcPts val="200"/>
              </a:spcBef>
              <a:spcAft>
                <a:spcPts val="0"/>
              </a:spcAft>
              <a:buSzPts val="1600"/>
              <a:buNone/>
              <a:defRPr/>
            </a:lvl2pPr>
            <a:lvl3pPr marL="1371600" lvl="2" indent="-342900" algn="l">
              <a:lnSpc>
                <a:spcPct val="90000"/>
              </a:lnSpc>
              <a:spcBef>
                <a:spcPts val="400"/>
              </a:spcBef>
              <a:spcAft>
                <a:spcPts val="0"/>
              </a:spcAft>
              <a:buSzPts val="1800"/>
              <a:buChar char="?"/>
              <a:defRPr/>
            </a:lvl3pPr>
            <a:lvl4pPr marL="1828800" lvl="3" indent="-342900" algn="l">
              <a:lnSpc>
                <a:spcPct val="90000"/>
              </a:lnSpc>
              <a:spcBef>
                <a:spcPts val="400"/>
              </a:spcBef>
              <a:spcAft>
                <a:spcPts val="0"/>
              </a:spcAft>
              <a:buSzPts val="1800"/>
              <a:buChar char="?"/>
              <a:defRPr/>
            </a:lvl4pPr>
            <a:lvl5pPr marL="2286000" lvl="4" indent="-342900" algn="l">
              <a:lnSpc>
                <a:spcPct val="90000"/>
              </a:lnSpc>
              <a:spcBef>
                <a:spcPts val="400"/>
              </a:spcBef>
              <a:spcAft>
                <a:spcPts val="0"/>
              </a:spcAft>
              <a:buSzPts val="1800"/>
              <a:buChar char="?"/>
              <a:defRPr/>
            </a:lvl5pPr>
            <a:lvl6pPr marL="2743200" lvl="5" indent="-342900" algn="l">
              <a:lnSpc>
                <a:spcPct val="90000"/>
              </a:lnSpc>
              <a:spcBef>
                <a:spcPts val="400"/>
              </a:spcBef>
              <a:spcAft>
                <a:spcPts val="0"/>
              </a:spcAft>
              <a:buSzPts val="1800"/>
              <a:buChar char="?"/>
              <a:defRPr/>
            </a:lvl6pPr>
            <a:lvl7pPr marL="3200400" lvl="6" indent="-342900" algn="l">
              <a:lnSpc>
                <a:spcPct val="90000"/>
              </a:lnSpc>
              <a:spcBef>
                <a:spcPts val="400"/>
              </a:spcBef>
              <a:spcAft>
                <a:spcPts val="0"/>
              </a:spcAft>
              <a:buSzPts val="1800"/>
              <a:buChar char="?"/>
              <a:defRPr/>
            </a:lvl7pPr>
            <a:lvl8pPr marL="3657600" lvl="7" indent="-342900" algn="l">
              <a:lnSpc>
                <a:spcPct val="90000"/>
              </a:lnSpc>
              <a:spcBef>
                <a:spcPts val="400"/>
              </a:spcBef>
              <a:spcAft>
                <a:spcPts val="0"/>
              </a:spcAft>
              <a:buSzPts val="1800"/>
              <a:buChar char="?"/>
              <a:defRPr/>
            </a:lvl8pPr>
            <a:lvl9pPr marL="4114800" lvl="8" indent="-342900" algn="l">
              <a:lnSpc>
                <a:spcPct val="90000"/>
              </a:lnSpc>
              <a:spcBef>
                <a:spcPts val="400"/>
              </a:spcBef>
              <a:spcAft>
                <a:spcPts val="400"/>
              </a:spcAft>
              <a:buSzPts val="1800"/>
              <a:buChar char="?"/>
              <a:defRPr/>
            </a:lvl9pPr>
          </a:lstStyle>
          <a:p>
            <a:endParaRPr/>
          </a:p>
        </p:txBody>
      </p:sp>
      <p:sp>
        <p:nvSpPr>
          <p:cNvPr id="56" name="Google Shape;56;p84"/>
          <p:cNvSpPr txBox="1">
            <a:spLocks noGrp="1"/>
          </p:cNvSpPr>
          <p:nvPr>
            <p:ph type="dt" idx="10"/>
          </p:nvPr>
        </p:nvSpPr>
        <p:spPr>
          <a:xfrm>
            <a:off x="1024129" y="6200027"/>
            <a:ext cx="2154143" cy="27432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lang="en-US"/>
          </a:p>
        </p:txBody>
      </p:sp>
      <p:sp>
        <p:nvSpPr>
          <p:cNvPr id="57" name="Google Shape;57;p84"/>
          <p:cNvSpPr txBox="1">
            <a:spLocks noGrp="1"/>
          </p:cNvSpPr>
          <p:nvPr>
            <p:ph type="ftr" idx="11"/>
          </p:nvPr>
        </p:nvSpPr>
        <p:spPr>
          <a:xfrm>
            <a:off x="3659072" y="6196384"/>
            <a:ext cx="5901459" cy="274320"/>
          </a:xfrm>
          <a:prstGeom prst="rect">
            <a:avLst/>
          </a:prstGeom>
          <a:noFill/>
          <a:ln>
            <a:noFill/>
          </a:ln>
        </p:spPr>
        <p:txBody>
          <a:bodyPr spcFirstLastPara="1" wrap="square" lIns="91425" tIns="45700" rIns="91425" bIns="45700" anchor="ctr"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lang="en-US"/>
          </a:p>
        </p:txBody>
      </p:sp>
      <p:sp>
        <p:nvSpPr>
          <p:cNvPr id="58" name="Google Shape;58;p84"/>
          <p:cNvSpPr txBox="1">
            <a:spLocks noGrp="1"/>
          </p:cNvSpPr>
          <p:nvPr>
            <p:ph type="sldNum" idx="12"/>
          </p:nvPr>
        </p:nvSpPr>
        <p:spPr>
          <a:xfrm>
            <a:off x="10536952" y="6334540"/>
            <a:ext cx="630213" cy="273324"/>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omic Sans MS" panose="030F0702030302020204" pitchFamily="66" charset="0"/>
                <a:ea typeface="Comic Sans MS" panose="030F0702030302020204" pitchFamily="66" charset="0"/>
                <a:cs typeface="Calibri"/>
                <a:sym typeface="Calibri"/>
              </a:defRPr>
            </a:lvl1pPr>
            <a:lvl2pPr marL="0" marR="0" lvl="1"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2pPr>
            <a:lvl3pPr marL="0" marR="0" lvl="2"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3pPr>
            <a:lvl4pPr marL="0" marR="0" lvl="3"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4pPr>
            <a:lvl5pPr marL="0" marR="0" lvl="4"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5pPr>
            <a:lvl6pPr marL="0" marR="0" lvl="5"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6pPr>
            <a:lvl7pPr marL="0" marR="0" lvl="6"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7pPr>
            <a:lvl8pPr marL="0" marR="0" lvl="7"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8pPr>
            <a:lvl9pPr marL="0" marR="0" lvl="8"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9pPr>
          </a:lstStyle>
          <a:p>
            <a:fld id="{00000000-1234-1234-1234-123412341234}" type="slidenum">
              <a:rPr lang="fr-FR" smtClean="0"/>
              <a:pPr/>
              <a:t>‹#›</a:t>
            </a:fld>
            <a:endParaRPr lang="fr-FR"/>
          </a:p>
        </p:txBody>
      </p:sp>
    </p:spTree>
    <p:custDataLst>
      <p:tags r:id="rId1"/>
    </p:custData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p:cSld name="Title Only">
    <p:spTree>
      <p:nvGrpSpPr>
        <p:cNvPr id="1" name="Shape 59"/>
        <p:cNvGrpSpPr/>
        <p:nvPr/>
      </p:nvGrpSpPr>
      <p:grpSpPr>
        <a:xfrm>
          <a:off x="0" y="0"/>
          <a:ext cx="0" cy="0"/>
          <a:chOff x="0" y="0"/>
          <a:chExt cx="0" cy="0"/>
        </a:xfrm>
      </p:grpSpPr>
      <p:sp>
        <p:nvSpPr>
          <p:cNvPr id="60" name="Google Shape;60;p85"/>
          <p:cNvSpPr txBox="1">
            <a:spLocks noGrp="1"/>
          </p:cNvSpPr>
          <p:nvPr>
            <p:ph type="title"/>
          </p:nvPr>
        </p:nvSpPr>
        <p:spPr>
          <a:xfrm>
            <a:off x="1024128" y="1139687"/>
            <a:ext cx="10143037" cy="945145"/>
          </a:xfrm>
          <a:prstGeom prst="rect">
            <a:avLst/>
          </a:prstGeom>
          <a:noFill/>
          <a:ln>
            <a:noFill/>
          </a:ln>
        </p:spPr>
        <p:txBody>
          <a:bodyPr spcFirstLastPara="1" wrap="square" lIns="91425" tIns="45700" rIns="91425" bIns="45700" anchor="ctr" anchorCtr="0">
            <a:noAutofit/>
          </a:bodyPr>
          <a:lstStyle>
            <a:lvl1pPr lvl="0" algn="l">
              <a:lnSpc>
                <a:spcPct val="80000"/>
              </a:lnSpc>
              <a:spcBef>
                <a:spcPts val="0"/>
              </a:spcBef>
              <a:spcAft>
                <a:spcPts val="0"/>
              </a:spcAft>
              <a:buClr>
                <a:srgbClr val="253356"/>
              </a:buClr>
              <a:buSzPts val="4000"/>
              <a:buFont typeface="Calibri"/>
              <a:buNone/>
              <a:defRPr sz="4000">
                <a:solidFill>
                  <a:srgbClr val="253356"/>
                </a:solidFill>
                <a:latin typeface="Comic Sans MS" panose="030F0702030302020204" pitchFamily="66" charset="0"/>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1" name="Google Shape;61;p85"/>
          <p:cNvSpPr txBox="1">
            <a:spLocks noGrp="1"/>
          </p:cNvSpPr>
          <p:nvPr>
            <p:ph type="dt" idx="10"/>
          </p:nvPr>
        </p:nvSpPr>
        <p:spPr>
          <a:xfrm>
            <a:off x="1024129" y="6200027"/>
            <a:ext cx="2154143" cy="27432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lang="en-US"/>
          </a:p>
        </p:txBody>
      </p:sp>
      <p:sp>
        <p:nvSpPr>
          <p:cNvPr id="62" name="Google Shape;62;p85"/>
          <p:cNvSpPr txBox="1">
            <a:spLocks noGrp="1"/>
          </p:cNvSpPr>
          <p:nvPr>
            <p:ph type="ftr" idx="11"/>
          </p:nvPr>
        </p:nvSpPr>
        <p:spPr>
          <a:xfrm>
            <a:off x="3659072" y="6196384"/>
            <a:ext cx="5901459" cy="274320"/>
          </a:xfrm>
          <a:prstGeom prst="rect">
            <a:avLst/>
          </a:prstGeom>
          <a:noFill/>
          <a:ln>
            <a:noFill/>
          </a:ln>
        </p:spPr>
        <p:txBody>
          <a:bodyPr spcFirstLastPara="1" wrap="square" lIns="91425" tIns="45700" rIns="91425" bIns="45700" anchor="ctr"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lang="en-US"/>
          </a:p>
        </p:txBody>
      </p:sp>
      <p:sp>
        <p:nvSpPr>
          <p:cNvPr id="63" name="Google Shape;63;p85"/>
          <p:cNvSpPr txBox="1">
            <a:spLocks noGrp="1"/>
          </p:cNvSpPr>
          <p:nvPr>
            <p:ph type="sldNum" idx="12"/>
          </p:nvPr>
        </p:nvSpPr>
        <p:spPr>
          <a:xfrm>
            <a:off x="10536952" y="6334540"/>
            <a:ext cx="630213" cy="273324"/>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omic Sans MS" panose="030F0702030302020204" pitchFamily="66" charset="0"/>
                <a:ea typeface="Comic Sans MS" panose="030F0702030302020204" pitchFamily="66" charset="0"/>
                <a:cs typeface="Calibri"/>
                <a:sym typeface="Calibri"/>
              </a:defRPr>
            </a:lvl1pPr>
            <a:lvl2pPr marL="0" marR="0" lvl="1"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2pPr>
            <a:lvl3pPr marL="0" marR="0" lvl="2"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3pPr>
            <a:lvl4pPr marL="0" marR="0" lvl="3"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4pPr>
            <a:lvl5pPr marL="0" marR="0" lvl="4"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5pPr>
            <a:lvl6pPr marL="0" marR="0" lvl="5"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6pPr>
            <a:lvl7pPr marL="0" marR="0" lvl="6"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7pPr>
            <a:lvl8pPr marL="0" marR="0" lvl="7"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8pPr>
            <a:lvl9pPr marL="0" marR="0" lvl="8"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9pPr>
          </a:lstStyle>
          <a:p>
            <a:fld id="{00000000-1234-1234-1234-123412341234}" type="slidenum">
              <a:rPr lang="fr-FR" smtClean="0"/>
              <a:pPr/>
              <a:t>‹#›</a:t>
            </a:fld>
            <a:endParaRPr lang="fr-FR"/>
          </a:p>
        </p:txBody>
      </p:sp>
      <p:sp>
        <p:nvSpPr>
          <p:cNvPr id="64" name="Google Shape;64;p85"/>
          <p:cNvSpPr>
            <a:spLocks noGrp="1"/>
          </p:cNvSpPr>
          <p:nvPr>
            <p:ph type="pic" idx="2"/>
          </p:nvPr>
        </p:nvSpPr>
        <p:spPr>
          <a:xfrm>
            <a:off x="7315200" y="2239964"/>
            <a:ext cx="3852333" cy="3736975"/>
          </a:xfrm>
          <a:prstGeom prst="rect">
            <a:avLst/>
          </a:prstGeom>
          <a:noFill/>
          <a:ln>
            <a:noFill/>
          </a:ln>
        </p:spPr>
        <p:txBody>
          <a:bodyPr spcFirstLastPara="1" wrap="square" lIns="45700" tIns="45700" rIns="45700" bIns="45700" anchor="t" anchorCtr="0">
            <a:normAutofit/>
          </a:bodyPr>
          <a:lstStyle>
            <a:lvl1pPr marR="0" lvl="0" algn="l" rtl="0">
              <a:lnSpc>
                <a:spcPct val="90000"/>
              </a:lnSpc>
              <a:spcBef>
                <a:spcPts val="1200"/>
              </a:spcBef>
              <a:spcAft>
                <a:spcPts val="0"/>
              </a:spcAft>
              <a:buClr>
                <a:schemeClr val="accent1"/>
              </a:buClr>
              <a:buSzPts val="2000"/>
              <a:buFont typeface="Twentieth Century"/>
              <a:buChar char=" "/>
              <a:defRPr sz="2000" b="0" i="0" u="none" strike="noStrike" cap="none">
                <a:solidFill>
                  <a:schemeClr val="dk1"/>
                </a:solidFill>
                <a:latin typeface="Comic Sans MS" panose="030F0702030302020204" pitchFamily="66" charset="0"/>
                <a:ea typeface="Comic Sans MS" panose="030F0702030302020204" pitchFamily="66" charset="0"/>
                <a:cs typeface="Calibri"/>
                <a:sym typeface="Calibri"/>
              </a:defRPr>
            </a:lvl1pPr>
            <a:lvl2pPr marR="0" lvl="1" algn="l" rtl="0">
              <a:lnSpc>
                <a:spcPct val="90000"/>
              </a:lnSpc>
              <a:spcBef>
                <a:spcPts val="200"/>
              </a:spcBef>
              <a:spcAft>
                <a:spcPts val="0"/>
              </a:spcAft>
              <a:buClr>
                <a:schemeClr val="accent1"/>
              </a:buClr>
              <a:buSzPts val="1600"/>
              <a:buFont typeface="Noto Sans Symbols"/>
              <a:buChar char="🢝"/>
              <a:defRPr sz="16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accent1"/>
              </a:buClr>
              <a:buSzPts val="1200"/>
              <a:buFont typeface="Noto Sans Symbols"/>
              <a:buChar char="🢝"/>
              <a:defRPr sz="12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accent1"/>
              </a:buClr>
              <a:buSzPts val="1200"/>
              <a:buFont typeface="Noto Sans Symbols"/>
              <a:buChar char="🢝"/>
              <a:defRPr sz="12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accent1"/>
              </a:buClr>
              <a:buSzPts val="1200"/>
              <a:buFont typeface="Noto Sans Symbols"/>
              <a:buChar char="🢝"/>
              <a:defRPr sz="12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accent1"/>
              </a:buClr>
              <a:buSzPts val="1200"/>
              <a:buFont typeface="Noto Sans Symbols"/>
              <a:buChar char="🢝"/>
              <a:defRPr sz="12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accent1"/>
              </a:buClr>
              <a:buSzPts val="1200"/>
              <a:buFont typeface="Noto Sans Symbols"/>
              <a:buChar char="🢝"/>
              <a:defRPr sz="12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accent1"/>
              </a:buClr>
              <a:buSzPts val="1200"/>
              <a:buFont typeface="Noto Sans Symbols"/>
              <a:buChar char="🢝"/>
              <a:defRPr sz="12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400"/>
              </a:spcAft>
              <a:buClr>
                <a:schemeClr val="accent1"/>
              </a:buClr>
              <a:buSzPts val="1200"/>
              <a:buFont typeface="Noto Sans Symbols"/>
              <a:buChar char="🢝"/>
              <a:defRPr sz="1200" b="0" i="0" u="none" strike="noStrike" cap="none">
                <a:solidFill>
                  <a:schemeClr val="dk1"/>
                </a:solidFill>
                <a:latin typeface="Calibri"/>
                <a:ea typeface="Calibri"/>
                <a:cs typeface="Calibri"/>
                <a:sym typeface="Calibri"/>
              </a:defRPr>
            </a:lvl9pPr>
          </a:lstStyle>
          <a:p>
            <a:endParaRPr/>
          </a:p>
        </p:txBody>
      </p:sp>
      <p:sp>
        <p:nvSpPr>
          <p:cNvPr id="65" name="Google Shape;65;p85"/>
          <p:cNvSpPr txBox="1">
            <a:spLocks noGrp="1"/>
          </p:cNvSpPr>
          <p:nvPr>
            <p:ph type="body" idx="1"/>
          </p:nvPr>
        </p:nvSpPr>
        <p:spPr>
          <a:xfrm>
            <a:off x="1024128" y="2239964"/>
            <a:ext cx="6043699" cy="3736975"/>
          </a:xfrm>
          <a:prstGeom prst="rect">
            <a:avLst/>
          </a:prstGeom>
          <a:noFill/>
          <a:ln>
            <a:noFill/>
          </a:ln>
        </p:spPr>
        <p:txBody>
          <a:bodyPr spcFirstLastPara="1" wrap="square" lIns="45700" tIns="45700" rIns="45700" bIns="45700" anchor="t" anchorCtr="0">
            <a:normAutofit/>
          </a:bodyPr>
          <a:lstStyle>
            <a:lvl1pPr marL="457200" lvl="0" indent="-355600" algn="l">
              <a:lnSpc>
                <a:spcPct val="90000"/>
              </a:lnSpc>
              <a:spcBef>
                <a:spcPts val="1200"/>
              </a:spcBef>
              <a:spcAft>
                <a:spcPts val="0"/>
              </a:spcAft>
              <a:buSzPts val="2000"/>
              <a:buChar char=" "/>
              <a:defRPr>
                <a:solidFill>
                  <a:srgbClr val="253356"/>
                </a:solidFill>
                <a:latin typeface="Comic Sans MS" panose="030F0702030302020204" pitchFamily="66" charset="0"/>
              </a:defRPr>
            </a:lvl1pPr>
            <a:lvl2pPr marL="914400" lvl="1" indent="-330200" algn="l">
              <a:lnSpc>
                <a:spcPct val="90000"/>
              </a:lnSpc>
              <a:spcBef>
                <a:spcPts val="200"/>
              </a:spcBef>
              <a:spcAft>
                <a:spcPts val="0"/>
              </a:spcAft>
              <a:buSzPts val="1600"/>
              <a:buChar char="?"/>
              <a:defRPr>
                <a:solidFill>
                  <a:srgbClr val="374C81"/>
                </a:solidFill>
              </a:defRPr>
            </a:lvl2pPr>
            <a:lvl3pPr marL="1371600" lvl="2" indent="-304800" algn="l">
              <a:lnSpc>
                <a:spcPct val="90000"/>
              </a:lnSpc>
              <a:spcBef>
                <a:spcPts val="400"/>
              </a:spcBef>
              <a:spcAft>
                <a:spcPts val="0"/>
              </a:spcAft>
              <a:buSzPts val="1200"/>
              <a:buChar char="?"/>
              <a:defRPr>
                <a:solidFill>
                  <a:srgbClr val="3477B2"/>
                </a:solidFill>
              </a:defRPr>
            </a:lvl3pPr>
            <a:lvl4pPr marL="1828800" lvl="3" indent="-304800" algn="l">
              <a:lnSpc>
                <a:spcPct val="90000"/>
              </a:lnSpc>
              <a:spcBef>
                <a:spcPts val="400"/>
              </a:spcBef>
              <a:spcAft>
                <a:spcPts val="0"/>
              </a:spcAft>
              <a:buSzPts val="1200"/>
              <a:buChar char="?"/>
              <a:defRPr>
                <a:solidFill>
                  <a:srgbClr val="1E5F9F"/>
                </a:solidFill>
              </a:defRPr>
            </a:lvl4pPr>
            <a:lvl5pPr marL="2286000" lvl="4" indent="-304800" algn="l">
              <a:lnSpc>
                <a:spcPct val="90000"/>
              </a:lnSpc>
              <a:spcBef>
                <a:spcPts val="400"/>
              </a:spcBef>
              <a:spcAft>
                <a:spcPts val="0"/>
              </a:spcAft>
              <a:buSzPts val="1200"/>
              <a:buChar char="?"/>
              <a:defRPr>
                <a:solidFill>
                  <a:srgbClr val="417B84"/>
                </a:solidFill>
              </a:defRPr>
            </a:lvl5pPr>
            <a:lvl6pPr marL="2743200" lvl="5" indent="-342900" algn="l">
              <a:lnSpc>
                <a:spcPct val="90000"/>
              </a:lnSpc>
              <a:spcBef>
                <a:spcPts val="400"/>
              </a:spcBef>
              <a:spcAft>
                <a:spcPts val="0"/>
              </a:spcAft>
              <a:buSzPts val="1800"/>
              <a:buChar char="?"/>
              <a:defRPr/>
            </a:lvl6pPr>
            <a:lvl7pPr marL="3200400" lvl="6" indent="-342900" algn="l">
              <a:lnSpc>
                <a:spcPct val="90000"/>
              </a:lnSpc>
              <a:spcBef>
                <a:spcPts val="400"/>
              </a:spcBef>
              <a:spcAft>
                <a:spcPts val="0"/>
              </a:spcAft>
              <a:buSzPts val="1800"/>
              <a:buChar char="?"/>
              <a:defRPr/>
            </a:lvl7pPr>
            <a:lvl8pPr marL="3657600" lvl="7" indent="-342900" algn="l">
              <a:lnSpc>
                <a:spcPct val="90000"/>
              </a:lnSpc>
              <a:spcBef>
                <a:spcPts val="400"/>
              </a:spcBef>
              <a:spcAft>
                <a:spcPts val="0"/>
              </a:spcAft>
              <a:buSzPts val="1800"/>
              <a:buChar char="?"/>
              <a:defRPr/>
            </a:lvl8pPr>
            <a:lvl9pPr marL="4114800" lvl="8" indent="-342900" algn="l">
              <a:lnSpc>
                <a:spcPct val="90000"/>
              </a:lnSpc>
              <a:spcBef>
                <a:spcPts val="400"/>
              </a:spcBef>
              <a:spcAft>
                <a:spcPts val="400"/>
              </a:spcAft>
              <a:buSzPts val="1800"/>
              <a:buChar char="?"/>
              <a:defRPr/>
            </a:lvl9pPr>
          </a:lstStyle>
          <a:p>
            <a:endParaRPr/>
          </a:p>
        </p:txBody>
      </p:sp>
    </p:spTree>
    <p:custDataLst>
      <p:tags r:id="rId1"/>
    </p:custData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3_Title Slide">
  <p:cSld name="3_Title Slide">
    <p:spTree>
      <p:nvGrpSpPr>
        <p:cNvPr id="1" name="Shape 66"/>
        <p:cNvGrpSpPr/>
        <p:nvPr/>
      </p:nvGrpSpPr>
      <p:grpSpPr>
        <a:xfrm>
          <a:off x="0" y="0"/>
          <a:ext cx="0" cy="0"/>
          <a:chOff x="0" y="0"/>
          <a:chExt cx="0" cy="0"/>
        </a:xfrm>
      </p:grpSpPr>
      <p:sp>
        <p:nvSpPr>
          <p:cNvPr id="67" name="Google Shape;67;p86"/>
          <p:cNvSpPr txBox="1">
            <a:spLocks noGrp="1"/>
          </p:cNvSpPr>
          <p:nvPr>
            <p:ph type="subTitle" idx="1"/>
          </p:nvPr>
        </p:nvSpPr>
        <p:spPr>
          <a:xfrm>
            <a:off x="1024128" y="2240170"/>
            <a:ext cx="10143037" cy="411162"/>
          </a:xfrm>
          <a:prstGeom prst="rect">
            <a:avLst/>
          </a:prstGeom>
          <a:noFill/>
          <a:ln>
            <a:noFill/>
          </a:ln>
        </p:spPr>
        <p:txBody>
          <a:bodyPr spcFirstLastPara="1" wrap="square" lIns="45700" tIns="45700" rIns="45700" bIns="45700" anchor="t" anchorCtr="0">
            <a:normAutofit/>
          </a:bodyPr>
          <a:lstStyle>
            <a:lvl1pPr lvl="0" algn="ctr">
              <a:lnSpc>
                <a:spcPct val="90000"/>
              </a:lnSpc>
              <a:spcBef>
                <a:spcPts val="1200"/>
              </a:spcBef>
              <a:spcAft>
                <a:spcPts val="0"/>
              </a:spcAft>
              <a:buSzPts val="2000"/>
              <a:buNone/>
              <a:defRPr sz="2000">
                <a:solidFill>
                  <a:srgbClr val="18428F"/>
                </a:solidFill>
                <a:latin typeface="Comic Sans MS" panose="030F0702030302020204" pitchFamily="66" charset="0"/>
                <a:ea typeface="Open Sans"/>
                <a:cs typeface="Open Sans"/>
                <a:sym typeface="Open Sans"/>
              </a:defRPr>
            </a:lvl1pPr>
            <a:lvl2pPr lvl="1" algn="ctr">
              <a:lnSpc>
                <a:spcPct val="90000"/>
              </a:lnSpc>
              <a:spcBef>
                <a:spcPts val="200"/>
              </a:spcBef>
              <a:spcAft>
                <a:spcPts val="0"/>
              </a:spcAft>
              <a:buSzPts val="2000"/>
              <a:buNone/>
              <a:defRPr sz="2000"/>
            </a:lvl2pPr>
            <a:lvl3pPr lvl="2" algn="ctr">
              <a:lnSpc>
                <a:spcPct val="90000"/>
              </a:lnSpc>
              <a:spcBef>
                <a:spcPts val="400"/>
              </a:spcBef>
              <a:spcAft>
                <a:spcPts val="0"/>
              </a:spcAft>
              <a:buSzPts val="1800"/>
              <a:buNone/>
              <a:defRPr sz="1800"/>
            </a:lvl3pPr>
            <a:lvl4pPr lvl="3" algn="ctr">
              <a:lnSpc>
                <a:spcPct val="90000"/>
              </a:lnSpc>
              <a:spcBef>
                <a:spcPts val="400"/>
              </a:spcBef>
              <a:spcAft>
                <a:spcPts val="0"/>
              </a:spcAft>
              <a:buSzPts val="1600"/>
              <a:buNone/>
              <a:defRPr sz="1600"/>
            </a:lvl4pPr>
            <a:lvl5pPr lvl="4" algn="ctr">
              <a:lnSpc>
                <a:spcPct val="90000"/>
              </a:lnSpc>
              <a:spcBef>
                <a:spcPts val="400"/>
              </a:spcBef>
              <a:spcAft>
                <a:spcPts val="0"/>
              </a:spcAft>
              <a:buSzPts val="1600"/>
              <a:buNone/>
              <a:defRPr sz="1600"/>
            </a:lvl5pPr>
            <a:lvl6pPr lvl="5" algn="ctr">
              <a:lnSpc>
                <a:spcPct val="90000"/>
              </a:lnSpc>
              <a:spcBef>
                <a:spcPts val="400"/>
              </a:spcBef>
              <a:spcAft>
                <a:spcPts val="0"/>
              </a:spcAft>
              <a:buSzPts val="1600"/>
              <a:buNone/>
              <a:defRPr sz="1600"/>
            </a:lvl6pPr>
            <a:lvl7pPr lvl="6" algn="ctr">
              <a:lnSpc>
                <a:spcPct val="90000"/>
              </a:lnSpc>
              <a:spcBef>
                <a:spcPts val="400"/>
              </a:spcBef>
              <a:spcAft>
                <a:spcPts val="0"/>
              </a:spcAft>
              <a:buSzPts val="1600"/>
              <a:buNone/>
              <a:defRPr sz="1600"/>
            </a:lvl7pPr>
            <a:lvl8pPr lvl="7" algn="ctr">
              <a:lnSpc>
                <a:spcPct val="90000"/>
              </a:lnSpc>
              <a:spcBef>
                <a:spcPts val="400"/>
              </a:spcBef>
              <a:spcAft>
                <a:spcPts val="0"/>
              </a:spcAft>
              <a:buSzPts val="1600"/>
              <a:buNone/>
              <a:defRPr sz="1600"/>
            </a:lvl8pPr>
            <a:lvl9pPr lvl="8" algn="ctr">
              <a:lnSpc>
                <a:spcPct val="90000"/>
              </a:lnSpc>
              <a:spcBef>
                <a:spcPts val="400"/>
              </a:spcBef>
              <a:spcAft>
                <a:spcPts val="400"/>
              </a:spcAft>
              <a:buSzPts val="1600"/>
              <a:buNone/>
              <a:defRPr sz="1600"/>
            </a:lvl9pPr>
          </a:lstStyle>
          <a:p>
            <a:endParaRPr/>
          </a:p>
        </p:txBody>
      </p:sp>
      <p:sp>
        <p:nvSpPr>
          <p:cNvPr id="68" name="Google Shape;68;p86"/>
          <p:cNvSpPr txBox="1">
            <a:spLocks noGrp="1"/>
          </p:cNvSpPr>
          <p:nvPr>
            <p:ph type="body" idx="2"/>
          </p:nvPr>
        </p:nvSpPr>
        <p:spPr>
          <a:xfrm>
            <a:off x="1024128" y="2806671"/>
            <a:ext cx="10143037" cy="3064042"/>
          </a:xfrm>
          <a:prstGeom prst="rect">
            <a:avLst/>
          </a:prstGeom>
          <a:noFill/>
          <a:ln>
            <a:noFill/>
          </a:ln>
        </p:spPr>
        <p:txBody>
          <a:bodyPr spcFirstLastPara="1" wrap="square" lIns="45700" tIns="45700" rIns="45700" bIns="45700" anchor="t" anchorCtr="0">
            <a:normAutofit/>
          </a:bodyPr>
          <a:lstStyle>
            <a:lvl1pPr marL="457200" lvl="0" indent="-228600" algn="l">
              <a:lnSpc>
                <a:spcPct val="90000"/>
              </a:lnSpc>
              <a:spcBef>
                <a:spcPts val="1200"/>
              </a:spcBef>
              <a:spcAft>
                <a:spcPts val="0"/>
              </a:spcAft>
              <a:buSzPts val="1600"/>
              <a:buNone/>
              <a:defRPr sz="1600">
                <a:solidFill>
                  <a:srgbClr val="303030"/>
                </a:solidFill>
                <a:latin typeface="Comic Sans MS" panose="030F0702030302020204" pitchFamily="66" charset="0"/>
                <a:ea typeface="Open Sans"/>
                <a:cs typeface="Open Sans"/>
                <a:sym typeface="Open Sans"/>
              </a:defRPr>
            </a:lvl1pPr>
            <a:lvl2pPr marL="914400" lvl="1" indent="-342900" algn="l">
              <a:lnSpc>
                <a:spcPct val="90000"/>
              </a:lnSpc>
              <a:spcBef>
                <a:spcPts val="200"/>
              </a:spcBef>
              <a:spcAft>
                <a:spcPts val="0"/>
              </a:spcAft>
              <a:buSzPts val="1800"/>
              <a:buChar char="?"/>
              <a:defRPr/>
            </a:lvl2pPr>
            <a:lvl3pPr marL="1371600" lvl="2" indent="-342900" algn="l">
              <a:lnSpc>
                <a:spcPct val="90000"/>
              </a:lnSpc>
              <a:spcBef>
                <a:spcPts val="400"/>
              </a:spcBef>
              <a:spcAft>
                <a:spcPts val="0"/>
              </a:spcAft>
              <a:buSzPts val="1800"/>
              <a:buChar char="?"/>
              <a:defRPr/>
            </a:lvl3pPr>
            <a:lvl4pPr marL="1828800" lvl="3" indent="-342900" algn="l">
              <a:lnSpc>
                <a:spcPct val="90000"/>
              </a:lnSpc>
              <a:spcBef>
                <a:spcPts val="400"/>
              </a:spcBef>
              <a:spcAft>
                <a:spcPts val="0"/>
              </a:spcAft>
              <a:buSzPts val="1800"/>
              <a:buChar char="?"/>
              <a:defRPr/>
            </a:lvl4pPr>
            <a:lvl5pPr marL="2286000" lvl="4" indent="-342900" algn="l">
              <a:lnSpc>
                <a:spcPct val="90000"/>
              </a:lnSpc>
              <a:spcBef>
                <a:spcPts val="400"/>
              </a:spcBef>
              <a:spcAft>
                <a:spcPts val="0"/>
              </a:spcAft>
              <a:buSzPts val="1800"/>
              <a:buChar char="?"/>
              <a:defRPr/>
            </a:lvl5pPr>
            <a:lvl6pPr marL="2743200" lvl="5" indent="-342900" algn="l">
              <a:lnSpc>
                <a:spcPct val="90000"/>
              </a:lnSpc>
              <a:spcBef>
                <a:spcPts val="400"/>
              </a:spcBef>
              <a:spcAft>
                <a:spcPts val="0"/>
              </a:spcAft>
              <a:buSzPts val="1800"/>
              <a:buChar char="?"/>
              <a:defRPr/>
            </a:lvl6pPr>
            <a:lvl7pPr marL="3200400" lvl="6" indent="-342900" algn="l">
              <a:lnSpc>
                <a:spcPct val="90000"/>
              </a:lnSpc>
              <a:spcBef>
                <a:spcPts val="400"/>
              </a:spcBef>
              <a:spcAft>
                <a:spcPts val="0"/>
              </a:spcAft>
              <a:buSzPts val="1800"/>
              <a:buChar char="?"/>
              <a:defRPr/>
            </a:lvl7pPr>
            <a:lvl8pPr marL="3657600" lvl="7" indent="-342900" algn="l">
              <a:lnSpc>
                <a:spcPct val="90000"/>
              </a:lnSpc>
              <a:spcBef>
                <a:spcPts val="400"/>
              </a:spcBef>
              <a:spcAft>
                <a:spcPts val="0"/>
              </a:spcAft>
              <a:buSzPts val="1800"/>
              <a:buChar char="?"/>
              <a:defRPr/>
            </a:lvl8pPr>
            <a:lvl9pPr marL="4114800" lvl="8" indent="-342900" algn="l">
              <a:lnSpc>
                <a:spcPct val="90000"/>
              </a:lnSpc>
              <a:spcBef>
                <a:spcPts val="400"/>
              </a:spcBef>
              <a:spcAft>
                <a:spcPts val="400"/>
              </a:spcAft>
              <a:buSzPts val="1800"/>
              <a:buChar char="?"/>
              <a:defRPr/>
            </a:lvl9pPr>
          </a:lstStyle>
          <a:p>
            <a:endParaRPr/>
          </a:p>
        </p:txBody>
      </p:sp>
      <p:sp>
        <p:nvSpPr>
          <p:cNvPr id="69" name="Google Shape;69;p86"/>
          <p:cNvSpPr txBox="1">
            <a:spLocks noGrp="1"/>
          </p:cNvSpPr>
          <p:nvPr>
            <p:ph type="title"/>
          </p:nvPr>
        </p:nvSpPr>
        <p:spPr>
          <a:xfrm>
            <a:off x="1024128" y="1139687"/>
            <a:ext cx="10143037" cy="945145"/>
          </a:xfrm>
          <a:prstGeom prst="rect">
            <a:avLst/>
          </a:prstGeom>
          <a:noFill/>
          <a:ln>
            <a:noFill/>
          </a:ln>
        </p:spPr>
        <p:txBody>
          <a:bodyPr spcFirstLastPara="1" wrap="square" lIns="91425" tIns="45700" rIns="91425" bIns="45700" anchor="ctr" anchorCtr="0">
            <a:noAutofit/>
          </a:bodyPr>
          <a:lstStyle>
            <a:lvl1pPr lvl="0" algn="l">
              <a:lnSpc>
                <a:spcPct val="80000"/>
              </a:lnSpc>
              <a:spcBef>
                <a:spcPts val="0"/>
              </a:spcBef>
              <a:spcAft>
                <a:spcPts val="0"/>
              </a:spcAft>
              <a:buClr>
                <a:srgbClr val="253356"/>
              </a:buClr>
              <a:buSzPts val="3600"/>
              <a:buFont typeface="Calibri"/>
              <a:buNone/>
              <a:defRPr sz="3600">
                <a:solidFill>
                  <a:srgbClr val="253356"/>
                </a:solidFill>
                <a:latin typeface="Comic Sans MS" panose="030F0702030302020204" pitchFamily="66" charset="0"/>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0" name="Google Shape;70;p86"/>
          <p:cNvSpPr txBox="1">
            <a:spLocks noGrp="1"/>
          </p:cNvSpPr>
          <p:nvPr>
            <p:ph type="dt" idx="10"/>
          </p:nvPr>
        </p:nvSpPr>
        <p:spPr>
          <a:xfrm>
            <a:off x="1024129" y="6200027"/>
            <a:ext cx="2154143" cy="27432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lang="en-US"/>
          </a:p>
        </p:txBody>
      </p:sp>
      <p:sp>
        <p:nvSpPr>
          <p:cNvPr id="71" name="Google Shape;71;p86"/>
          <p:cNvSpPr txBox="1">
            <a:spLocks noGrp="1"/>
          </p:cNvSpPr>
          <p:nvPr>
            <p:ph type="ftr" idx="11"/>
          </p:nvPr>
        </p:nvSpPr>
        <p:spPr>
          <a:xfrm>
            <a:off x="3659072" y="6196384"/>
            <a:ext cx="5901459" cy="274320"/>
          </a:xfrm>
          <a:prstGeom prst="rect">
            <a:avLst/>
          </a:prstGeom>
          <a:noFill/>
          <a:ln>
            <a:noFill/>
          </a:ln>
        </p:spPr>
        <p:txBody>
          <a:bodyPr spcFirstLastPara="1" wrap="square" lIns="91425" tIns="45700" rIns="91425" bIns="45700" anchor="ctr"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lang="en-US"/>
          </a:p>
        </p:txBody>
      </p:sp>
      <p:sp>
        <p:nvSpPr>
          <p:cNvPr id="72" name="Google Shape;72;p86"/>
          <p:cNvSpPr txBox="1">
            <a:spLocks noGrp="1"/>
          </p:cNvSpPr>
          <p:nvPr>
            <p:ph type="sldNum" idx="12"/>
          </p:nvPr>
        </p:nvSpPr>
        <p:spPr>
          <a:xfrm>
            <a:off x="10536952" y="6334540"/>
            <a:ext cx="630213" cy="273324"/>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omic Sans MS" panose="030F0702030302020204" pitchFamily="66" charset="0"/>
                <a:ea typeface="Comic Sans MS" panose="030F0702030302020204" pitchFamily="66" charset="0"/>
                <a:cs typeface="Calibri"/>
                <a:sym typeface="Calibri"/>
              </a:defRPr>
            </a:lvl1pPr>
            <a:lvl2pPr marL="0" marR="0" lvl="1"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2pPr>
            <a:lvl3pPr marL="0" marR="0" lvl="2"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3pPr>
            <a:lvl4pPr marL="0" marR="0" lvl="3"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4pPr>
            <a:lvl5pPr marL="0" marR="0" lvl="4"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5pPr>
            <a:lvl6pPr marL="0" marR="0" lvl="5"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6pPr>
            <a:lvl7pPr marL="0" marR="0" lvl="6"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7pPr>
            <a:lvl8pPr marL="0" marR="0" lvl="7"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8pPr>
            <a:lvl9pPr marL="0" marR="0" lvl="8"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9pPr>
          </a:lstStyle>
          <a:p>
            <a:fld id="{00000000-1234-1234-1234-123412341234}" type="slidenum">
              <a:rPr lang="fr-FR" smtClean="0"/>
              <a:pPr/>
              <a:t>‹#›</a:t>
            </a:fld>
            <a:endParaRPr lang="fr-FR"/>
          </a:p>
        </p:txBody>
      </p:sp>
    </p:spTree>
    <p:custDataLst>
      <p:tags r:id="rId1"/>
    </p:custData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Blank">
  <p:cSld name="Blank">
    <p:spTree>
      <p:nvGrpSpPr>
        <p:cNvPr id="1" name="Shape 73"/>
        <p:cNvGrpSpPr/>
        <p:nvPr/>
      </p:nvGrpSpPr>
      <p:grpSpPr>
        <a:xfrm>
          <a:off x="0" y="0"/>
          <a:ext cx="0" cy="0"/>
          <a:chOff x="0" y="0"/>
          <a:chExt cx="0" cy="0"/>
        </a:xfrm>
      </p:grpSpPr>
      <p:sp>
        <p:nvSpPr>
          <p:cNvPr id="74" name="Google Shape;74;p87"/>
          <p:cNvSpPr txBox="1">
            <a:spLocks noGrp="1"/>
          </p:cNvSpPr>
          <p:nvPr>
            <p:ph type="sldNum" idx="12"/>
          </p:nvPr>
        </p:nvSpPr>
        <p:spPr>
          <a:xfrm>
            <a:off x="10536952" y="6334540"/>
            <a:ext cx="630213" cy="273324"/>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omic Sans MS" panose="030F0702030302020204" pitchFamily="66" charset="0"/>
                <a:ea typeface="Comic Sans MS" panose="030F0702030302020204" pitchFamily="66" charset="0"/>
                <a:cs typeface="Calibri"/>
                <a:sym typeface="Calibri"/>
              </a:defRPr>
            </a:lvl1pPr>
            <a:lvl2pPr marL="0" marR="0" lvl="1"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2pPr>
            <a:lvl3pPr marL="0" marR="0" lvl="2"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3pPr>
            <a:lvl4pPr marL="0" marR="0" lvl="3"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4pPr>
            <a:lvl5pPr marL="0" marR="0" lvl="4"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5pPr>
            <a:lvl6pPr marL="0" marR="0" lvl="5"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6pPr>
            <a:lvl7pPr marL="0" marR="0" lvl="6"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7pPr>
            <a:lvl8pPr marL="0" marR="0" lvl="7"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8pPr>
            <a:lvl9pPr marL="0" marR="0" lvl="8"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9pPr>
          </a:lstStyle>
          <a:p>
            <a:fld id="{00000000-1234-1234-1234-123412341234}" type="slidenum">
              <a:rPr lang="fr-FR" smtClean="0"/>
              <a:pPr/>
              <a:t>‹#›</a:t>
            </a:fld>
            <a:endParaRPr lang="fr-FR"/>
          </a:p>
        </p:txBody>
      </p:sp>
    </p:spTree>
    <p:custDataLst>
      <p:tags r:id="rId1"/>
    </p:custData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38200" y="1193074"/>
            <a:ext cx="10515600" cy="497614"/>
          </a:xfrm>
        </p:spPr>
        <p:txBody>
          <a:bodyPr/>
          <a:lstStyle/>
          <a:p>
            <a:r>
              <a:rPr lang="en-US"/>
              <a:t>Click to edit Master title style</a:t>
            </a:r>
          </a:p>
        </p:txBody>
      </p:sp>
      <p:sp>
        <p:nvSpPr>
          <p:cNvPr id="3" name="Content Placeholder 2"/>
          <p:cNvSpPr>
            <a:spLocks noGrp="1"/>
          </p:cNvSpPr>
          <p:nvPr>
            <p:ph idx="1"/>
          </p:nvPr>
        </p:nvSpPr>
        <p:spPr>
          <a:xfrm>
            <a:off x="838200" y="1825625"/>
            <a:ext cx="10515600" cy="394815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88032237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ags" Target="../tags/tag2.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2" name="Google Shape;12;p77"/>
          <p:cNvSpPr txBox="1">
            <a:spLocks noGrp="1"/>
          </p:cNvSpPr>
          <p:nvPr>
            <p:ph type="dt" idx="10"/>
          </p:nvPr>
        </p:nvSpPr>
        <p:spPr>
          <a:xfrm>
            <a:off x="1024130" y="6470704"/>
            <a:ext cx="2154143" cy="274320"/>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1000" b="0" i="0" u="none" strike="noStrike" cap="none">
                <a:solidFill>
                  <a:srgbClr val="0C0C0C"/>
                </a:solidFill>
                <a:latin typeface="Comic Sans MS" panose="030F0702030302020204" pitchFamily="66" charset="0"/>
                <a:ea typeface="Comic Sans MS" panose="030F0702030302020204" pitchFamily="66" charset="0"/>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lang="en-US"/>
          </a:p>
        </p:txBody>
      </p:sp>
      <p:sp>
        <p:nvSpPr>
          <p:cNvPr id="13" name="Google Shape;13;p77"/>
          <p:cNvSpPr txBox="1">
            <a:spLocks noGrp="1"/>
          </p:cNvSpPr>
          <p:nvPr>
            <p:ph type="ftr" idx="11"/>
          </p:nvPr>
        </p:nvSpPr>
        <p:spPr>
          <a:xfrm>
            <a:off x="4842933" y="6470704"/>
            <a:ext cx="5901459" cy="274320"/>
          </a:xfrm>
          <a:prstGeom prst="rect">
            <a:avLst/>
          </a:prstGeom>
          <a:noFill/>
          <a:ln>
            <a:noFill/>
          </a:ln>
        </p:spPr>
        <p:txBody>
          <a:bodyPr spcFirstLastPara="1" wrap="square" lIns="91425" tIns="45700" rIns="91425" bIns="45700" anchor="ctr" anchorCtr="0">
            <a:noAutofit/>
          </a:bodyPr>
          <a:lstStyle>
            <a:lvl1pPr marR="0" lvl="0" algn="r" rtl="0">
              <a:lnSpc>
                <a:spcPct val="100000"/>
              </a:lnSpc>
              <a:spcBef>
                <a:spcPts val="0"/>
              </a:spcBef>
              <a:spcAft>
                <a:spcPts val="0"/>
              </a:spcAft>
              <a:buClr>
                <a:srgbClr val="000000"/>
              </a:buClr>
              <a:buSzPts val="1400"/>
              <a:buFont typeface="Arial"/>
              <a:buNone/>
              <a:defRPr sz="1000" b="0" i="0" u="none" strike="noStrike" cap="none">
                <a:solidFill>
                  <a:srgbClr val="0C0C0C"/>
                </a:solidFill>
                <a:latin typeface="Comic Sans MS" panose="030F0702030302020204" pitchFamily="66" charset="0"/>
                <a:ea typeface="Comic Sans MS" panose="030F0702030302020204" pitchFamily="66" charset="0"/>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lang="en-US"/>
          </a:p>
        </p:txBody>
      </p:sp>
      <p:sp>
        <p:nvSpPr>
          <p:cNvPr id="14" name="Google Shape;14;p77"/>
          <p:cNvSpPr txBox="1">
            <a:spLocks noGrp="1"/>
          </p:cNvSpPr>
          <p:nvPr>
            <p:ph type="sldNum" idx="12"/>
          </p:nvPr>
        </p:nvSpPr>
        <p:spPr>
          <a:xfrm>
            <a:off x="10837333" y="6470704"/>
            <a:ext cx="973667" cy="274320"/>
          </a:xfrm>
          <a:prstGeom prst="rect">
            <a:avLst/>
          </a:prstGeom>
          <a:noFill/>
          <a:ln>
            <a:noFill/>
          </a:ln>
        </p:spPr>
        <p:txBody>
          <a:bodyPr spcFirstLastPara="1" wrap="square" lIns="91425" tIns="45700" rIns="91425" bIns="45700" anchor="ctr" anchorCtr="0">
            <a:noAutofit/>
          </a:bodyPr>
          <a:lstStyle>
            <a:lvl1pPr marL="0" marR="0" lvl="0"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omic Sans MS" panose="030F0702030302020204" pitchFamily="66" charset="0"/>
                <a:ea typeface="Comic Sans MS" panose="030F0702030302020204" pitchFamily="66" charset="0"/>
                <a:cs typeface="Calibri"/>
                <a:sym typeface="Calibri"/>
              </a:defRPr>
            </a:lvl1pPr>
            <a:lvl2pPr marL="0" marR="0" lvl="1"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2pPr>
            <a:lvl3pPr marL="0" marR="0" lvl="2"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3pPr>
            <a:lvl4pPr marL="0" marR="0" lvl="3"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4pPr>
            <a:lvl5pPr marL="0" marR="0" lvl="4"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5pPr>
            <a:lvl6pPr marL="0" marR="0" lvl="5"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6pPr>
            <a:lvl7pPr marL="0" marR="0" lvl="6"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7pPr>
            <a:lvl8pPr marL="0" marR="0" lvl="7"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8pPr>
            <a:lvl9pPr marL="0" marR="0" lvl="8"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9pPr>
          </a:lstStyle>
          <a:p>
            <a:fld id="{00000000-1234-1234-1234-123412341234}" type="slidenum">
              <a:rPr lang="fr-FR" smtClean="0"/>
              <a:pPr/>
              <a:t>‹#›</a:t>
            </a:fld>
            <a:endParaRPr lang="fr-FR"/>
          </a:p>
        </p:txBody>
      </p:sp>
    </p:spTree>
    <p:custDataLst>
      <p:tags r:id="rId11"/>
    </p:custDataLst>
  </p:cSld>
  <p:clrMap bg1="lt1" tx1="dk1" bg2="dk2" tx2="lt2" accent1="accent1" accent2="accent2" accent3="accent3" accent4="accent4" accent5="accent5" accent6="accent6" hlink="hlink" folHlink="folHlink"/>
  <p:sldLayoutIdLst>
    <p:sldLayoutId id="2147483650" r:id="rId1"/>
    <p:sldLayoutId id="2147483652" r:id="rId2"/>
    <p:sldLayoutId id="2147483653" r:id="rId3"/>
    <p:sldLayoutId id="2147483654" r:id="rId4"/>
    <p:sldLayoutId id="2147483655" r:id="rId5"/>
    <p:sldLayoutId id="2147483656" r:id="rId6"/>
    <p:sldLayoutId id="2147483657" r:id="rId7"/>
    <p:sldLayoutId id="2147483658" r:id="rId8"/>
    <p:sldLayoutId id="2147483659" r:id="rId9"/>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11.xml"/><Relationship Id="rId6" Type="http://schemas.openxmlformats.org/officeDocument/2006/relationships/image" Target="../media/image5.jpg"/><Relationship Id="rId5" Type="http://schemas.openxmlformats.org/officeDocument/2006/relationships/image" Target="../media/image4.jp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xml"/><Relationship Id="rId1" Type="http://schemas.openxmlformats.org/officeDocument/2006/relationships/tags" Target="../tags/tag19.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xml"/><Relationship Id="rId1" Type="http://schemas.openxmlformats.org/officeDocument/2006/relationships/tags" Target="../tags/tag20.xml"/><Relationship Id="rId4" Type="http://schemas.openxmlformats.org/officeDocument/2006/relationships/image" Target="../media/image10.emf"/></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xml"/><Relationship Id="rId1" Type="http://schemas.openxmlformats.org/officeDocument/2006/relationships/tags" Target="../tags/tag21.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xml"/><Relationship Id="rId1" Type="http://schemas.openxmlformats.org/officeDocument/2006/relationships/tags" Target="../tags/tag22.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xml"/><Relationship Id="rId1" Type="http://schemas.openxmlformats.org/officeDocument/2006/relationships/tags" Target="../tags/tag23.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xml"/><Relationship Id="rId1" Type="http://schemas.openxmlformats.org/officeDocument/2006/relationships/tags" Target="../tags/tag24.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xml"/><Relationship Id="rId1" Type="http://schemas.openxmlformats.org/officeDocument/2006/relationships/tags" Target="../tags/tag25.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1.xml"/><Relationship Id="rId1" Type="http://schemas.openxmlformats.org/officeDocument/2006/relationships/tags" Target="../tags/tag26.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xml"/><Relationship Id="rId1" Type="http://schemas.openxmlformats.org/officeDocument/2006/relationships/tags" Target="../tags/tag27.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xml"/><Relationship Id="rId1" Type="http://schemas.openxmlformats.org/officeDocument/2006/relationships/tags" Target="../tags/tag28.xml"/></Relationships>
</file>

<file path=ppt/slides/_rels/slide2.xml.rels><?xml version="1.0" encoding="UTF-8" standalone="yes"?>
<Relationships xmlns="http://schemas.openxmlformats.org/package/2006/relationships"><Relationship Id="rId3" Type="http://schemas.openxmlformats.org/officeDocument/2006/relationships/video" Target="../media/media1.mp4"/><Relationship Id="rId2" Type="http://schemas.microsoft.com/office/2007/relationships/media" Target="../media/media1.mp4"/><Relationship Id="rId1" Type="http://schemas.openxmlformats.org/officeDocument/2006/relationships/tags" Target="../tags/tag12.xml"/><Relationship Id="rId6" Type="http://schemas.openxmlformats.org/officeDocument/2006/relationships/image" Target="../media/image6.png"/><Relationship Id="rId5" Type="http://schemas.openxmlformats.org/officeDocument/2006/relationships/notesSlide" Target="../notesSlides/notesSlide2.xml"/><Relationship Id="rId4"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xml"/><Relationship Id="rId1" Type="http://schemas.openxmlformats.org/officeDocument/2006/relationships/tags" Target="../tags/tag29.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1.xml"/><Relationship Id="rId1" Type="http://schemas.openxmlformats.org/officeDocument/2006/relationships/tags" Target="../tags/tag30.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xml"/><Relationship Id="rId1" Type="http://schemas.openxmlformats.org/officeDocument/2006/relationships/tags" Target="../tags/tag31.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1.xml"/><Relationship Id="rId1" Type="http://schemas.openxmlformats.org/officeDocument/2006/relationships/tags" Target="../tags/tag32.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1.xml"/><Relationship Id="rId1" Type="http://schemas.openxmlformats.org/officeDocument/2006/relationships/tags" Target="../tags/tag33.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1.xml"/><Relationship Id="rId1" Type="http://schemas.openxmlformats.org/officeDocument/2006/relationships/tags" Target="../tags/tag34.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1.xml"/><Relationship Id="rId1" Type="http://schemas.openxmlformats.org/officeDocument/2006/relationships/tags" Target="../tags/tag35.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1.xml"/><Relationship Id="rId1" Type="http://schemas.openxmlformats.org/officeDocument/2006/relationships/tags" Target="../tags/tag36.xml"/><Relationship Id="rId4" Type="http://schemas.openxmlformats.org/officeDocument/2006/relationships/image" Target="../media/image11.pn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1.xml"/><Relationship Id="rId1" Type="http://schemas.openxmlformats.org/officeDocument/2006/relationships/tags" Target="../tags/tag37.xml"/><Relationship Id="rId4" Type="http://schemas.openxmlformats.org/officeDocument/2006/relationships/image" Target="../media/image12.pn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1.xml"/><Relationship Id="rId1" Type="http://schemas.openxmlformats.org/officeDocument/2006/relationships/tags" Target="../tags/tag38.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xml"/><Relationship Id="rId1" Type="http://schemas.openxmlformats.org/officeDocument/2006/relationships/tags" Target="../tags/tag13.xml"/><Relationship Id="rId4" Type="http://schemas.openxmlformats.org/officeDocument/2006/relationships/image" Target="../media/image7.pn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1.xml"/><Relationship Id="rId1" Type="http://schemas.openxmlformats.org/officeDocument/2006/relationships/tags" Target="../tags/tag39.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1.xml"/><Relationship Id="rId1" Type="http://schemas.openxmlformats.org/officeDocument/2006/relationships/tags" Target="../tags/tag40.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1.xml"/><Relationship Id="rId1" Type="http://schemas.openxmlformats.org/officeDocument/2006/relationships/tags" Target="../tags/tag41.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1.xml"/><Relationship Id="rId1" Type="http://schemas.openxmlformats.org/officeDocument/2006/relationships/tags" Target="../tags/tag42.xml"/><Relationship Id="rId4" Type="http://schemas.openxmlformats.org/officeDocument/2006/relationships/image" Target="../media/image13.png"/></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1.xml"/><Relationship Id="rId1" Type="http://schemas.openxmlformats.org/officeDocument/2006/relationships/tags" Target="../tags/tag43.xml"/><Relationship Id="rId4" Type="http://schemas.openxmlformats.org/officeDocument/2006/relationships/image" Target="../media/image14.png"/></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1.xml"/><Relationship Id="rId1" Type="http://schemas.openxmlformats.org/officeDocument/2006/relationships/tags" Target="../tags/tag44.xml"/><Relationship Id="rId4" Type="http://schemas.openxmlformats.org/officeDocument/2006/relationships/image" Target="../media/image15.png"/></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1.xml"/><Relationship Id="rId1" Type="http://schemas.openxmlformats.org/officeDocument/2006/relationships/tags" Target="../tags/tag45.xml"/><Relationship Id="rId4" Type="http://schemas.openxmlformats.org/officeDocument/2006/relationships/image" Target="../media/image16.png"/></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9.xml"/><Relationship Id="rId1" Type="http://schemas.openxmlformats.org/officeDocument/2006/relationships/tags" Target="../tags/tag46.xml"/><Relationship Id="rId5" Type="http://schemas.openxmlformats.org/officeDocument/2006/relationships/image" Target="../media/image12.jpg"/><Relationship Id="rId4" Type="http://schemas.openxmlformats.org/officeDocument/2006/relationships/image" Target="../media/image11.jpe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xml"/><Relationship Id="rId1" Type="http://schemas.openxmlformats.org/officeDocument/2006/relationships/tags" Target="../tags/tag14.xml"/><Relationship Id="rId5" Type="http://schemas.openxmlformats.org/officeDocument/2006/relationships/image" Target="../media/image9.svg"/><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xml"/><Relationship Id="rId1" Type="http://schemas.openxmlformats.org/officeDocument/2006/relationships/tags" Target="../tags/tag15.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xml"/><Relationship Id="rId1" Type="http://schemas.openxmlformats.org/officeDocument/2006/relationships/tags" Target="../tags/tag16.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xml"/><Relationship Id="rId1" Type="http://schemas.openxmlformats.org/officeDocument/2006/relationships/tags" Target="../tags/tag17.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xml"/><Relationship Id="rId1" Type="http://schemas.openxmlformats.org/officeDocument/2006/relationships/tags" Target="../tags/tag18.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51"/>
        <p:cNvGrpSpPr/>
        <p:nvPr/>
      </p:nvGrpSpPr>
      <p:grpSpPr>
        <a:xfrm>
          <a:off x="0" y="0"/>
          <a:ext cx="0" cy="0"/>
          <a:chOff x="0" y="0"/>
          <a:chExt cx="0" cy="0"/>
        </a:xfrm>
      </p:grpSpPr>
      <p:sp>
        <p:nvSpPr>
          <p:cNvPr id="11" name="TextBox 10">
            <a:extLst>
              <a:ext uri="{FF2B5EF4-FFF2-40B4-BE49-F238E27FC236}">
                <a16:creationId xmlns:a16="http://schemas.microsoft.com/office/drawing/2014/main" id="{C983E7D6-7A8A-4B59-AB8D-F0583A4B1FA8}"/>
              </a:ext>
            </a:extLst>
          </p:cNvPr>
          <p:cNvSpPr txBox="1"/>
          <p:nvPr/>
        </p:nvSpPr>
        <p:spPr>
          <a:xfrm>
            <a:off x="-8660" y="2955240"/>
            <a:ext cx="6447559" cy="830997"/>
          </a:xfrm>
          <a:prstGeom prst="rect">
            <a:avLst/>
          </a:prstGeom>
          <a:solidFill>
            <a:schemeClr val="accent5">
              <a:lumMod val="40000"/>
              <a:lumOff val="60000"/>
            </a:schemeClr>
          </a:solidFill>
        </p:spPr>
        <p:txBody>
          <a:bodyPr wrap="square" lIns="91440" tIns="45720" rIns="91440" bIns="45720" rtlCol="0" anchor="t">
            <a:spAutoFit/>
          </a:bodyPr>
          <a:lstStyle/>
          <a:p>
            <a:pPr marL="274320" lvl="3">
              <a:buSzPts val="2000"/>
            </a:pPr>
            <a:r>
              <a:rPr lang="fr-FR" sz="4800" b="1">
                <a:solidFill>
                  <a:schemeClr val="accent2">
                    <a:lumMod val="75000"/>
                  </a:schemeClr>
                </a:solidFill>
                <a:latin typeface="Comic Sans MS"/>
              </a:rPr>
              <a:t>EB6 - </a:t>
            </a:r>
            <a:r>
              <a:rPr lang="fr-FR" sz="4800" b="1" dirty="0">
                <a:solidFill>
                  <a:schemeClr val="accent2">
                    <a:lumMod val="75000"/>
                  </a:schemeClr>
                </a:solidFill>
                <a:latin typeface="Comic Sans MS"/>
              </a:rPr>
              <a:t>Chapitre 1</a:t>
            </a:r>
            <a:endParaRPr lang="fr-FR" sz="4800" b="1" dirty="0">
              <a:solidFill>
                <a:schemeClr val="accent2">
                  <a:lumMod val="75000"/>
                </a:schemeClr>
              </a:solidFill>
              <a:latin typeface="Comic Sans MS" panose="030F0702030302020204" pitchFamily="66" charset="0"/>
            </a:endParaRPr>
          </a:p>
        </p:txBody>
      </p:sp>
      <p:sp>
        <p:nvSpPr>
          <p:cNvPr id="9" name="TextBox 8">
            <a:extLst>
              <a:ext uri="{FF2B5EF4-FFF2-40B4-BE49-F238E27FC236}">
                <a16:creationId xmlns:a16="http://schemas.microsoft.com/office/drawing/2014/main" id="{C744E63C-E5D0-4F05-8384-50766E4A834B}"/>
              </a:ext>
            </a:extLst>
          </p:cNvPr>
          <p:cNvSpPr txBox="1"/>
          <p:nvPr/>
        </p:nvSpPr>
        <p:spPr>
          <a:xfrm>
            <a:off x="-8660" y="2247354"/>
            <a:ext cx="6447559" cy="707886"/>
          </a:xfrm>
          <a:prstGeom prst="rect">
            <a:avLst/>
          </a:prstGeom>
          <a:solidFill>
            <a:schemeClr val="accent2">
              <a:lumMod val="75000"/>
            </a:schemeClr>
          </a:solidFill>
        </p:spPr>
        <p:txBody>
          <a:bodyPr wrap="square" lIns="91440" tIns="45720" rIns="91440" bIns="45720" rtlCol="0" anchor="t">
            <a:spAutoFit/>
          </a:bodyPr>
          <a:lstStyle/>
          <a:p>
            <a:pPr marL="274320" lvl="1">
              <a:buSzPts val="2000"/>
            </a:pPr>
            <a:r>
              <a:rPr lang="fr-FR" sz="4000" b="1" dirty="0">
                <a:solidFill>
                  <a:schemeClr val="bg1"/>
                </a:solidFill>
                <a:latin typeface="Comic Sans MS"/>
              </a:rPr>
              <a:t>Priorités</a:t>
            </a:r>
            <a:r>
              <a:rPr lang="en-US" sz="4000" b="1" dirty="0">
                <a:solidFill>
                  <a:schemeClr val="bg1"/>
                </a:solidFill>
                <a:latin typeface="Comic Sans MS"/>
              </a:rPr>
              <a:t> </a:t>
            </a:r>
            <a:r>
              <a:rPr lang="fr-FR" sz="4000" b="1" dirty="0">
                <a:solidFill>
                  <a:schemeClr val="bg1"/>
                </a:solidFill>
                <a:latin typeface="Comic Sans MS"/>
              </a:rPr>
              <a:t>Opératoires</a:t>
            </a:r>
            <a:r>
              <a:rPr lang="en-US" sz="1100" b="1" dirty="0">
                <a:solidFill>
                  <a:schemeClr val="bg1"/>
                </a:solidFill>
                <a:latin typeface="Comic Sans MS"/>
              </a:rPr>
              <a:t> </a:t>
            </a:r>
            <a:endParaRPr lang="en-US" sz="1050" b="1" dirty="0">
              <a:solidFill>
                <a:schemeClr val="bg1"/>
              </a:solidFill>
              <a:latin typeface="Comic Sans MS" panose="030F0702030302020204" pitchFamily="66" charset="0"/>
            </a:endParaRPr>
          </a:p>
        </p:txBody>
      </p:sp>
      <p:pic>
        <p:nvPicPr>
          <p:cNvPr id="6" name="Picture 5">
            <a:extLst>
              <a:ext uri="{FF2B5EF4-FFF2-40B4-BE49-F238E27FC236}">
                <a16:creationId xmlns:a16="http://schemas.microsoft.com/office/drawing/2014/main" id="{29B42807-D0B6-41B5-9F96-01082BC21D6E}"/>
              </a:ext>
            </a:extLst>
          </p:cNvPr>
          <p:cNvPicPr>
            <a:picLocks noChangeAspect="1"/>
          </p:cNvPicPr>
          <p:nvPr/>
        </p:nvPicPr>
        <p:blipFill>
          <a:blip r:embed="rId4"/>
          <a:srcRect/>
          <a:stretch/>
        </p:blipFill>
        <p:spPr>
          <a:xfrm>
            <a:off x="7351144" y="1277124"/>
            <a:ext cx="3928610" cy="3928610"/>
          </a:xfrm>
          <a:prstGeom prst="rect">
            <a:avLst/>
          </a:prstGeom>
        </p:spPr>
      </p:pic>
      <p:pic>
        <p:nvPicPr>
          <p:cNvPr id="8" name="Picture 7">
            <a:extLst>
              <a:ext uri="{FF2B5EF4-FFF2-40B4-BE49-F238E27FC236}">
                <a16:creationId xmlns:a16="http://schemas.microsoft.com/office/drawing/2014/main" id="{AF3B4182-BAA4-49CC-85D5-022A8741153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172965" y="5420776"/>
            <a:ext cx="5846064" cy="774192"/>
          </a:xfrm>
          <a:prstGeom prst="rect">
            <a:avLst/>
          </a:prstGeom>
        </p:spPr>
      </p:pic>
      <p:pic>
        <p:nvPicPr>
          <p:cNvPr id="10" name="Picture 9">
            <a:extLst>
              <a:ext uri="{FF2B5EF4-FFF2-40B4-BE49-F238E27FC236}">
                <a16:creationId xmlns:a16="http://schemas.microsoft.com/office/drawing/2014/main" id="{B99B497E-9985-4A37-A431-D03579FA6B89}"/>
              </a:ext>
            </a:extLst>
          </p:cNvPr>
          <p:cNvPicPr>
            <a:picLocks noChangeAspect="1"/>
          </p:cNvPicPr>
          <p:nvPr/>
        </p:nvPicPr>
        <p:blipFill rotWithShape="1">
          <a:blip r:embed="rId6">
            <a:extLst>
              <a:ext uri="{28A0092B-C50C-407E-A947-70E740481C1C}">
                <a14:useLocalDpi xmlns:a14="http://schemas.microsoft.com/office/drawing/2010/main" val="0"/>
              </a:ext>
            </a:extLst>
          </a:blip>
          <a:srcRect l="6857" b="84635"/>
          <a:stretch/>
        </p:blipFill>
        <p:spPr>
          <a:xfrm>
            <a:off x="827362" y="0"/>
            <a:ext cx="11355977" cy="1053737"/>
          </a:xfrm>
          <a:prstGeom prst="rect">
            <a:avLst/>
          </a:prstGeom>
        </p:spPr>
      </p:pic>
      <p:sp>
        <p:nvSpPr>
          <p:cNvPr id="13" name="Rectangle 12">
            <a:extLst>
              <a:ext uri="{FF2B5EF4-FFF2-40B4-BE49-F238E27FC236}">
                <a16:creationId xmlns:a16="http://schemas.microsoft.com/office/drawing/2014/main" id="{42637829-665B-459B-9FAC-01D7BB6B62BE}"/>
              </a:ext>
            </a:extLst>
          </p:cNvPr>
          <p:cNvSpPr/>
          <p:nvPr/>
        </p:nvSpPr>
        <p:spPr>
          <a:xfrm>
            <a:off x="0" y="6172591"/>
            <a:ext cx="11508378" cy="730328"/>
          </a:xfrm>
          <a:prstGeom prst="rect">
            <a:avLst/>
          </a:prstGeom>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ts val="1200"/>
              </a:lnSpc>
            </a:pPr>
            <a:r>
              <a:rPr lang="fr-FR" sz="900" dirty="0">
                <a:solidFill>
                  <a:srgbClr val="3C3C3B"/>
                </a:solidFill>
                <a:latin typeface="Neo Sans" pitchFamily="2" charset="0"/>
              </a:rPr>
              <a:t>Ce matériel a pu être réalisé grâce au soutien généreux du peuple américain à travers l’Agence des États-Unis pour le Développement International (USAID). Son contenu relève de la responsabilité de QITABI 2 et ne reflète pas nécessairement les points de vue de l’USAID ou du Gouvernement américain. Ce matériel est réalisé par le Bureau Comité Académique Commun et le Bureau des Equipements et des Outils Pédagogiques au Centre de Recherche et de Développement Pédagogiques (CRDP) grâce au soutien du projet QITABI 2 financé par l’USAID.</a:t>
            </a:r>
          </a:p>
          <a:p>
            <a:pPr>
              <a:lnSpc>
                <a:spcPts val="1200"/>
              </a:lnSpc>
            </a:pPr>
            <a:endParaRPr lang="fr-FR" dirty="0"/>
          </a:p>
        </p:txBody>
      </p:sp>
      <p:cxnSp>
        <p:nvCxnSpPr>
          <p:cNvPr id="14" name="Straight Connector 13">
            <a:extLst>
              <a:ext uri="{FF2B5EF4-FFF2-40B4-BE49-F238E27FC236}">
                <a16:creationId xmlns:a16="http://schemas.microsoft.com/office/drawing/2014/main" id="{6442492F-62A1-4E3F-8959-79092507EB19}"/>
              </a:ext>
            </a:extLst>
          </p:cNvPr>
          <p:cNvCxnSpPr/>
          <p:nvPr/>
        </p:nvCxnSpPr>
        <p:spPr>
          <a:xfrm>
            <a:off x="404949" y="6147229"/>
            <a:ext cx="11382102" cy="0"/>
          </a:xfrm>
          <a:prstGeom prst="line">
            <a:avLst/>
          </a:prstGeom>
          <a:ln w="19050">
            <a:solidFill>
              <a:srgbClr val="5B8CC1"/>
            </a:solidFill>
          </a:ln>
        </p:spPr>
        <p:style>
          <a:lnRef idx="1">
            <a:schemeClr val="accent1"/>
          </a:lnRef>
          <a:fillRef idx="0">
            <a:schemeClr val="accent1"/>
          </a:fillRef>
          <a:effectRef idx="0">
            <a:schemeClr val="accent1"/>
          </a:effectRef>
          <a:fontRef idx="minor">
            <a:schemeClr val="tx1"/>
          </a:fontRef>
        </p:style>
      </p:cxnSp>
    </p:spTree>
    <p:custDataLst>
      <p:tags r:id="rId1"/>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222;p10">
            <a:extLst>
              <a:ext uri="{FF2B5EF4-FFF2-40B4-BE49-F238E27FC236}">
                <a16:creationId xmlns:a16="http://schemas.microsoft.com/office/drawing/2014/main" id="{2CD90A41-56BA-4669-A629-CFB86B77EFC9}"/>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fr-FR" sz="3200" b="1" dirty="0">
                <a:solidFill>
                  <a:schemeClr val="bg1"/>
                </a:solidFill>
                <a:latin typeface="+mn-lt"/>
                <a:sym typeface="Comic Sans MS"/>
              </a:rPr>
              <a:t>Récapitulation</a:t>
            </a:r>
            <a:endParaRPr lang="en-US" dirty="0"/>
          </a:p>
        </p:txBody>
      </p:sp>
      <p:sp>
        <p:nvSpPr>
          <p:cNvPr id="12" name="TextBox 11">
            <a:extLst>
              <a:ext uri="{FF2B5EF4-FFF2-40B4-BE49-F238E27FC236}">
                <a16:creationId xmlns:a16="http://schemas.microsoft.com/office/drawing/2014/main" id="{E8FC1314-E7F2-4F53-BE08-936969C17911}"/>
              </a:ext>
            </a:extLst>
          </p:cNvPr>
          <p:cNvSpPr txBox="1"/>
          <p:nvPr/>
        </p:nvSpPr>
        <p:spPr>
          <a:xfrm>
            <a:off x="1033052" y="1464197"/>
            <a:ext cx="9822881" cy="1815882"/>
          </a:xfrm>
          <a:prstGeom prst="rect">
            <a:avLst/>
          </a:prstGeom>
          <a:noFill/>
        </p:spPr>
        <p:txBody>
          <a:bodyPr wrap="square" rtlCol="0">
            <a:spAutoFit/>
          </a:bodyPr>
          <a:lstStyle/>
          <a:p>
            <a:r>
              <a:rPr lang="fr-FR" sz="2800" dirty="0">
                <a:solidFill>
                  <a:schemeClr val="tx1">
                    <a:lumMod val="65000"/>
                    <a:lumOff val="35000"/>
                  </a:schemeClr>
                </a:solidFill>
                <a:latin typeface="+mn-lt"/>
                <a:ea typeface="Times New Roman" panose="02020603050405020304" pitchFamily="18" charset="0"/>
                <a:cs typeface="Arial" panose="020B0604020202020204" pitchFamily="34" charset="0"/>
              </a:rPr>
              <a:t>Commencez toujours par effectuer les opérations entre parenthèses.</a:t>
            </a:r>
          </a:p>
          <a:p>
            <a:r>
              <a:rPr lang="fr-FR" sz="2800" dirty="0">
                <a:solidFill>
                  <a:schemeClr val="tx1">
                    <a:lumMod val="65000"/>
                    <a:lumOff val="35000"/>
                  </a:schemeClr>
                </a:solidFill>
                <a:latin typeface="+mn-lt"/>
                <a:ea typeface="Times New Roman" panose="02020603050405020304" pitchFamily="18" charset="0"/>
                <a:cs typeface="Arial" panose="020B0604020202020204" pitchFamily="34" charset="0"/>
              </a:rPr>
              <a:t>Effectuez toujours la division avant l'addition. </a:t>
            </a:r>
          </a:p>
          <a:p>
            <a:r>
              <a:rPr lang="fr-FR" sz="2800" dirty="0">
                <a:solidFill>
                  <a:schemeClr val="tx1">
                    <a:lumMod val="65000"/>
                    <a:lumOff val="35000"/>
                  </a:schemeClr>
                </a:solidFill>
                <a:latin typeface="+mn-lt"/>
              </a:rPr>
              <a:t>Effectuez toujours la division avant la soustraction.</a:t>
            </a:r>
            <a:endParaRPr lang="en-US" sz="2800" dirty="0">
              <a:solidFill>
                <a:schemeClr val="tx1">
                  <a:lumMod val="65000"/>
                  <a:lumOff val="35000"/>
                </a:schemeClr>
              </a:solidFill>
              <a:latin typeface="+mn-lt"/>
            </a:endParaRPr>
          </a:p>
        </p:txBody>
      </p:sp>
      <p:sp>
        <p:nvSpPr>
          <p:cNvPr id="23" name="TextBox 22">
            <a:extLst>
              <a:ext uri="{FF2B5EF4-FFF2-40B4-BE49-F238E27FC236}">
                <a16:creationId xmlns:a16="http://schemas.microsoft.com/office/drawing/2014/main" id="{AEC343A3-4CC8-40EE-8B14-0E9F8217F17C}"/>
              </a:ext>
            </a:extLst>
          </p:cNvPr>
          <p:cNvSpPr txBox="1"/>
          <p:nvPr/>
        </p:nvSpPr>
        <p:spPr>
          <a:xfrm>
            <a:off x="380808" y="3689563"/>
            <a:ext cx="2935416" cy="584775"/>
          </a:xfrm>
          <a:prstGeom prst="rect">
            <a:avLst/>
          </a:prstGeom>
          <a:noFill/>
        </p:spPr>
        <p:txBody>
          <a:bodyPr wrap="square">
            <a:spAutoFit/>
          </a:bodyPr>
          <a:lstStyle/>
          <a:p>
            <a:r>
              <a:rPr lang="fr-FR" sz="3200" dirty="0">
                <a:solidFill>
                  <a:srgbClr val="3A729A"/>
                </a:solidFill>
                <a:latin typeface="+mn-lt"/>
                <a:ea typeface="Times New Roman" panose="02020603050405020304" pitchFamily="18" charset="0"/>
                <a:cs typeface="Calibri" panose="020F0502020204030204" pitchFamily="34" charset="0"/>
              </a:rPr>
              <a:t>P</a:t>
            </a:r>
            <a:r>
              <a:rPr lang="fr-FR" sz="2800" dirty="0">
                <a:solidFill>
                  <a:schemeClr val="tx1">
                    <a:lumMod val="65000"/>
                    <a:lumOff val="35000"/>
                  </a:schemeClr>
                </a:solidFill>
                <a:latin typeface="+mn-lt"/>
                <a:ea typeface="Times New Roman" panose="02020603050405020304" pitchFamily="18" charset="0"/>
                <a:cs typeface="Arial" panose="020B0604020202020204" pitchFamily="34" charset="0"/>
              </a:rPr>
              <a:t>arenthèses</a:t>
            </a:r>
          </a:p>
        </p:txBody>
      </p:sp>
      <p:sp>
        <p:nvSpPr>
          <p:cNvPr id="24" name="TextBox 23">
            <a:extLst>
              <a:ext uri="{FF2B5EF4-FFF2-40B4-BE49-F238E27FC236}">
                <a16:creationId xmlns:a16="http://schemas.microsoft.com/office/drawing/2014/main" id="{72019AD4-BB31-4B6D-BB73-BB24F46D543A}"/>
              </a:ext>
            </a:extLst>
          </p:cNvPr>
          <p:cNvSpPr txBox="1"/>
          <p:nvPr/>
        </p:nvSpPr>
        <p:spPr>
          <a:xfrm>
            <a:off x="3664636" y="3689563"/>
            <a:ext cx="2279857" cy="584775"/>
          </a:xfrm>
          <a:prstGeom prst="rect">
            <a:avLst/>
          </a:prstGeom>
          <a:noFill/>
        </p:spPr>
        <p:txBody>
          <a:bodyPr wrap="square">
            <a:spAutoFit/>
          </a:bodyPr>
          <a:lstStyle/>
          <a:p>
            <a:r>
              <a:rPr lang="fr-FR" sz="3200" dirty="0">
                <a:solidFill>
                  <a:srgbClr val="3A729A"/>
                </a:solidFill>
                <a:latin typeface="+mn-lt"/>
                <a:ea typeface="Times New Roman" panose="02020603050405020304" pitchFamily="18" charset="0"/>
                <a:cs typeface="Calibri" panose="020F0502020204030204" pitchFamily="34" charset="0"/>
              </a:rPr>
              <a:t>D</a:t>
            </a:r>
            <a:r>
              <a:rPr lang="fr-FR" sz="3200" b="0" i="0" u="none" dirty="0">
                <a:solidFill>
                  <a:schemeClr val="tx1">
                    <a:lumMod val="65000"/>
                    <a:lumOff val="35000"/>
                  </a:schemeClr>
                </a:solidFill>
                <a:effectLst/>
                <a:latin typeface="+mn-lt"/>
                <a:ea typeface="Times New Roman" panose="02020603050405020304" pitchFamily="18" charset="0"/>
                <a:cs typeface="Calibri" panose="020F0502020204030204" pitchFamily="34" charset="0"/>
              </a:rPr>
              <a:t>ivision</a:t>
            </a:r>
            <a:endParaRPr lang="fr-FR" sz="3200" dirty="0">
              <a:solidFill>
                <a:schemeClr val="tx1">
                  <a:lumMod val="65000"/>
                  <a:lumOff val="35000"/>
                </a:schemeClr>
              </a:solidFill>
              <a:latin typeface="+mn-lt"/>
            </a:endParaRPr>
          </a:p>
        </p:txBody>
      </p:sp>
      <p:sp>
        <p:nvSpPr>
          <p:cNvPr id="25" name="Rectangle 24">
            <a:extLst>
              <a:ext uri="{FF2B5EF4-FFF2-40B4-BE49-F238E27FC236}">
                <a16:creationId xmlns:a16="http://schemas.microsoft.com/office/drawing/2014/main" id="{E8035DD5-3CFD-4005-BF47-F6E3A8D9A12D}"/>
              </a:ext>
            </a:extLst>
          </p:cNvPr>
          <p:cNvSpPr/>
          <p:nvPr/>
        </p:nvSpPr>
        <p:spPr>
          <a:xfrm>
            <a:off x="1370228" y="4300133"/>
            <a:ext cx="568761" cy="923330"/>
          </a:xfrm>
          <a:prstGeom prst="rect">
            <a:avLst/>
          </a:prstGeom>
          <a:noFill/>
        </p:spPr>
        <p:txBody>
          <a:bodyPr wrap="square" lIns="91440" tIns="45720" rIns="91440" bIns="45720">
            <a:spAutoFit/>
          </a:bodyPr>
          <a:lstStyle/>
          <a:p>
            <a:r>
              <a:rPr lang="en-US" sz="5400" dirty="0">
                <a:ln w="0"/>
                <a:solidFill>
                  <a:srgbClr val="3A729A"/>
                </a:solidFill>
                <a:effectLst>
                  <a:outerShdw blurRad="38100" dist="25400" dir="5400000" algn="ctr" rotWithShape="0">
                    <a:srgbClr val="6E747A">
                      <a:alpha val="43000"/>
                    </a:srgbClr>
                  </a:outerShdw>
                </a:effectLst>
                <a:latin typeface="+mn-lt"/>
              </a:rPr>
              <a:t>P</a:t>
            </a:r>
            <a:endParaRPr lang="en-US" sz="5400" b="0" cap="none" spc="0" dirty="0">
              <a:ln w="0"/>
              <a:solidFill>
                <a:srgbClr val="3A729A"/>
              </a:solidFill>
              <a:effectLst>
                <a:outerShdw blurRad="38100" dist="25400" dir="5400000" algn="ctr" rotWithShape="0">
                  <a:srgbClr val="6E747A">
                    <a:alpha val="43000"/>
                  </a:srgbClr>
                </a:outerShdw>
              </a:effectLst>
              <a:latin typeface="+mn-lt"/>
            </a:endParaRPr>
          </a:p>
        </p:txBody>
      </p:sp>
      <p:sp>
        <p:nvSpPr>
          <p:cNvPr id="27" name="TextBox 26">
            <a:extLst>
              <a:ext uri="{FF2B5EF4-FFF2-40B4-BE49-F238E27FC236}">
                <a16:creationId xmlns:a16="http://schemas.microsoft.com/office/drawing/2014/main" id="{559FA0E1-930B-41D6-AF53-752FDEF08910}"/>
              </a:ext>
            </a:extLst>
          </p:cNvPr>
          <p:cNvSpPr txBox="1"/>
          <p:nvPr/>
        </p:nvSpPr>
        <p:spPr>
          <a:xfrm>
            <a:off x="6637643" y="3689563"/>
            <a:ext cx="5173549" cy="584775"/>
          </a:xfrm>
          <a:prstGeom prst="rect">
            <a:avLst/>
          </a:prstGeom>
          <a:noFill/>
        </p:spPr>
        <p:txBody>
          <a:bodyPr wrap="square">
            <a:spAutoFit/>
          </a:bodyPr>
          <a:lstStyle/>
          <a:p>
            <a:r>
              <a:rPr lang="fr-FR" sz="3200" dirty="0">
                <a:solidFill>
                  <a:srgbClr val="3A729A"/>
                </a:solidFill>
                <a:latin typeface="+mn-lt"/>
                <a:ea typeface="Times New Roman" panose="02020603050405020304" pitchFamily="18" charset="0"/>
                <a:cs typeface="Calibri" panose="020F0502020204030204" pitchFamily="34" charset="0"/>
              </a:rPr>
              <a:t>A</a:t>
            </a:r>
            <a:r>
              <a:rPr lang="fr-FR" sz="3200" dirty="0">
                <a:solidFill>
                  <a:schemeClr val="tx1">
                    <a:lumMod val="65000"/>
                    <a:lumOff val="35000"/>
                  </a:schemeClr>
                </a:solidFill>
                <a:latin typeface="+mn-lt"/>
                <a:ea typeface="Times New Roman" panose="02020603050405020304" pitchFamily="18" charset="0"/>
                <a:cs typeface="Calibri" panose="020F0502020204030204" pitchFamily="34" charset="0"/>
              </a:rPr>
              <a:t>ddition</a:t>
            </a:r>
            <a:r>
              <a:rPr lang="fr-FR" sz="3200" dirty="0">
                <a:latin typeface="+mn-lt"/>
                <a:ea typeface="Times New Roman" panose="02020603050405020304" pitchFamily="18" charset="0"/>
                <a:cs typeface="Calibri" panose="020F0502020204030204" pitchFamily="34" charset="0"/>
              </a:rPr>
              <a:t> </a:t>
            </a:r>
            <a:r>
              <a:rPr lang="fr-FR" sz="3200" dirty="0">
                <a:solidFill>
                  <a:schemeClr val="tx1">
                    <a:lumMod val="65000"/>
                    <a:lumOff val="35000"/>
                  </a:schemeClr>
                </a:solidFill>
                <a:latin typeface="+mn-lt"/>
                <a:ea typeface="Times New Roman" panose="02020603050405020304" pitchFamily="18" charset="0"/>
                <a:cs typeface="Calibri" panose="020F0502020204030204" pitchFamily="34" charset="0"/>
              </a:rPr>
              <a:t>ou</a:t>
            </a:r>
            <a:r>
              <a:rPr lang="fr-FR" sz="3200" dirty="0">
                <a:latin typeface="+mn-lt"/>
                <a:ea typeface="Times New Roman" panose="02020603050405020304" pitchFamily="18" charset="0"/>
                <a:cs typeface="Calibri" panose="020F0502020204030204" pitchFamily="34" charset="0"/>
              </a:rPr>
              <a:t> </a:t>
            </a:r>
            <a:r>
              <a:rPr lang="fr-FR" sz="3200" dirty="0">
                <a:solidFill>
                  <a:srgbClr val="3A729A"/>
                </a:solidFill>
                <a:latin typeface="+mn-lt"/>
                <a:ea typeface="Times New Roman" panose="02020603050405020304" pitchFamily="18" charset="0"/>
                <a:cs typeface="Calibri" panose="020F0502020204030204" pitchFamily="34" charset="0"/>
              </a:rPr>
              <a:t>S</a:t>
            </a:r>
            <a:r>
              <a:rPr lang="fr-FR" sz="3200" dirty="0">
                <a:solidFill>
                  <a:schemeClr val="tx1">
                    <a:lumMod val="65000"/>
                    <a:lumOff val="35000"/>
                  </a:schemeClr>
                </a:solidFill>
                <a:latin typeface="+mn-lt"/>
                <a:ea typeface="Times New Roman" panose="02020603050405020304" pitchFamily="18" charset="0"/>
                <a:cs typeface="Calibri" panose="020F0502020204030204" pitchFamily="34" charset="0"/>
              </a:rPr>
              <a:t>oustraction</a:t>
            </a:r>
          </a:p>
        </p:txBody>
      </p:sp>
      <p:sp>
        <p:nvSpPr>
          <p:cNvPr id="28" name="Rectangle 27">
            <a:extLst>
              <a:ext uri="{FF2B5EF4-FFF2-40B4-BE49-F238E27FC236}">
                <a16:creationId xmlns:a16="http://schemas.microsoft.com/office/drawing/2014/main" id="{0BF60B28-033C-42B8-B6B2-C572E592CA49}"/>
              </a:ext>
            </a:extLst>
          </p:cNvPr>
          <p:cNvSpPr/>
          <p:nvPr/>
        </p:nvSpPr>
        <p:spPr>
          <a:xfrm>
            <a:off x="4235803" y="4300133"/>
            <a:ext cx="568761" cy="923330"/>
          </a:xfrm>
          <a:prstGeom prst="rect">
            <a:avLst/>
          </a:prstGeom>
          <a:noFill/>
        </p:spPr>
        <p:txBody>
          <a:bodyPr wrap="square" lIns="91440" tIns="45720" rIns="91440" bIns="45720">
            <a:spAutoFit/>
          </a:bodyPr>
          <a:lstStyle/>
          <a:p>
            <a:r>
              <a:rPr lang="en-US" sz="5400" b="0" cap="none" spc="0" dirty="0">
                <a:ln w="0"/>
                <a:solidFill>
                  <a:srgbClr val="3A729A"/>
                </a:solidFill>
                <a:effectLst>
                  <a:outerShdw blurRad="38100" dist="25400" dir="5400000" algn="ctr" rotWithShape="0">
                    <a:srgbClr val="6E747A">
                      <a:alpha val="43000"/>
                    </a:srgbClr>
                  </a:outerShdw>
                </a:effectLst>
                <a:latin typeface="+mn-lt"/>
              </a:rPr>
              <a:t>D</a:t>
            </a:r>
          </a:p>
        </p:txBody>
      </p:sp>
      <p:sp>
        <p:nvSpPr>
          <p:cNvPr id="29" name="Rectangle 28">
            <a:extLst>
              <a:ext uri="{FF2B5EF4-FFF2-40B4-BE49-F238E27FC236}">
                <a16:creationId xmlns:a16="http://schemas.microsoft.com/office/drawing/2014/main" id="{90C9DBB1-CBF3-45F5-96F1-F03024DA5B03}"/>
              </a:ext>
            </a:extLst>
          </p:cNvPr>
          <p:cNvSpPr/>
          <p:nvPr/>
        </p:nvSpPr>
        <p:spPr>
          <a:xfrm>
            <a:off x="7365720" y="4222157"/>
            <a:ext cx="568761" cy="923330"/>
          </a:xfrm>
          <a:prstGeom prst="rect">
            <a:avLst/>
          </a:prstGeom>
          <a:noFill/>
        </p:spPr>
        <p:txBody>
          <a:bodyPr wrap="square" lIns="91440" tIns="45720" rIns="91440" bIns="45720">
            <a:spAutoFit/>
          </a:bodyPr>
          <a:lstStyle/>
          <a:p>
            <a:r>
              <a:rPr lang="en-US" sz="5400" b="0" cap="none" spc="0" dirty="0">
                <a:ln w="0"/>
                <a:solidFill>
                  <a:srgbClr val="3A729A"/>
                </a:solidFill>
                <a:effectLst>
                  <a:outerShdw blurRad="38100" dist="25400" dir="5400000" algn="ctr" rotWithShape="0">
                    <a:srgbClr val="6E747A">
                      <a:alpha val="43000"/>
                    </a:srgbClr>
                  </a:outerShdw>
                </a:effectLst>
                <a:latin typeface="+mn-lt"/>
              </a:rPr>
              <a:t>A</a:t>
            </a:r>
          </a:p>
        </p:txBody>
      </p:sp>
      <p:sp>
        <p:nvSpPr>
          <p:cNvPr id="30" name="Rectangle 29">
            <a:extLst>
              <a:ext uri="{FF2B5EF4-FFF2-40B4-BE49-F238E27FC236}">
                <a16:creationId xmlns:a16="http://schemas.microsoft.com/office/drawing/2014/main" id="{B5D89070-32B1-44E8-87B8-DFBD9F3F833A}"/>
              </a:ext>
            </a:extLst>
          </p:cNvPr>
          <p:cNvSpPr/>
          <p:nvPr/>
        </p:nvSpPr>
        <p:spPr>
          <a:xfrm>
            <a:off x="9993989" y="4222157"/>
            <a:ext cx="568761" cy="923330"/>
          </a:xfrm>
          <a:prstGeom prst="rect">
            <a:avLst/>
          </a:prstGeom>
          <a:noFill/>
        </p:spPr>
        <p:txBody>
          <a:bodyPr wrap="square" lIns="91440" tIns="45720" rIns="91440" bIns="45720">
            <a:spAutoFit/>
          </a:bodyPr>
          <a:lstStyle/>
          <a:p>
            <a:r>
              <a:rPr lang="en-US" sz="5400" dirty="0">
                <a:ln w="0"/>
                <a:solidFill>
                  <a:srgbClr val="3A729A"/>
                </a:solidFill>
                <a:effectLst>
                  <a:outerShdw blurRad="38100" dist="25400" dir="5400000" algn="ctr" rotWithShape="0">
                    <a:srgbClr val="6E747A">
                      <a:alpha val="43000"/>
                    </a:srgbClr>
                  </a:outerShdw>
                </a:effectLst>
                <a:latin typeface="+mn-lt"/>
              </a:rPr>
              <a:t>S</a:t>
            </a:r>
            <a:endParaRPr lang="en-US" sz="5400" b="0" cap="none" spc="0" dirty="0">
              <a:ln w="0"/>
              <a:solidFill>
                <a:srgbClr val="3A729A"/>
              </a:solidFill>
              <a:effectLst>
                <a:outerShdw blurRad="38100" dist="25400" dir="5400000" algn="ctr" rotWithShape="0">
                  <a:srgbClr val="6E747A">
                    <a:alpha val="43000"/>
                  </a:srgbClr>
                </a:outerShdw>
              </a:effectLst>
              <a:latin typeface="+mn-lt"/>
            </a:endParaRPr>
          </a:p>
        </p:txBody>
      </p:sp>
    </p:spTree>
    <p:custDataLst>
      <p:tags r:id="rId1"/>
    </p:custDataLst>
    <p:extLst>
      <p:ext uri="{BB962C8B-B14F-4D97-AF65-F5344CB8AC3E}">
        <p14:creationId xmlns:p14="http://schemas.microsoft.com/office/powerpoint/2010/main" val="28468392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500"/>
                                        <p:tgtEl>
                                          <p:spTgt spid="23"/>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25"/>
                                        </p:tgtEl>
                                        <p:attrNameLst>
                                          <p:attrName>style.visibility</p:attrName>
                                        </p:attrNameLst>
                                      </p:cBhvr>
                                      <p:to>
                                        <p:strVal val="visible"/>
                                      </p:to>
                                    </p:set>
                                    <p:animEffect transition="in" filter="fade">
                                      <p:cBhvr>
                                        <p:cTn id="15" dur="500"/>
                                        <p:tgtEl>
                                          <p:spTgt spid="25"/>
                                        </p:tgtEl>
                                      </p:cBhvr>
                                    </p:animEffect>
                                  </p:childTnLst>
                                </p:cTn>
                              </p:par>
                            </p:childTnLst>
                          </p:cTn>
                        </p:par>
                        <p:par>
                          <p:cTn id="16" fill="hold">
                            <p:stCondLst>
                              <p:cond delay="500"/>
                            </p:stCondLst>
                            <p:childTnLst>
                              <p:par>
                                <p:cTn id="17" presetID="10" presetClass="entr" presetSubtype="0" fill="hold" grpId="0" nodeType="afterEffect">
                                  <p:stCondLst>
                                    <p:cond delay="0"/>
                                  </p:stCondLst>
                                  <p:childTnLst>
                                    <p:set>
                                      <p:cBhvr>
                                        <p:cTn id="18" dur="1" fill="hold">
                                          <p:stCondLst>
                                            <p:cond delay="0"/>
                                          </p:stCondLst>
                                        </p:cTn>
                                        <p:tgtEl>
                                          <p:spTgt spid="28"/>
                                        </p:tgtEl>
                                        <p:attrNameLst>
                                          <p:attrName>style.visibility</p:attrName>
                                        </p:attrNameLst>
                                      </p:cBhvr>
                                      <p:to>
                                        <p:strVal val="visible"/>
                                      </p:to>
                                    </p:set>
                                    <p:animEffect transition="in" filter="fade">
                                      <p:cBhvr>
                                        <p:cTn id="19" dur="500"/>
                                        <p:tgtEl>
                                          <p:spTgt spid="28"/>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4"/>
                                        </p:tgtEl>
                                        <p:attrNameLst>
                                          <p:attrName>style.visibility</p:attrName>
                                        </p:attrNameLst>
                                      </p:cBhvr>
                                      <p:to>
                                        <p:strVal val="visible"/>
                                      </p:to>
                                    </p:set>
                                    <p:animEffect transition="in" filter="fade">
                                      <p:cBhvr>
                                        <p:cTn id="22" dur="500"/>
                                        <p:tgtEl>
                                          <p:spTgt spid="24"/>
                                        </p:tgtEl>
                                      </p:cBhvr>
                                    </p:animEffect>
                                  </p:childTnLst>
                                </p:cTn>
                              </p:par>
                            </p:childTnLst>
                          </p:cTn>
                        </p:par>
                        <p:par>
                          <p:cTn id="23" fill="hold">
                            <p:stCondLst>
                              <p:cond delay="1000"/>
                            </p:stCondLst>
                            <p:childTnLst>
                              <p:par>
                                <p:cTn id="24" presetID="10" presetClass="entr" presetSubtype="0" fill="hold" grpId="0" nodeType="afterEffect">
                                  <p:stCondLst>
                                    <p:cond delay="0"/>
                                  </p:stCondLst>
                                  <p:childTnLst>
                                    <p:set>
                                      <p:cBhvr>
                                        <p:cTn id="25" dur="1" fill="hold">
                                          <p:stCondLst>
                                            <p:cond delay="0"/>
                                          </p:stCondLst>
                                        </p:cTn>
                                        <p:tgtEl>
                                          <p:spTgt spid="27"/>
                                        </p:tgtEl>
                                        <p:attrNameLst>
                                          <p:attrName>style.visibility</p:attrName>
                                        </p:attrNameLst>
                                      </p:cBhvr>
                                      <p:to>
                                        <p:strVal val="visible"/>
                                      </p:to>
                                    </p:set>
                                    <p:animEffect transition="in" filter="fade">
                                      <p:cBhvr>
                                        <p:cTn id="26" dur="500"/>
                                        <p:tgtEl>
                                          <p:spTgt spid="27"/>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29"/>
                                        </p:tgtEl>
                                        <p:attrNameLst>
                                          <p:attrName>style.visibility</p:attrName>
                                        </p:attrNameLst>
                                      </p:cBhvr>
                                      <p:to>
                                        <p:strVal val="visible"/>
                                      </p:to>
                                    </p:set>
                                    <p:animEffect transition="in" filter="fade">
                                      <p:cBhvr>
                                        <p:cTn id="29" dur="500"/>
                                        <p:tgtEl>
                                          <p:spTgt spid="29"/>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30"/>
                                        </p:tgtEl>
                                        <p:attrNameLst>
                                          <p:attrName>style.visibility</p:attrName>
                                        </p:attrNameLst>
                                      </p:cBhvr>
                                      <p:to>
                                        <p:strVal val="visible"/>
                                      </p:to>
                                    </p:set>
                                    <p:animEffect transition="in" filter="fade">
                                      <p:cBhvr>
                                        <p:cTn id="32"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23" grpId="0"/>
      <p:bldP spid="24" grpId="0"/>
      <p:bldP spid="25" grpId="0"/>
      <p:bldP spid="27" grpId="0"/>
      <p:bldP spid="28" grpId="0"/>
      <p:bldP spid="29" grpId="0"/>
      <p:bldP spid="3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raphic 1">
            <a:extLst>
              <a:ext uri="{FF2B5EF4-FFF2-40B4-BE49-F238E27FC236}">
                <a16:creationId xmlns:a16="http://schemas.microsoft.com/office/drawing/2014/main" id="{1C5C1042-AC2F-4A8B-8133-2420035D63AA}"/>
              </a:ext>
            </a:extLst>
          </p:cNvPr>
          <p:cNvPicPr>
            <a:picLocks noChangeAspect="1"/>
          </p:cNvPicPr>
          <p:nvPr/>
        </p:nvPicPr>
        <p:blipFill>
          <a:blip r:embed="rId4"/>
          <a:srcRect/>
          <a:stretch/>
        </p:blipFill>
        <p:spPr>
          <a:xfrm>
            <a:off x="4729713" y="636957"/>
            <a:ext cx="2733118" cy="3299987"/>
          </a:xfrm>
          <a:prstGeom prst="rect">
            <a:avLst/>
          </a:prstGeom>
        </p:spPr>
      </p:pic>
      <p:sp>
        <p:nvSpPr>
          <p:cNvPr id="4" name="Google Shape;97;gb06ce43697_0_0">
            <a:extLst>
              <a:ext uri="{FF2B5EF4-FFF2-40B4-BE49-F238E27FC236}">
                <a16:creationId xmlns:a16="http://schemas.microsoft.com/office/drawing/2014/main" id="{4245A341-67B7-49D2-83BC-1C7196F6A943}"/>
              </a:ext>
            </a:extLst>
          </p:cNvPr>
          <p:cNvSpPr txBox="1">
            <a:spLocks/>
          </p:cNvSpPr>
          <p:nvPr/>
        </p:nvSpPr>
        <p:spPr>
          <a:xfrm>
            <a:off x="1024500" y="4326947"/>
            <a:ext cx="10143000" cy="1789084"/>
          </a:xfrm>
          <a:prstGeom prst="rect">
            <a:avLst/>
          </a:prstGeom>
          <a:solidFill>
            <a:srgbClr val="DAF3F6"/>
          </a:solidFill>
          <a:ln>
            <a:solidFill>
              <a:srgbClr val="C7E6F5"/>
            </a:solidFill>
          </a:ln>
          <a:effectLst/>
        </p:spPr>
        <p:txBody>
          <a:bodyPr spcFirstLastPara="1" wrap="square" lIns="45700" tIns="45700" rIns="45700" bIns="4570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fr-FR" sz="5400" dirty="0">
                <a:solidFill>
                  <a:schemeClr val="accent1">
                    <a:lumMod val="50000"/>
                  </a:schemeClr>
                </a:solidFill>
                <a:latin typeface="Comic Sans MS"/>
              </a:rPr>
              <a:t>Maîtrise des Connaissances Mathématiques et Fluidité</a:t>
            </a:r>
          </a:p>
        </p:txBody>
      </p:sp>
    </p:spTree>
    <p:custDataLst>
      <p:tags r:id="rId1"/>
    </p:custDataLst>
    <p:extLst>
      <p:ext uri="{BB962C8B-B14F-4D97-AF65-F5344CB8AC3E}">
        <p14:creationId xmlns:p14="http://schemas.microsoft.com/office/powerpoint/2010/main" val="427472210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222;p10">
            <a:extLst>
              <a:ext uri="{FF2B5EF4-FFF2-40B4-BE49-F238E27FC236}">
                <a16:creationId xmlns:a16="http://schemas.microsoft.com/office/drawing/2014/main" id="{5849A74B-5261-4085-B15E-1925B0B4DC2C}"/>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fr-FR" sz="3200" b="1" dirty="0">
                <a:solidFill>
                  <a:schemeClr val="bg1"/>
                </a:solidFill>
                <a:latin typeface="Comic Sans MS"/>
                <a:sym typeface="Comic Sans MS"/>
              </a:rPr>
              <a:t>Trouvez la valeur des expressions suivantes.</a:t>
            </a:r>
            <a:endParaRPr lang="fr-FR" sz="3200" dirty="0"/>
          </a:p>
        </p:txBody>
      </p:sp>
      <p:sp>
        <p:nvSpPr>
          <p:cNvPr id="10" name="Rectangle 9">
            <a:extLst>
              <a:ext uri="{FF2B5EF4-FFF2-40B4-BE49-F238E27FC236}">
                <a16:creationId xmlns:a16="http://schemas.microsoft.com/office/drawing/2014/main" id="{190DC767-8DCF-4C8D-9D97-06970783A8CB}"/>
              </a:ext>
            </a:extLst>
          </p:cNvPr>
          <p:cNvSpPr/>
          <p:nvPr/>
        </p:nvSpPr>
        <p:spPr>
          <a:xfrm>
            <a:off x="1408400" y="3003492"/>
            <a:ext cx="4027758" cy="769441"/>
          </a:xfrm>
          <a:prstGeom prst="rect">
            <a:avLst/>
          </a:prstGeom>
          <a:noFill/>
        </p:spPr>
        <p:txBody>
          <a:bodyPr wrap="square" lIns="91440" tIns="45720" rIns="91440" bIns="45720">
            <a:spAutoFit/>
          </a:bodyPr>
          <a:lstStyle/>
          <a:p>
            <a:r>
              <a:rPr lang="en-US" sz="4400" dirty="0">
                <a:ln w="22225">
                  <a:noFill/>
                  <a:prstDash val="solid"/>
                </a:ln>
                <a:solidFill>
                  <a:schemeClr val="tx1">
                    <a:lumMod val="65000"/>
                    <a:lumOff val="35000"/>
                  </a:schemeClr>
                </a:solidFill>
                <a:latin typeface="+mj-lt"/>
              </a:rPr>
              <a:t>12,5 + 18 ÷ 9 = </a:t>
            </a:r>
          </a:p>
        </p:txBody>
      </p:sp>
      <p:sp>
        <p:nvSpPr>
          <p:cNvPr id="13" name="Rectangle 12">
            <a:extLst>
              <a:ext uri="{FF2B5EF4-FFF2-40B4-BE49-F238E27FC236}">
                <a16:creationId xmlns:a16="http://schemas.microsoft.com/office/drawing/2014/main" id="{5757E27C-81E7-48EA-A738-3B04E763560B}"/>
              </a:ext>
            </a:extLst>
          </p:cNvPr>
          <p:cNvSpPr/>
          <p:nvPr/>
        </p:nvSpPr>
        <p:spPr>
          <a:xfrm>
            <a:off x="493999" y="4353004"/>
            <a:ext cx="5299849" cy="769441"/>
          </a:xfrm>
          <a:prstGeom prst="rect">
            <a:avLst/>
          </a:prstGeom>
          <a:noFill/>
        </p:spPr>
        <p:txBody>
          <a:bodyPr wrap="square" lIns="91440" tIns="45720" rIns="91440" bIns="45720">
            <a:spAutoFit/>
          </a:bodyPr>
          <a:lstStyle/>
          <a:p>
            <a:pPr algn="ctr"/>
            <a:r>
              <a:rPr lang="en-US" sz="4400" dirty="0">
                <a:ln w="22225">
                  <a:noFill/>
                  <a:prstDash val="solid"/>
                </a:ln>
                <a:solidFill>
                  <a:schemeClr val="tx1">
                    <a:lumMod val="65000"/>
                    <a:lumOff val="35000"/>
                  </a:schemeClr>
                </a:solidFill>
                <a:latin typeface="+mj-lt"/>
              </a:rPr>
              <a:t>12,5 + (18 ÷ 9) =</a:t>
            </a:r>
          </a:p>
        </p:txBody>
      </p:sp>
      <p:sp>
        <p:nvSpPr>
          <p:cNvPr id="8" name="Rectangle: Rounded Corners 10">
            <a:extLst>
              <a:ext uri="{FF2B5EF4-FFF2-40B4-BE49-F238E27FC236}">
                <a16:creationId xmlns:a16="http://schemas.microsoft.com/office/drawing/2014/main" id="{6D5BB0DC-12F6-4379-9943-FE97E4CA1030}"/>
              </a:ext>
            </a:extLst>
          </p:cNvPr>
          <p:cNvSpPr/>
          <p:nvPr/>
        </p:nvSpPr>
        <p:spPr>
          <a:xfrm>
            <a:off x="5864351" y="4316847"/>
            <a:ext cx="5083549" cy="841757"/>
          </a:xfrm>
          <a:prstGeom prst="roundRect">
            <a:avLst/>
          </a:pr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dirty="0">
              <a:solidFill>
                <a:schemeClr val="accent5">
                  <a:lumMod val="50000"/>
                </a:schemeClr>
              </a:solidFill>
            </a:endParaRPr>
          </a:p>
        </p:txBody>
      </p:sp>
      <p:sp>
        <p:nvSpPr>
          <p:cNvPr id="9" name="Rectangle: Rounded Corners 11">
            <a:extLst>
              <a:ext uri="{FF2B5EF4-FFF2-40B4-BE49-F238E27FC236}">
                <a16:creationId xmlns:a16="http://schemas.microsoft.com/office/drawing/2014/main" id="{50CA8762-513D-42F7-B333-9BC0623C61B4}"/>
              </a:ext>
            </a:extLst>
          </p:cNvPr>
          <p:cNvSpPr/>
          <p:nvPr/>
        </p:nvSpPr>
        <p:spPr>
          <a:xfrm>
            <a:off x="5864352" y="2967335"/>
            <a:ext cx="5083549" cy="841757"/>
          </a:xfrm>
          <a:prstGeom prst="roundRect">
            <a:avLst/>
          </a:pr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dirty="0">
              <a:solidFill>
                <a:schemeClr val="accent5">
                  <a:lumMod val="50000"/>
                </a:schemeClr>
              </a:solidFill>
            </a:endParaRPr>
          </a:p>
        </p:txBody>
      </p:sp>
      <p:sp>
        <p:nvSpPr>
          <p:cNvPr id="11" name="TextBox 10">
            <a:extLst>
              <a:ext uri="{FF2B5EF4-FFF2-40B4-BE49-F238E27FC236}">
                <a16:creationId xmlns:a16="http://schemas.microsoft.com/office/drawing/2014/main" id="{C297216C-D6B4-47BB-A01E-F4B4750C9B04}"/>
              </a:ext>
            </a:extLst>
          </p:cNvPr>
          <p:cNvSpPr txBox="1"/>
          <p:nvPr/>
        </p:nvSpPr>
        <p:spPr>
          <a:xfrm>
            <a:off x="9529482" y="136956"/>
            <a:ext cx="2662518" cy="307777"/>
          </a:xfrm>
          <a:prstGeom prst="rect">
            <a:avLst/>
          </a:prstGeom>
          <a:solidFill>
            <a:srgbClr val="DAF3F6"/>
          </a:solidFill>
          <a:effectLst>
            <a:softEdge rad="12700"/>
          </a:effectLst>
        </p:spPr>
        <p:txBody>
          <a:bodyPr wrap="square" lIns="91440" tIns="45720" rIns="91440" bIns="45720" anchor="t">
            <a:spAutoFit/>
          </a:bodyPr>
          <a:lstStyle/>
          <a:p>
            <a:pPr algn="ctr"/>
            <a:r>
              <a:rPr lang="fr-FR" dirty="0">
                <a:solidFill>
                  <a:schemeClr val="tx1">
                    <a:lumMod val="50000"/>
                    <a:lumOff val="50000"/>
                  </a:schemeClr>
                </a:solidFill>
                <a:latin typeface="+mj-lt"/>
              </a:rPr>
              <a:t>Exercices d’application</a:t>
            </a:r>
          </a:p>
        </p:txBody>
      </p:sp>
    </p:spTree>
    <p:custDataLst>
      <p:tags r:id="rId1"/>
    </p:custDataLst>
    <p:extLst>
      <p:ext uri="{BB962C8B-B14F-4D97-AF65-F5344CB8AC3E}">
        <p14:creationId xmlns:p14="http://schemas.microsoft.com/office/powerpoint/2010/main" val="185419252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Google Shape;222;p10">
            <a:extLst>
              <a:ext uri="{FF2B5EF4-FFF2-40B4-BE49-F238E27FC236}">
                <a16:creationId xmlns:a16="http://schemas.microsoft.com/office/drawing/2014/main" id="{5849A74B-5261-4085-B15E-1925B0B4DC2C}"/>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fr-FR" sz="3200" b="1" dirty="0">
                <a:solidFill>
                  <a:schemeClr val="bg1"/>
                </a:solidFill>
                <a:latin typeface="Comic Sans MS"/>
                <a:sym typeface="Comic Sans MS"/>
              </a:rPr>
              <a:t>Trouvez la valeur des expressions suivantes.</a:t>
            </a:r>
            <a:endParaRPr lang="fr-FR" sz="3200" dirty="0"/>
          </a:p>
        </p:txBody>
      </p:sp>
      <p:sp>
        <p:nvSpPr>
          <p:cNvPr id="30" name="Rectangle 29">
            <a:extLst>
              <a:ext uri="{FF2B5EF4-FFF2-40B4-BE49-F238E27FC236}">
                <a16:creationId xmlns:a16="http://schemas.microsoft.com/office/drawing/2014/main" id="{F7318544-5AEE-496D-A416-CBA538A732D0}"/>
              </a:ext>
            </a:extLst>
          </p:cNvPr>
          <p:cNvSpPr/>
          <p:nvPr/>
        </p:nvSpPr>
        <p:spPr>
          <a:xfrm>
            <a:off x="5263895" y="1223743"/>
            <a:ext cx="1059906" cy="646331"/>
          </a:xfrm>
          <a:prstGeom prst="rect">
            <a:avLst/>
          </a:prstGeom>
          <a:noFill/>
        </p:spPr>
        <p:txBody>
          <a:bodyPr wrap="none" lIns="91440" tIns="45720" rIns="91440" bIns="45720">
            <a:spAutoFit/>
          </a:bodyPr>
          <a:lstStyle/>
          <a:p>
            <a:pPr algn="ctr"/>
            <a:r>
              <a:rPr lang="fr-FR" sz="3600" dirty="0">
                <a:solidFill>
                  <a:schemeClr val="accent1"/>
                </a:solidFill>
                <a:latin typeface="+mj-lt"/>
              </a:rPr>
              <a:t>LOI</a:t>
            </a:r>
            <a:endParaRPr lang="fr-FR" sz="3600" cap="none" spc="0" dirty="0">
              <a:ln w="22225">
                <a:solidFill>
                  <a:schemeClr val="accent5">
                    <a:lumMod val="50000"/>
                  </a:schemeClr>
                </a:solidFill>
                <a:prstDash val="solid"/>
              </a:ln>
              <a:solidFill>
                <a:schemeClr val="accent1"/>
              </a:solidFill>
              <a:effectLst/>
              <a:latin typeface="+mj-lt"/>
            </a:endParaRPr>
          </a:p>
        </p:txBody>
      </p:sp>
      <p:sp>
        <p:nvSpPr>
          <p:cNvPr id="31" name="Rectangle 30">
            <a:extLst>
              <a:ext uri="{FF2B5EF4-FFF2-40B4-BE49-F238E27FC236}">
                <a16:creationId xmlns:a16="http://schemas.microsoft.com/office/drawing/2014/main" id="{38FF2616-419A-4286-A905-EE9EF0A1BA97}"/>
              </a:ext>
            </a:extLst>
          </p:cNvPr>
          <p:cNvSpPr/>
          <p:nvPr/>
        </p:nvSpPr>
        <p:spPr>
          <a:xfrm>
            <a:off x="3717529" y="1870074"/>
            <a:ext cx="797013" cy="646331"/>
          </a:xfrm>
          <a:prstGeom prst="rect">
            <a:avLst/>
          </a:prstGeom>
          <a:noFill/>
        </p:spPr>
        <p:txBody>
          <a:bodyPr wrap="none" lIns="91440" tIns="45720" rIns="91440" bIns="45720">
            <a:spAutoFit/>
          </a:bodyPr>
          <a:lstStyle/>
          <a:p>
            <a:pPr algn="ctr"/>
            <a:r>
              <a:rPr lang="en-US" sz="3600" dirty="0">
                <a:solidFill>
                  <a:schemeClr val="accent1"/>
                </a:solidFill>
                <a:latin typeface="+mj-lt"/>
              </a:rPr>
              <a:t>(  )</a:t>
            </a:r>
          </a:p>
        </p:txBody>
      </p:sp>
      <p:sp>
        <p:nvSpPr>
          <p:cNvPr id="32" name="Rectangle 31">
            <a:extLst>
              <a:ext uri="{FF2B5EF4-FFF2-40B4-BE49-F238E27FC236}">
                <a16:creationId xmlns:a16="http://schemas.microsoft.com/office/drawing/2014/main" id="{38FF2616-419A-4286-A905-EE9EF0A1BA97}"/>
              </a:ext>
            </a:extLst>
          </p:cNvPr>
          <p:cNvSpPr/>
          <p:nvPr/>
        </p:nvSpPr>
        <p:spPr>
          <a:xfrm>
            <a:off x="5574877" y="1858665"/>
            <a:ext cx="437940" cy="646331"/>
          </a:xfrm>
          <a:prstGeom prst="rect">
            <a:avLst/>
          </a:prstGeom>
          <a:noFill/>
        </p:spPr>
        <p:txBody>
          <a:bodyPr wrap="none" lIns="91440" tIns="45720" rIns="91440" bIns="45720">
            <a:spAutoFit/>
          </a:bodyPr>
          <a:lstStyle/>
          <a:p>
            <a:pPr algn="ctr"/>
            <a:r>
              <a:rPr lang="en-US" sz="3600" dirty="0">
                <a:solidFill>
                  <a:schemeClr val="accent1"/>
                </a:solidFill>
                <a:latin typeface="+mj-lt"/>
              </a:rPr>
              <a:t>÷</a:t>
            </a:r>
          </a:p>
        </p:txBody>
      </p:sp>
      <p:sp>
        <p:nvSpPr>
          <p:cNvPr id="33" name="Rectangle 32">
            <a:extLst>
              <a:ext uri="{FF2B5EF4-FFF2-40B4-BE49-F238E27FC236}">
                <a16:creationId xmlns:a16="http://schemas.microsoft.com/office/drawing/2014/main" id="{38FF2616-419A-4286-A905-EE9EF0A1BA97}"/>
              </a:ext>
            </a:extLst>
          </p:cNvPr>
          <p:cNvSpPr/>
          <p:nvPr/>
        </p:nvSpPr>
        <p:spPr>
          <a:xfrm>
            <a:off x="7073152" y="1870073"/>
            <a:ext cx="405880" cy="646331"/>
          </a:xfrm>
          <a:prstGeom prst="rect">
            <a:avLst/>
          </a:prstGeom>
          <a:noFill/>
        </p:spPr>
        <p:txBody>
          <a:bodyPr wrap="none" lIns="91440" tIns="45720" rIns="91440" bIns="45720">
            <a:spAutoFit/>
          </a:bodyPr>
          <a:lstStyle/>
          <a:p>
            <a:pPr algn="ctr"/>
            <a:r>
              <a:rPr lang="en-US" sz="3600" dirty="0">
                <a:solidFill>
                  <a:schemeClr val="accent1"/>
                </a:solidFill>
                <a:latin typeface="+mj-lt"/>
              </a:rPr>
              <a:t>+</a:t>
            </a:r>
          </a:p>
        </p:txBody>
      </p:sp>
      <p:sp>
        <p:nvSpPr>
          <p:cNvPr id="12" name="Rectangle 11">
            <a:extLst>
              <a:ext uri="{FF2B5EF4-FFF2-40B4-BE49-F238E27FC236}">
                <a16:creationId xmlns:a16="http://schemas.microsoft.com/office/drawing/2014/main" id="{288D3E4D-0E9D-4544-91F3-F5A1AF4380EE}"/>
              </a:ext>
            </a:extLst>
          </p:cNvPr>
          <p:cNvSpPr/>
          <p:nvPr/>
        </p:nvSpPr>
        <p:spPr>
          <a:xfrm>
            <a:off x="1408400" y="3003492"/>
            <a:ext cx="4027758" cy="769441"/>
          </a:xfrm>
          <a:prstGeom prst="rect">
            <a:avLst/>
          </a:prstGeom>
          <a:noFill/>
        </p:spPr>
        <p:txBody>
          <a:bodyPr wrap="square" lIns="91440" tIns="45720" rIns="91440" bIns="45720">
            <a:spAutoFit/>
          </a:bodyPr>
          <a:lstStyle/>
          <a:p>
            <a:r>
              <a:rPr lang="en-US" sz="4400" dirty="0">
                <a:ln w="22225">
                  <a:noFill/>
                  <a:prstDash val="solid"/>
                </a:ln>
                <a:solidFill>
                  <a:schemeClr val="tx1">
                    <a:lumMod val="65000"/>
                    <a:lumOff val="35000"/>
                  </a:schemeClr>
                </a:solidFill>
                <a:latin typeface="+mj-lt"/>
              </a:rPr>
              <a:t>12,5 + 18 ÷ 9 = </a:t>
            </a:r>
          </a:p>
        </p:txBody>
      </p:sp>
      <p:sp>
        <p:nvSpPr>
          <p:cNvPr id="13" name="Rectangle 12">
            <a:extLst>
              <a:ext uri="{FF2B5EF4-FFF2-40B4-BE49-F238E27FC236}">
                <a16:creationId xmlns:a16="http://schemas.microsoft.com/office/drawing/2014/main" id="{66B1E757-F1E7-4E4E-9582-686A2186CEB7}"/>
              </a:ext>
            </a:extLst>
          </p:cNvPr>
          <p:cNvSpPr/>
          <p:nvPr/>
        </p:nvSpPr>
        <p:spPr>
          <a:xfrm>
            <a:off x="493999" y="4353004"/>
            <a:ext cx="5299849" cy="769441"/>
          </a:xfrm>
          <a:prstGeom prst="rect">
            <a:avLst/>
          </a:prstGeom>
          <a:noFill/>
        </p:spPr>
        <p:txBody>
          <a:bodyPr wrap="square" lIns="91440" tIns="45720" rIns="91440" bIns="45720">
            <a:spAutoFit/>
          </a:bodyPr>
          <a:lstStyle/>
          <a:p>
            <a:pPr algn="ctr"/>
            <a:r>
              <a:rPr lang="en-US" sz="4400" dirty="0">
                <a:ln w="22225">
                  <a:noFill/>
                  <a:prstDash val="solid"/>
                </a:ln>
                <a:solidFill>
                  <a:schemeClr val="tx1">
                    <a:lumMod val="65000"/>
                    <a:lumOff val="35000"/>
                  </a:schemeClr>
                </a:solidFill>
                <a:latin typeface="+mj-lt"/>
              </a:rPr>
              <a:t>12,5 + (18 ÷ 9) =</a:t>
            </a:r>
          </a:p>
        </p:txBody>
      </p:sp>
      <p:sp>
        <p:nvSpPr>
          <p:cNvPr id="14" name="Rectangle: Rounded Corners 10">
            <a:extLst>
              <a:ext uri="{FF2B5EF4-FFF2-40B4-BE49-F238E27FC236}">
                <a16:creationId xmlns:a16="http://schemas.microsoft.com/office/drawing/2014/main" id="{F6FA42B0-89E3-48B5-A60D-207030CB4D4D}"/>
              </a:ext>
            </a:extLst>
          </p:cNvPr>
          <p:cNvSpPr/>
          <p:nvPr/>
        </p:nvSpPr>
        <p:spPr>
          <a:xfrm>
            <a:off x="5864351" y="4316847"/>
            <a:ext cx="5083549" cy="841757"/>
          </a:xfrm>
          <a:prstGeom prst="roundRect">
            <a:avLst/>
          </a:pr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a:solidFill>
                  <a:schemeClr val="accent1"/>
                </a:solidFill>
              </a:rPr>
              <a:t>12,5 + 2 = 14,5</a:t>
            </a:r>
          </a:p>
        </p:txBody>
      </p:sp>
      <p:sp>
        <p:nvSpPr>
          <p:cNvPr id="15" name="Rectangle: Rounded Corners 11">
            <a:extLst>
              <a:ext uri="{FF2B5EF4-FFF2-40B4-BE49-F238E27FC236}">
                <a16:creationId xmlns:a16="http://schemas.microsoft.com/office/drawing/2014/main" id="{9EAED90F-CDBF-4D6A-AAAF-7A844D4FE349}"/>
              </a:ext>
            </a:extLst>
          </p:cNvPr>
          <p:cNvSpPr/>
          <p:nvPr/>
        </p:nvSpPr>
        <p:spPr>
          <a:xfrm>
            <a:off x="5864352" y="2967335"/>
            <a:ext cx="5083549" cy="841757"/>
          </a:xfrm>
          <a:prstGeom prst="roundRect">
            <a:avLst/>
          </a:pr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a:solidFill>
                  <a:schemeClr val="accent1"/>
                </a:solidFill>
              </a:rPr>
              <a:t>12,5 + 2 = 14,5</a:t>
            </a:r>
          </a:p>
        </p:txBody>
      </p:sp>
    </p:spTree>
    <p:custDataLst>
      <p:tags r:id="rId1"/>
    </p:custDataLst>
    <p:extLst>
      <p:ext uri="{BB962C8B-B14F-4D97-AF65-F5344CB8AC3E}">
        <p14:creationId xmlns:p14="http://schemas.microsoft.com/office/powerpoint/2010/main" val="11064118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ipe(left)">
                                      <p:cBhvr>
                                        <p:cTn id="1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a:extLst>
              <a:ext uri="{FF2B5EF4-FFF2-40B4-BE49-F238E27FC236}">
                <a16:creationId xmlns:a16="http://schemas.microsoft.com/office/drawing/2014/main" id="{9780516B-FD45-433A-96E8-965AE698B6CE}"/>
              </a:ext>
            </a:extLst>
          </p:cNvPr>
          <p:cNvSpPr txBox="1"/>
          <p:nvPr/>
        </p:nvSpPr>
        <p:spPr>
          <a:xfrm>
            <a:off x="3924592" y="2662071"/>
            <a:ext cx="4342816" cy="769441"/>
          </a:xfrm>
          <a:prstGeom prst="rect">
            <a:avLst/>
          </a:prstGeom>
          <a:noFill/>
        </p:spPr>
        <p:txBody>
          <a:bodyPr wrap="square" lIns="91440" tIns="45720" rIns="91440" bIns="45720">
            <a:spAutoFit/>
          </a:bodyPr>
          <a:lstStyle>
            <a:defPPr marR="0" lvl="0" algn="l" rtl="0">
              <a:lnSpc>
                <a:spcPct val="100000"/>
              </a:lnSpc>
              <a:spcBef>
                <a:spcPts val="0"/>
              </a:spcBef>
              <a:spcAft>
                <a:spcPts val="0"/>
              </a:spcAft>
            </a:defPPr>
            <a:lvl1pPr>
              <a:defRPr sz="5400">
                <a:ln w="22225">
                  <a:noFill/>
                  <a:prstDash val="solid"/>
                </a:ln>
                <a:solidFill>
                  <a:schemeClr val="tx1">
                    <a:lumMod val="65000"/>
                    <a:lumOff val="35000"/>
                  </a:schemeClr>
                </a:solidFill>
                <a:latin typeface="+mj-lt"/>
              </a:defRPr>
            </a:lvl1pPr>
          </a:lstStyle>
          <a:p>
            <a:r>
              <a:rPr lang="en-US" sz="4400" dirty="0"/>
              <a:t> (24 – 18) ÷ 2 </a:t>
            </a:r>
          </a:p>
        </p:txBody>
      </p:sp>
      <p:sp>
        <p:nvSpPr>
          <p:cNvPr id="4" name="Google Shape;222;p10">
            <a:extLst>
              <a:ext uri="{FF2B5EF4-FFF2-40B4-BE49-F238E27FC236}">
                <a16:creationId xmlns:a16="http://schemas.microsoft.com/office/drawing/2014/main" id="{5849A74B-5261-4085-B15E-1925B0B4DC2C}"/>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fr-FR" sz="3200" b="1" dirty="0">
                <a:solidFill>
                  <a:schemeClr val="bg1"/>
                </a:solidFill>
                <a:latin typeface="Comic Sans MS"/>
                <a:sym typeface="Comic Sans MS"/>
              </a:rPr>
              <a:t>Pouvez-vous supprimer les parenthèses ? </a:t>
            </a:r>
            <a:endParaRPr lang="en-US" dirty="0"/>
          </a:p>
        </p:txBody>
      </p:sp>
      <p:sp>
        <p:nvSpPr>
          <p:cNvPr id="6" name="Rectangle: Rounded Corners 5">
            <a:extLst>
              <a:ext uri="{FF2B5EF4-FFF2-40B4-BE49-F238E27FC236}">
                <a16:creationId xmlns:a16="http://schemas.microsoft.com/office/drawing/2014/main" id="{7EFF0036-2466-4C20-89D3-C6779AAF710F}"/>
              </a:ext>
            </a:extLst>
          </p:cNvPr>
          <p:cNvSpPr/>
          <p:nvPr/>
        </p:nvSpPr>
        <p:spPr>
          <a:xfrm>
            <a:off x="3350036" y="4340750"/>
            <a:ext cx="1828800" cy="914400"/>
          </a:xfrm>
          <a:prstGeom prst="roundRect">
            <a:avLst/>
          </a:pr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3200" dirty="0">
                <a:solidFill>
                  <a:schemeClr val="tx1">
                    <a:lumMod val="65000"/>
                    <a:lumOff val="35000"/>
                  </a:schemeClr>
                </a:solidFill>
                <a:latin typeface="Comic Sans MS" panose="030F0702030302020204" pitchFamily="66" charset="0"/>
                <a:cs typeface="Calibri" panose="020F0502020204030204" pitchFamily="34" charset="0"/>
              </a:rPr>
              <a:t>Oui</a:t>
            </a:r>
          </a:p>
        </p:txBody>
      </p:sp>
      <p:sp>
        <p:nvSpPr>
          <p:cNvPr id="10" name="Rectangle: Rounded Corners 9">
            <a:extLst>
              <a:ext uri="{FF2B5EF4-FFF2-40B4-BE49-F238E27FC236}">
                <a16:creationId xmlns:a16="http://schemas.microsoft.com/office/drawing/2014/main" id="{CA2A2556-6399-4CE5-99FA-9E94BD74DD00}"/>
              </a:ext>
            </a:extLst>
          </p:cNvPr>
          <p:cNvSpPr/>
          <p:nvPr/>
        </p:nvSpPr>
        <p:spPr>
          <a:xfrm>
            <a:off x="6959867" y="4340750"/>
            <a:ext cx="1828800" cy="914400"/>
          </a:xfrm>
          <a:prstGeom prst="roundRect">
            <a:avLst/>
          </a:pr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3200" dirty="0">
                <a:solidFill>
                  <a:schemeClr val="tx1">
                    <a:lumMod val="65000"/>
                    <a:lumOff val="35000"/>
                  </a:schemeClr>
                </a:solidFill>
                <a:latin typeface="Comic Sans MS" panose="030F0702030302020204" pitchFamily="66" charset="0"/>
                <a:cs typeface="Calibri" panose="020F0502020204030204" pitchFamily="34" charset="0"/>
              </a:rPr>
              <a:t>Non</a:t>
            </a:r>
          </a:p>
        </p:txBody>
      </p:sp>
    </p:spTree>
    <p:custDataLst>
      <p:tags r:id="rId1"/>
    </p:custDataLst>
    <p:extLst>
      <p:ext uri="{BB962C8B-B14F-4D97-AF65-F5344CB8AC3E}">
        <p14:creationId xmlns:p14="http://schemas.microsoft.com/office/powerpoint/2010/main" val="336783056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222;p10">
            <a:extLst>
              <a:ext uri="{FF2B5EF4-FFF2-40B4-BE49-F238E27FC236}">
                <a16:creationId xmlns:a16="http://schemas.microsoft.com/office/drawing/2014/main" id="{5849A74B-5261-4085-B15E-1925B0B4DC2C}"/>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fr-FR" sz="3200" b="1" dirty="0">
                <a:solidFill>
                  <a:schemeClr val="bg1"/>
                </a:solidFill>
                <a:latin typeface="Comic Sans MS"/>
                <a:sym typeface="Comic Sans MS"/>
              </a:rPr>
              <a:t>Pouvez-vous supprimer les parenthèses ? </a:t>
            </a:r>
            <a:endParaRPr lang="en-US" dirty="0"/>
          </a:p>
        </p:txBody>
      </p:sp>
      <p:sp>
        <p:nvSpPr>
          <p:cNvPr id="8" name="TextBox 7">
            <a:extLst>
              <a:ext uri="{FF2B5EF4-FFF2-40B4-BE49-F238E27FC236}">
                <a16:creationId xmlns:a16="http://schemas.microsoft.com/office/drawing/2014/main" id="{BFF8C4FC-66D1-4B19-A81B-3A495B4D7997}"/>
              </a:ext>
            </a:extLst>
          </p:cNvPr>
          <p:cNvSpPr txBox="1"/>
          <p:nvPr/>
        </p:nvSpPr>
        <p:spPr>
          <a:xfrm>
            <a:off x="1141588" y="2822291"/>
            <a:ext cx="4290130" cy="2431563"/>
          </a:xfrm>
          <a:prstGeom prst="rect">
            <a:avLst/>
          </a:prstGeom>
          <a:noFill/>
        </p:spPr>
        <p:txBody>
          <a:bodyPr wrap="square">
            <a:spAutoFit/>
          </a:bodyPr>
          <a:lstStyle/>
          <a:p>
            <a:pPr marL="514350" marR="0">
              <a:lnSpc>
                <a:spcPct val="107000"/>
              </a:lnSpc>
              <a:spcBef>
                <a:spcPts val="0"/>
              </a:spcBef>
              <a:spcAft>
                <a:spcPts val="800"/>
              </a:spcAft>
            </a:pPr>
            <a:r>
              <a:rPr lang="en-US" sz="4400" dirty="0">
                <a:solidFill>
                  <a:schemeClr val="tx1">
                    <a:lumMod val="65000"/>
                    <a:lumOff val="35000"/>
                  </a:schemeClr>
                </a:solidFill>
                <a:effectLst/>
                <a:latin typeface="+mn-lt"/>
                <a:ea typeface="Calibri" panose="020F0502020204030204" pitchFamily="34" charset="0"/>
                <a:cs typeface="Calibri" panose="020F0502020204030204" pitchFamily="34" charset="0"/>
              </a:rPr>
              <a:t>  (24 – 18) ÷ 2 </a:t>
            </a:r>
          </a:p>
          <a:p>
            <a:pPr marL="463550" marR="0">
              <a:lnSpc>
                <a:spcPct val="107000"/>
              </a:lnSpc>
              <a:spcBef>
                <a:spcPts val="0"/>
              </a:spcBef>
              <a:spcAft>
                <a:spcPts val="800"/>
              </a:spcAft>
            </a:pPr>
            <a:r>
              <a:rPr lang="en-US" sz="4400" dirty="0">
                <a:solidFill>
                  <a:schemeClr val="tx1">
                    <a:lumMod val="65000"/>
                    <a:lumOff val="35000"/>
                  </a:schemeClr>
                </a:solidFill>
                <a:latin typeface="+mn-lt"/>
                <a:ea typeface="Calibri" panose="020F0502020204030204" pitchFamily="34" charset="0"/>
                <a:cs typeface="Calibri" panose="020F0502020204030204" pitchFamily="34" charset="0"/>
              </a:rPr>
              <a:t>=      </a:t>
            </a:r>
            <a:r>
              <a:rPr lang="en-US" sz="4400" dirty="0">
                <a:solidFill>
                  <a:srgbClr val="0A6DC6"/>
                </a:solidFill>
                <a:latin typeface="+mn-lt"/>
                <a:ea typeface="Calibri" panose="020F0502020204030204" pitchFamily="34" charset="0"/>
                <a:cs typeface="Calibri" panose="020F0502020204030204" pitchFamily="34" charset="0"/>
              </a:rPr>
              <a:t>6</a:t>
            </a:r>
            <a:r>
              <a:rPr lang="en-US" sz="4400" dirty="0">
                <a:solidFill>
                  <a:schemeClr val="tx1">
                    <a:lumMod val="65000"/>
                    <a:lumOff val="35000"/>
                  </a:schemeClr>
                </a:solidFill>
                <a:latin typeface="+mn-lt"/>
                <a:ea typeface="Calibri" panose="020F0502020204030204" pitchFamily="34" charset="0"/>
                <a:cs typeface="Calibri" panose="020F0502020204030204" pitchFamily="34" charset="0"/>
              </a:rPr>
              <a:t>       ÷ 2</a:t>
            </a:r>
          </a:p>
          <a:p>
            <a:pPr marL="463550" marR="0">
              <a:lnSpc>
                <a:spcPct val="107000"/>
              </a:lnSpc>
              <a:spcBef>
                <a:spcPts val="0"/>
              </a:spcBef>
              <a:spcAft>
                <a:spcPts val="800"/>
              </a:spcAft>
            </a:pPr>
            <a:r>
              <a:rPr lang="en-US" sz="4400" dirty="0">
                <a:solidFill>
                  <a:schemeClr val="tx1">
                    <a:lumMod val="65000"/>
                    <a:lumOff val="35000"/>
                  </a:schemeClr>
                </a:solidFill>
                <a:latin typeface="+mn-lt"/>
                <a:ea typeface="Calibri" panose="020F0502020204030204" pitchFamily="34" charset="0"/>
                <a:cs typeface="Calibri" panose="020F0502020204030204" pitchFamily="34" charset="0"/>
              </a:rPr>
              <a:t>=      </a:t>
            </a:r>
            <a:r>
              <a:rPr lang="en-US" sz="4400" dirty="0">
                <a:solidFill>
                  <a:schemeClr val="tx1">
                    <a:lumMod val="65000"/>
                    <a:lumOff val="35000"/>
                  </a:schemeClr>
                </a:solidFill>
                <a:effectLst/>
                <a:latin typeface="+mn-lt"/>
                <a:ea typeface="Calibri" panose="020F0502020204030204" pitchFamily="34" charset="0"/>
                <a:cs typeface="Calibri" panose="020F0502020204030204" pitchFamily="34" charset="0"/>
              </a:rPr>
              <a:t>3 </a:t>
            </a:r>
          </a:p>
        </p:txBody>
      </p:sp>
      <p:sp>
        <p:nvSpPr>
          <p:cNvPr id="9" name="Rectangle 8">
            <a:extLst>
              <a:ext uri="{FF2B5EF4-FFF2-40B4-BE49-F238E27FC236}">
                <a16:creationId xmlns:a16="http://schemas.microsoft.com/office/drawing/2014/main" id="{273234A5-B106-444F-82F4-A99F0A106FBC}"/>
              </a:ext>
            </a:extLst>
          </p:cNvPr>
          <p:cNvSpPr/>
          <p:nvPr/>
        </p:nvSpPr>
        <p:spPr>
          <a:xfrm>
            <a:off x="1" y="5582273"/>
            <a:ext cx="12191999" cy="584775"/>
          </a:xfrm>
          <a:prstGeom prst="rect">
            <a:avLst/>
          </a:prstGeom>
          <a:noFill/>
        </p:spPr>
        <p:txBody>
          <a:bodyPr wrap="square" lIns="91440" tIns="45720" rIns="91440" bIns="45720">
            <a:spAutoFit/>
          </a:bodyPr>
          <a:lstStyle/>
          <a:p>
            <a:pPr algn="ctr"/>
            <a:r>
              <a:rPr lang="fr-FR" sz="3200" cap="none" spc="0" dirty="0">
                <a:ln w="22225">
                  <a:noFill/>
                  <a:prstDash val="solid"/>
                </a:ln>
                <a:solidFill>
                  <a:schemeClr val="accent1"/>
                </a:solidFill>
                <a:effectLst/>
                <a:latin typeface="+mj-lt"/>
              </a:rPr>
              <a:t>Non, les parenthèses ne peuvent pas être supprimées.</a:t>
            </a:r>
          </a:p>
        </p:txBody>
      </p:sp>
      <p:sp>
        <p:nvSpPr>
          <p:cNvPr id="12" name="TextBox 11">
            <a:extLst>
              <a:ext uri="{FF2B5EF4-FFF2-40B4-BE49-F238E27FC236}">
                <a16:creationId xmlns:a16="http://schemas.microsoft.com/office/drawing/2014/main" id="{1F8EECAF-2398-49F2-A9E1-591256FA9AB0}"/>
              </a:ext>
            </a:extLst>
          </p:cNvPr>
          <p:cNvSpPr txBox="1"/>
          <p:nvPr/>
        </p:nvSpPr>
        <p:spPr>
          <a:xfrm>
            <a:off x="6516760" y="2822291"/>
            <a:ext cx="4533652" cy="2431563"/>
          </a:xfrm>
          <a:prstGeom prst="rect">
            <a:avLst/>
          </a:prstGeom>
          <a:noFill/>
        </p:spPr>
        <p:txBody>
          <a:bodyPr wrap="square">
            <a:spAutoFit/>
          </a:bodyPr>
          <a:lstStyle/>
          <a:p>
            <a:pPr marL="463550" marR="0">
              <a:lnSpc>
                <a:spcPct val="107000"/>
              </a:lnSpc>
              <a:spcBef>
                <a:spcPts val="0"/>
              </a:spcBef>
              <a:spcAft>
                <a:spcPts val="800"/>
              </a:spcAft>
            </a:pPr>
            <a:r>
              <a:rPr lang="en-US" sz="4400" dirty="0">
                <a:solidFill>
                  <a:schemeClr val="tx1">
                    <a:lumMod val="65000"/>
                    <a:lumOff val="35000"/>
                  </a:schemeClr>
                </a:solidFill>
                <a:effectLst/>
                <a:latin typeface="+mn-lt"/>
                <a:ea typeface="Calibri" panose="020F0502020204030204" pitchFamily="34" charset="0"/>
                <a:cs typeface="Calibri" panose="020F0502020204030204" pitchFamily="34" charset="0"/>
              </a:rPr>
              <a:t>   24 – 18 ÷ 2</a:t>
            </a:r>
          </a:p>
          <a:p>
            <a:pPr marL="514350" marR="0">
              <a:lnSpc>
                <a:spcPct val="107000"/>
              </a:lnSpc>
              <a:spcBef>
                <a:spcPts val="0"/>
              </a:spcBef>
              <a:spcAft>
                <a:spcPts val="800"/>
              </a:spcAft>
            </a:pPr>
            <a:r>
              <a:rPr lang="en-US" sz="4400" dirty="0">
                <a:solidFill>
                  <a:schemeClr val="tx1">
                    <a:lumMod val="65000"/>
                    <a:lumOff val="35000"/>
                  </a:schemeClr>
                </a:solidFill>
                <a:latin typeface="+mn-lt"/>
                <a:ea typeface="Calibri" panose="020F0502020204030204" pitchFamily="34" charset="0"/>
                <a:cs typeface="Calibri" panose="020F0502020204030204" pitchFamily="34" charset="0"/>
              </a:rPr>
              <a:t>= 24 –     </a:t>
            </a:r>
            <a:r>
              <a:rPr lang="en-US" sz="4400" dirty="0">
                <a:solidFill>
                  <a:srgbClr val="0A6DC6"/>
                </a:solidFill>
                <a:latin typeface="+mn-lt"/>
                <a:cs typeface="Calibri" panose="020F0502020204030204" pitchFamily="34" charset="0"/>
              </a:rPr>
              <a:t>9</a:t>
            </a:r>
            <a:r>
              <a:rPr lang="en-US" sz="4400" dirty="0">
                <a:solidFill>
                  <a:schemeClr val="tx1">
                    <a:lumMod val="65000"/>
                    <a:lumOff val="35000"/>
                  </a:schemeClr>
                </a:solidFill>
                <a:latin typeface="+mn-lt"/>
                <a:ea typeface="Calibri" panose="020F0502020204030204" pitchFamily="34" charset="0"/>
                <a:cs typeface="Calibri" panose="020F0502020204030204" pitchFamily="34" charset="0"/>
              </a:rPr>
              <a:t>       </a:t>
            </a:r>
          </a:p>
          <a:p>
            <a:pPr marL="514350" marR="0">
              <a:lnSpc>
                <a:spcPct val="107000"/>
              </a:lnSpc>
              <a:spcBef>
                <a:spcPts val="0"/>
              </a:spcBef>
              <a:spcAft>
                <a:spcPts val="800"/>
              </a:spcAft>
            </a:pPr>
            <a:r>
              <a:rPr lang="en-US" sz="4400" dirty="0">
                <a:solidFill>
                  <a:schemeClr val="tx1">
                    <a:lumMod val="65000"/>
                    <a:lumOff val="35000"/>
                  </a:schemeClr>
                </a:solidFill>
                <a:latin typeface="+mn-lt"/>
                <a:ea typeface="Calibri" panose="020F0502020204030204" pitchFamily="34" charset="0"/>
                <a:cs typeface="Calibri" panose="020F0502020204030204" pitchFamily="34" charset="0"/>
              </a:rPr>
              <a:t>= 15</a:t>
            </a:r>
            <a:r>
              <a:rPr lang="en-US" sz="4400" dirty="0">
                <a:solidFill>
                  <a:schemeClr val="tx1">
                    <a:lumMod val="65000"/>
                    <a:lumOff val="35000"/>
                  </a:schemeClr>
                </a:solidFill>
                <a:effectLst/>
                <a:latin typeface="+mn-lt"/>
                <a:ea typeface="Calibri" panose="020F0502020204030204" pitchFamily="34" charset="0"/>
                <a:cs typeface="Calibri" panose="020F0502020204030204" pitchFamily="34" charset="0"/>
              </a:rPr>
              <a:t> </a:t>
            </a:r>
            <a:endParaRPr lang="en-US" sz="4400" dirty="0">
              <a:solidFill>
                <a:schemeClr val="tx1">
                  <a:lumMod val="65000"/>
                  <a:lumOff val="35000"/>
                </a:schemeClr>
              </a:solidFill>
              <a:effectLst/>
              <a:latin typeface="+mn-lt"/>
              <a:ea typeface="Calibri" panose="020F0502020204030204" pitchFamily="34" charset="0"/>
              <a:cs typeface="Arial" panose="020B0604020202020204" pitchFamily="34" charset="0"/>
            </a:endParaRPr>
          </a:p>
        </p:txBody>
      </p:sp>
      <p:sp>
        <p:nvSpPr>
          <p:cNvPr id="21" name="Rectangle 20">
            <a:extLst>
              <a:ext uri="{FF2B5EF4-FFF2-40B4-BE49-F238E27FC236}">
                <a16:creationId xmlns:a16="http://schemas.microsoft.com/office/drawing/2014/main" id="{38FF2616-419A-4286-A905-EE9EF0A1BA97}"/>
              </a:ext>
            </a:extLst>
          </p:cNvPr>
          <p:cNvSpPr/>
          <p:nvPr/>
        </p:nvSpPr>
        <p:spPr>
          <a:xfrm>
            <a:off x="6662882" y="1847542"/>
            <a:ext cx="873957" cy="646331"/>
          </a:xfrm>
          <a:prstGeom prst="rect">
            <a:avLst/>
          </a:prstGeom>
          <a:noFill/>
        </p:spPr>
        <p:txBody>
          <a:bodyPr wrap="none" lIns="91440" tIns="45720" rIns="91440" bIns="45720">
            <a:spAutoFit/>
          </a:bodyPr>
          <a:lstStyle/>
          <a:p>
            <a:pPr algn="ctr"/>
            <a:r>
              <a:rPr lang="en-US" sz="3600" dirty="0">
                <a:solidFill>
                  <a:schemeClr val="accent1"/>
                </a:solidFill>
                <a:latin typeface="+mj-lt"/>
              </a:rPr>
              <a:t>+  -</a:t>
            </a:r>
          </a:p>
        </p:txBody>
      </p:sp>
      <p:sp>
        <p:nvSpPr>
          <p:cNvPr id="11" name="Rectangle 10">
            <a:extLst>
              <a:ext uri="{FF2B5EF4-FFF2-40B4-BE49-F238E27FC236}">
                <a16:creationId xmlns:a16="http://schemas.microsoft.com/office/drawing/2014/main" id="{6CC2FC79-C4FF-4DB0-8E9C-667DD12AFD8E}"/>
              </a:ext>
            </a:extLst>
          </p:cNvPr>
          <p:cNvSpPr/>
          <p:nvPr/>
        </p:nvSpPr>
        <p:spPr>
          <a:xfrm>
            <a:off x="5263895" y="1223743"/>
            <a:ext cx="1059906" cy="646331"/>
          </a:xfrm>
          <a:prstGeom prst="rect">
            <a:avLst/>
          </a:prstGeom>
          <a:noFill/>
        </p:spPr>
        <p:txBody>
          <a:bodyPr wrap="none" lIns="91440" tIns="45720" rIns="91440" bIns="45720">
            <a:spAutoFit/>
          </a:bodyPr>
          <a:lstStyle/>
          <a:p>
            <a:pPr algn="ctr"/>
            <a:r>
              <a:rPr lang="fr-FR" sz="3600" dirty="0">
                <a:solidFill>
                  <a:schemeClr val="accent1"/>
                </a:solidFill>
                <a:latin typeface="+mj-lt"/>
              </a:rPr>
              <a:t>LOI</a:t>
            </a:r>
            <a:endParaRPr lang="fr-FR" sz="3600" cap="none" spc="0" dirty="0">
              <a:ln w="22225">
                <a:solidFill>
                  <a:schemeClr val="accent5">
                    <a:lumMod val="50000"/>
                  </a:schemeClr>
                </a:solidFill>
                <a:prstDash val="solid"/>
              </a:ln>
              <a:solidFill>
                <a:schemeClr val="accent1"/>
              </a:solidFill>
              <a:effectLst/>
              <a:latin typeface="+mj-lt"/>
            </a:endParaRPr>
          </a:p>
        </p:txBody>
      </p:sp>
      <p:sp>
        <p:nvSpPr>
          <p:cNvPr id="13" name="Rectangle 12">
            <a:extLst>
              <a:ext uri="{FF2B5EF4-FFF2-40B4-BE49-F238E27FC236}">
                <a16:creationId xmlns:a16="http://schemas.microsoft.com/office/drawing/2014/main" id="{D46817F0-D9B5-49B8-AB3F-99E1E63BF75D}"/>
              </a:ext>
            </a:extLst>
          </p:cNvPr>
          <p:cNvSpPr/>
          <p:nvPr/>
        </p:nvSpPr>
        <p:spPr>
          <a:xfrm>
            <a:off x="4127386" y="1847541"/>
            <a:ext cx="797013" cy="646331"/>
          </a:xfrm>
          <a:prstGeom prst="rect">
            <a:avLst/>
          </a:prstGeom>
          <a:noFill/>
        </p:spPr>
        <p:txBody>
          <a:bodyPr wrap="none" lIns="91440" tIns="45720" rIns="91440" bIns="45720">
            <a:spAutoFit/>
          </a:bodyPr>
          <a:lstStyle/>
          <a:p>
            <a:pPr algn="ctr"/>
            <a:r>
              <a:rPr lang="en-US" sz="3600" dirty="0">
                <a:solidFill>
                  <a:schemeClr val="accent1"/>
                </a:solidFill>
                <a:latin typeface="+mj-lt"/>
              </a:rPr>
              <a:t>(  )</a:t>
            </a:r>
          </a:p>
        </p:txBody>
      </p:sp>
      <p:sp>
        <p:nvSpPr>
          <p:cNvPr id="14" name="Rectangle 13">
            <a:extLst>
              <a:ext uri="{FF2B5EF4-FFF2-40B4-BE49-F238E27FC236}">
                <a16:creationId xmlns:a16="http://schemas.microsoft.com/office/drawing/2014/main" id="{65F3AB79-F9A4-4481-A141-B0132CE4BB4C}"/>
              </a:ext>
            </a:extLst>
          </p:cNvPr>
          <p:cNvSpPr/>
          <p:nvPr/>
        </p:nvSpPr>
        <p:spPr>
          <a:xfrm>
            <a:off x="5574877" y="1858665"/>
            <a:ext cx="437940" cy="646331"/>
          </a:xfrm>
          <a:prstGeom prst="rect">
            <a:avLst/>
          </a:prstGeom>
          <a:noFill/>
        </p:spPr>
        <p:txBody>
          <a:bodyPr wrap="none" lIns="91440" tIns="45720" rIns="91440" bIns="45720">
            <a:spAutoFit/>
          </a:bodyPr>
          <a:lstStyle/>
          <a:p>
            <a:pPr algn="ctr"/>
            <a:r>
              <a:rPr lang="en-US" sz="3600" dirty="0">
                <a:solidFill>
                  <a:schemeClr val="accent1"/>
                </a:solidFill>
                <a:latin typeface="+mj-lt"/>
              </a:rPr>
              <a:t>÷</a:t>
            </a:r>
          </a:p>
        </p:txBody>
      </p:sp>
      <p:sp>
        <p:nvSpPr>
          <p:cNvPr id="2" name="Left Brace 1">
            <a:extLst>
              <a:ext uri="{FF2B5EF4-FFF2-40B4-BE49-F238E27FC236}">
                <a16:creationId xmlns:a16="http://schemas.microsoft.com/office/drawing/2014/main" id="{A6C421CA-B75E-4846-9070-4586D3C6003E}"/>
              </a:ext>
            </a:extLst>
          </p:cNvPr>
          <p:cNvSpPr/>
          <p:nvPr/>
        </p:nvSpPr>
        <p:spPr>
          <a:xfrm rot="16200000">
            <a:off x="3067139" y="2495408"/>
            <a:ext cx="287484" cy="2188847"/>
          </a:xfrm>
          <a:prstGeom prst="leftBrace">
            <a:avLst>
              <a:gd name="adj1" fmla="val 83875"/>
              <a:gd name="adj2" fmla="val 47215"/>
            </a:avLst>
          </a:prstGeom>
          <a:ln w="28575"/>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15" name="Left Brace 14">
            <a:extLst>
              <a:ext uri="{FF2B5EF4-FFF2-40B4-BE49-F238E27FC236}">
                <a16:creationId xmlns:a16="http://schemas.microsoft.com/office/drawing/2014/main" id="{1E3E857D-8156-43E1-B6FE-705E523BBC9C}"/>
              </a:ext>
            </a:extLst>
          </p:cNvPr>
          <p:cNvSpPr/>
          <p:nvPr/>
        </p:nvSpPr>
        <p:spPr>
          <a:xfrm rot="16200000">
            <a:off x="9490797" y="2765922"/>
            <a:ext cx="287484" cy="1647822"/>
          </a:xfrm>
          <a:prstGeom prst="leftBrace">
            <a:avLst>
              <a:gd name="adj1" fmla="val 83875"/>
              <a:gd name="adj2" fmla="val 53002"/>
            </a:avLst>
          </a:prstGeom>
          <a:ln w="28575"/>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Tree>
    <p:custDataLst>
      <p:tags r:id="rId1"/>
    </p:custDataLst>
    <p:extLst>
      <p:ext uri="{BB962C8B-B14F-4D97-AF65-F5344CB8AC3E}">
        <p14:creationId xmlns:p14="http://schemas.microsoft.com/office/powerpoint/2010/main" val="42737846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8">
                                            <p:txEl>
                                              <p:pRg st="1" end="1"/>
                                            </p:txEl>
                                          </p:spTgt>
                                        </p:tgtEl>
                                        <p:attrNameLst>
                                          <p:attrName>style.visibility</p:attrName>
                                        </p:attrNameLst>
                                      </p:cBhvr>
                                      <p:to>
                                        <p:strVal val="visible"/>
                                      </p:to>
                                    </p:set>
                                    <p:animEffect transition="in" filter="wipe(left)">
                                      <p:cBhvr>
                                        <p:cTn id="12" dur="500"/>
                                        <p:tgtEl>
                                          <p:spTgt spid="8">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8">
                                            <p:txEl>
                                              <p:pRg st="2" end="2"/>
                                            </p:txEl>
                                          </p:spTgt>
                                        </p:tgtEl>
                                        <p:attrNameLst>
                                          <p:attrName>style.visibility</p:attrName>
                                        </p:attrNameLst>
                                      </p:cBhvr>
                                      <p:to>
                                        <p:strVal val="visible"/>
                                      </p:to>
                                    </p:set>
                                    <p:animEffect transition="in" filter="wipe(down)">
                                      <p:cBhvr>
                                        <p:cTn id="17" dur="500"/>
                                        <p:tgtEl>
                                          <p:spTgt spid="8">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wipe(left)">
                                      <p:cBhvr>
                                        <p:cTn id="22" dur="500"/>
                                        <p:tgtEl>
                                          <p:spTgt spid="15"/>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12">
                                            <p:txEl>
                                              <p:pRg st="1" end="1"/>
                                            </p:txEl>
                                          </p:spTgt>
                                        </p:tgtEl>
                                        <p:attrNameLst>
                                          <p:attrName>style.visibility</p:attrName>
                                        </p:attrNameLst>
                                      </p:cBhvr>
                                      <p:to>
                                        <p:strVal val="visible"/>
                                      </p:to>
                                    </p:set>
                                    <p:animEffect transition="in" filter="wipe(left)">
                                      <p:cBhvr>
                                        <p:cTn id="27" dur="500"/>
                                        <p:tgtEl>
                                          <p:spTgt spid="12">
                                            <p:txEl>
                                              <p:pRg st="1" end="1"/>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12">
                                            <p:txEl>
                                              <p:pRg st="2" end="2"/>
                                            </p:txEl>
                                          </p:spTgt>
                                        </p:tgtEl>
                                        <p:attrNameLst>
                                          <p:attrName>style.visibility</p:attrName>
                                        </p:attrNameLst>
                                      </p:cBhvr>
                                      <p:to>
                                        <p:strVal val="visible"/>
                                      </p:to>
                                    </p:set>
                                    <p:animEffect transition="in" filter="wipe(left)">
                                      <p:cBhvr>
                                        <p:cTn id="32" dur="500"/>
                                        <p:tgtEl>
                                          <p:spTgt spid="12">
                                            <p:txEl>
                                              <p:pRg st="2" end="2"/>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fade">
                                      <p:cBhvr>
                                        <p:cTn id="3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 grpId="0" animBg="1"/>
      <p:bldP spid="15"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Google Shape;222;p10">
            <a:extLst>
              <a:ext uri="{FF2B5EF4-FFF2-40B4-BE49-F238E27FC236}">
                <a16:creationId xmlns:a16="http://schemas.microsoft.com/office/drawing/2014/main" id="{5849A74B-5261-4085-B15E-1925B0B4DC2C}"/>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fr-FR" sz="3200" b="1" dirty="0">
                <a:solidFill>
                  <a:schemeClr val="bg1"/>
                </a:solidFill>
                <a:latin typeface="Comic Sans MS"/>
                <a:sym typeface="Comic Sans MS"/>
              </a:rPr>
              <a:t>Pouvez-vous supprimer les parenthèses ? </a:t>
            </a:r>
            <a:endParaRPr lang="en-US" dirty="0"/>
          </a:p>
        </p:txBody>
      </p:sp>
      <p:sp>
        <p:nvSpPr>
          <p:cNvPr id="13" name="TextBox 12">
            <a:extLst>
              <a:ext uri="{FF2B5EF4-FFF2-40B4-BE49-F238E27FC236}">
                <a16:creationId xmlns:a16="http://schemas.microsoft.com/office/drawing/2014/main" id="{9780516B-FD45-433A-96E8-965AE698B6CE}"/>
              </a:ext>
            </a:extLst>
          </p:cNvPr>
          <p:cNvSpPr txBox="1"/>
          <p:nvPr/>
        </p:nvSpPr>
        <p:spPr>
          <a:xfrm>
            <a:off x="4444295" y="2659559"/>
            <a:ext cx="4344372" cy="769441"/>
          </a:xfrm>
          <a:prstGeom prst="rect">
            <a:avLst/>
          </a:prstGeom>
          <a:noFill/>
        </p:spPr>
        <p:txBody>
          <a:bodyPr wrap="square" lIns="91440" tIns="45720" rIns="91440" bIns="45720">
            <a:spAutoFit/>
          </a:bodyPr>
          <a:lstStyle>
            <a:defPPr marR="0" lvl="0" algn="l" rtl="0">
              <a:lnSpc>
                <a:spcPct val="100000"/>
              </a:lnSpc>
              <a:spcBef>
                <a:spcPts val="0"/>
              </a:spcBef>
              <a:spcAft>
                <a:spcPts val="0"/>
              </a:spcAft>
            </a:defPPr>
            <a:lvl1pPr>
              <a:defRPr sz="5400">
                <a:ln w="22225">
                  <a:noFill/>
                  <a:prstDash val="solid"/>
                </a:ln>
                <a:solidFill>
                  <a:schemeClr val="tx1">
                    <a:lumMod val="65000"/>
                    <a:lumOff val="35000"/>
                  </a:schemeClr>
                </a:solidFill>
                <a:latin typeface="+mj-lt"/>
              </a:defRPr>
            </a:lvl1pPr>
          </a:lstStyle>
          <a:p>
            <a:r>
              <a:rPr lang="en-US" sz="4400" dirty="0"/>
              <a:t>65 + (16 ÷ 8) </a:t>
            </a:r>
          </a:p>
        </p:txBody>
      </p:sp>
      <p:sp>
        <p:nvSpPr>
          <p:cNvPr id="10" name="Rectangle: Rounded Corners 9">
            <a:extLst>
              <a:ext uri="{FF2B5EF4-FFF2-40B4-BE49-F238E27FC236}">
                <a16:creationId xmlns:a16="http://schemas.microsoft.com/office/drawing/2014/main" id="{C7188E48-2DCB-4FFC-813B-03EEACCC8E52}"/>
              </a:ext>
            </a:extLst>
          </p:cNvPr>
          <p:cNvSpPr/>
          <p:nvPr/>
        </p:nvSpPr>
        <p:spPr>
          <a:xfrm>
            <a:off x="3350036" y="4340750"/>
            <a:ext cx="1828800" cy="914400"/>
          </a:xfrm>
          <a:prstGeom prst="roundRect">
            <a:avLst/>
          </a:pr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3200" dirty="0">
                <a:solidFill>
                  <a:schemeClr val="tx1">
                    <a:lumMod val="65000"/>
                    <a:lumOff val="35000"/>
                  </a:schemeClr>
                </a:solidFill>
                <a:latin typeface="Comic Sans MS" panose="030F0702030302020204" pitchFamily="66" charset="0"/>
                <a:cs typeface="Calibri" panose="020F0502020204030204" pitchFamily="34" charset="0"/>
              </a:rPr>
              <a:t>Oui</a:t>
            </a:r>
          </a:p>
        </p:txBody>
      </p:sp>
      <p:sp>
        <p:nvSpPr>
          <p:cNvPr id="11" name="Rectangle: Rounded Corners 10">
            <a:extLst>
              <a:ext uri="{FF2B5EF4-FFF2-40B4-BE49-F238E27FC236}">
                <a16:creationId xmlns:a16="http://schemas.microsoft.com/office/drawing/2014/main" id="{DBEE2504-26CA-44CE-8AB6-243E546A997B}"/>
              </a:ext>
            </a:extLst>
          </p:cNvPr>
          <p:cNvSpPr/>
          <p:nvPr/>
        </p:nvSpPr>
        <p:spPr>
          <a:xfrm>
            <a:off x="6959867" y="4340750"/>
            <a:ext cx="1828800" cy="914400"/>
          </a:xfrm>
          <a:prstGeom prst="roundRect">
            <a:avLst/>
          </a:pr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3200" dirty="0">
                <a:solidFill>
                  <a:schemeClr val="tx1">
                    <a:lumMod val="65000"/>
                    <a:lumOff val="35000"/>
                  </a:schemeClr>
                </a:solidFill>
                <a:latin typeface="Comic Sans MS" panose="030F0702030302020204" pitchFamily="66" charset="0"/>
                <a:cs typeface="Calibri" panose="020F0502020204030204" pitchFamily="34" charset="0"/>
              </a:rPr>
              <a:t>Non</a:t>
            </a:r>
          </a:p>
        </p:txBody>
      </p:sp>
    </p:spTree>
    <p:custDataLst>
      <p:tags r:id="rId1"/>
    </p:custDataLst>
    <p:extLst>
      <p:ext uri="{BB962C8B-B14F-4D97-AF65-F5344CB8AC3E}">
        <p14:creationId xmlns:p14="http://schemas.microsoft.com/office/powerpoint/2010/main" val="188854404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Google Shape;222;p10">
            <a:extLst>
              <a:ext uri="{FF2B5EF4-FFF2-40B4-BE49-F238E27FC236}">
                <a16:creationId xmlns:a16="http://schemas.microsoft.com/office/drawing/2014/main" id="{5849A74B-5261-4085-B15E-1925B0B4DC2C}"/>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fr-FR" sz="3200" b="1" dirty="0">
                <a:solidFill>
                  <a:schemeClr val="bg1"/>
                </a:solidFill>
                <a:latin typeface="Comic Sans MS"/>
                <a:sym typeface="Comic Sans MS"/>
              </a:rPr>
              <a:t>Pouvez-vous supprimer les parenthèses ? </a:t>
            </a:r>
            <a:endParaRPr lang="en-US" dirty="0"/>
          </a:p>
        </p:txBody>
      </p:sp>
      <p:sp>
        <p:nvSpPr>
          <p:cNvPr id="20" name="TextBox 19">
            <a:extLst>
              <a:ext uri="{FF2B5EF4-FFF2-40B4-BE49-F238E27FC236}">
                <a16:creationId xmlns:a16="http://schemas.microsoft.com/office/drawing/2014/main" id="{BFF8C4FC-66D1-4B19-A81B-3A495B4D7997}"/>
              </a:ext>
            </a:extLst>
          </p:cNvPr>
          <p:cNvSpPr txBox="1"/>
          <p:nvPr/>
        </p:nvSpPr>
        <p:spPr>
          <a:xfrm>
            <a:off x="976991" y="2827570"/>
            <a:ext cx="4984752" cy="2431563"/>
          </a:xfrm>
          <a:prstGeom prst="rect">
            <a:avLst/>
          </a:prstGeom>
          <a:noFill/>
        </p:spPr>
        <p:txBody>
          <a:bodyPr wrap="square">
            <a:spAutoFit/>
          </a:bodyPr>
          <a:lstStyle/>
          <a:p>
            <a:pPr marL="514350" marR="0">
              <a:lnSpc>
                <a:spcPct val="107000"/>
              </a:lnSpc>
              <a:spcBef>
                <a:spcPts val="0"/>
              </a:spcBef>
              <a:spcAft>
                <a:spcPts val="800"/>
              </a:spcAft>
            </a:pPr>
            <a:r>
              <a:rPr lang="en-US" sz="4400" dirty="0">
                <a:solidFill>
                  <a:schemeClr val="tx1">
                    <a:lumMod val="65000"/>
                    <a:lumOff val="35000"/>
                  </a:schemeClr>
                </a:solidFill>
                <a:effectLst/>
                <a:latin typeface="+mn-lt"/>
                <a:ea typeface="Calibri" panose="020F0502020204030204" pitchFamily="34" charset="0"/>
                <a:cs typeface="Calibri" panose="020F0502020204030204" pitchFamily="34" charset="0"/>
              </a:rPr>
              <a:t>  </a:t>
            </a:r>
            <a:r>
              <a:rPr lang="en-US" sz="4400" dirty="0">
                <a:solidFill>
                  <a:schemeClr val="tx1">
                    <a:lumMod val="65000"/>
                    <a:lumOff val="35000"/>
                  </a:schemeClr>
                </a:solidFill>
                <a:latin typeface="+mn-lt"/>
                <a:ea typeface="Calibri" panose="020F0502020204030204" pitchFamily="34" charset="0"/>
                <a:cs typeface="Calibri" panose="020F0502020204030204" pitchFamily="34" charset="0"/>
              </a:rPr>
              <a:t>65 + (16</a:t>
            </a:r>
            <a:r>
              <a:rPr lang="en-US" sz="4400" dirty="0">
                <a:solidFill>
                  <a:schemeClr val="tx1">
                    <a:lumMod val="65000"/>
                    <a:lumOff val="35000"/>
                  </a:schemeClr>
                </a:solidFill>
                <a:effectLst/>
                <a:latin typeface="+mn-lt"/>
                <a:ea typeface="Calibri" panose="020F0502020204030204" pitchFamily="34" charset="0"/>
                <a:cs typeface="Calibri" panose="020F0502020204030204" pitchFamily="34" charset="0"/>
              </a:rPr>
              <a:t> ÷ 8)</a:t>
            </a:r>
          </a:p>
          <a:p>
            <a:pPr marL="231775" marR="0" indent="182563">
              <a:lnSpc>
                <a:spcPct val="107000"/>
              </a:lnSpc>
              <a:spcBef>
                <a:spcPts val="0"/>
              </a:spcBef>
              <a:spcAft>
                <a:spcPts val="800"/>
              </a:spcAft>
            </a:pPr>
            <a:r>
              <a:rPr lang="en-US" sz="4400" dirty="0">
                <a:solidFill>
                  <a:schemeClr val="tx1">
                    <a:lumMod val="65000"/>
                    <a:lumOff val="35000"/>
                  </a:schemeClr>
                </a:solidFill>
                <a:latin typeface="+mn-lt"/>
                <a:ea typeface="Calibri" panose="020F0502020204030204" pitchFamily="34" charset="0"/>
                <a:cs typeface="Calibri" panose="020F0502020204030204" pitchFamily="34" charset="0"/>
              </a:rPr>
              <a:t>= 65 +      </a:t>
            </a:r>
            <a:r>
              <a:rPr lang="en-US" sz="4400" dirty="0">
                <a:solidFill>
                  <a:srgbClr val="0A6DC6"/>
                </a:solidFill>
                <a:latin typeface="+mn-lt"/>
                <a:cs typeface="Calibri" panose="020F0502020204030204" pitchFamily="34" charset="0"/>
              </a:rPr>
              <a:t>2</a:t>
            </a:r>
          </a:p>
          <a:p>
            <a:pPr marL="401638" marR="0">
              <a:lnSpc>
                <a:spcPct val="107000"/>
              </a:lnSpc>
              <a:spcBef>
                <a:spcPts val="0"/>
              </a:spcBef>
              <a:spcAft>
                <a:spcPts val="800"/>
              </a:spcAft>
            </a:pPr>
            <a:r>
              <a:rPr lang="en-US" sz="4400" dirty="0">
                <a:solidFill>
                  <a:schemeClr val="tx1">
                    <a:lumMod val="65000"/>
                    <a:lumOff val="35000"/>
                  </a:schemeClr>
                </a:solidFill>
                <a:latin typeface="+mn-lt"/>
                <a:ea typeface="Calibri" panose="020F0502020204030204" pitchFamily="34" charset="0"/>
                <a:cs typeface="Calibri" panose="020F0502020204030204" pitchFamily="34" charset="0"/>
              </a:rPr>
              <a:t>= 67</a:t>
            </a:r>
            <a:r>
              <a:rPr lang="en-US" sz="4400" dirty="0">
                <a:solidFill>
                  <a:schemeClr val="tx1">
                    <a:lumMod val="65000"/>
                    <a:lumOff val="35000"/>
                  </a:schemeClr>
                </a:solidFill>
                <a:effectLst/>
                <a:latin typeface="+mn-lt"/>
                <a:ea typeface="Calibri" panose="020F0502020204030204" pitchFamily="34" charset="0"/>
                <a:cs typeface="Calibri" panose="020F0502020204030204" pitchFamily="34" charset="0"/>
              </a:rPr>
              <a:t> </a:t>
            </a:r>
            <a:endParaRPr lang="en-US" sz="4400" dirty="0">
              <a:solidFill>
                <a:schemeClr val="tx1">
                  <a:lumMod val="65000"/>
                  <a:lumOff val="35000"/>
                </a:schemeClr>
              </a:solidFill>
              <a:effectLst/>
              <a:latin typeface="+mn-lt"/>
              <a:ea typeface="Calibri" panose="020F0502020204030204" pitchFamily="34" charset="0"/>
              <a:cs typeface="Arial" panose="020B0604020202020204" pitchFamily="34" charset="0"/>
            </a:endParaRPr>
          </a:p>
        </p:txBody>
      </p:sp>
      <p:sp>
        <p:nvSpPr>
          <p:cNvPr id="22" name="TextBox 21">
            <a:extLst>
              <a:ext uri="{FF2B5EF4-FFF2-40B4-BE49-F238E27FC236}">
                <a16:creationId xmlns:a16="http://schemas.microsoft.com/office/drawing/2014/main" id="{1F8EECAF-2398-49F2-A9E1-591256FA9AB0}"/>
              </a:ext>
            </a:extLst>
          </p:cNvPr>
          <p:cNvSpPr txBox="1"/>
          <p:nvPr/>
        </p:nvSpPr>
        <p:spPr>
          <a:xfrm>
            <a:off x="6422385" y="2838080"/>
            <a:ext cx="4792624" cy="2431563"/>
          </a:xfrm>
          <a:prstGeom prst="rect">
            <a:avLst/>
          </a:prstGeom>
          <a:noFill/>
        </p:spPr>
        <p:txBody>
          <a:bodyPr wrap="square">
            <a:spAutoFit/>
          </a:bodyPr>
          <a:lstStyle/>
          <a:p>
            <a:pPr marL="514350">
              <a:lnSpc>
                <a:spcPct val="107000"/>
              </a:lnSpc>
              <a:spcAft>
                <a:spcPts val="800"/>
              </a:spcAft>
            </a:pPr>
            <a:r>
              <a:rPr lang="en-US" sz="4400" dirty="0">
                <a:solidFill>
                  <a:schemeClr val="tx1">
                    <a:lumMod val="65000"/>
                    <a:lumOff val="35000"/>
                  </a:schemeClr>
                </a:solidFill>
                <a:effectLst/>
                <a:latin typeface="+mn-lt"/>
                <a:ea typeface="Calibri" panose="020F0502020204030204" pitchFamily="34" charset="0"/>
                <a:cs typeface="Calibri" panose="020F0502020204030204" pitchFamily="34" charset="0"/>
              </a:rPr>
              <a:t>   </a:t>
            </a:r>
            <a:r>
              <a:rPr lang="en-US" sz="4400" dirty="0">
                <a:solidFill>
                  <a:schemeClr val="tx1">
                    <a:lumMod val="65000"/>
                    <a:lumOff val="35000"/>
                  </a:schemeClr>
                </a:solidFill>
                <a:latin typeface="+mn-lt"/>
                <a:ea typeface="Calibri" panose="020F0502020204030204" pitchFamily="34" charset="0"/>
                <a:cs typeface="Calibri" panose="020F0502020204030204" pitchFamily="34" charset="0"/>
              </a:rPr>
              <a:t>65 + 16 ÷ 8</a:t>
            </a:r>
          </a:p>
          <a:p>
            <a:pPr marL="573088" marR="0">
              <a:lnSpc>
                <a:spcPct val="107000"/>
              </a:lnSpc>
              <a:spcBef>
                <a:spcPts val="0"/>
              </a:spcBef>
              <a:spcAft>
                <a:spcPts val="800"/>
              </a:spcAft>
            </a:pPr>
            <a:r>
              <a:rPr lang="en-US" sz="4400" dirty="0">
                <a:solidFill>
                  <a:schemeClr val="tx1">
                    <a:lumMod val="65000"/>
                    <a:lumOff val="35000"/>
                  </a:schemeClr>
                </a:solidFill>
                <a:latin typeface="+mn-lt"/>
                <a:ea typeface="Calibri" panose="020F0502020204030204" pitchFamily="34" charset="0"/>
                <a:cs typeface="Calibri" panose="020F0502020204030204" pitchFamily="34" charset="0"/>
              </a:rPr>
              <a:t>= 65 +     </a:t>
            </a:r>
            <a:r>
              <a:rPr lang="en-US" sz="4400" dirty="0">
                <a:solidFill>
                  <a:srgbClr val="0A6DC6"/>
                </a:solidFill>
                <a:latin typeface="+mn-lt"/>
                <a:cs typeface="Calibri" panose="020F0502020204030204" pitchFamily="34" charset="0"/>
              </a:rPr>
              <a:t>2</a:t>
            </a:r>
            <a:r>
              <a:rPr lang="en-US" sz="4400" dirty="0">
                <a:solidFill>
                  <a:schemeClr val="tx1">
                    <a:lumMod val="65000"/>
                    <a:lumOff val="35000"/>
                  </a:schemeClr>
                </a:solidFill>
                <a:latin typeface="+mn-lt"/>
                <a:ea typeface="Calibri" panose="020F0502020204030204" pitchFamily="34" charset="0"/>
                <a:cs typeface="Calibri" panose="020F0502020204030204" pitchFamily="34" charset="0"/>
              </a:rPr>
              <a:t>       </a:t>
            </a:r>
          </a:p>
          <a:p>
            <a:pPr marL="514350" marR="0">
              <a:lnSpc>
                <a:spcPct val="107000"/>
              </a:lnSpc>
              <a:spcBef>
                <a:spcPts val="0"/>
              </a:spcBef>
              <a:spcAft>
                <a:spcPts val="800"/>
              </a:spcAft>
            </a:pPr>
            <a:r>
              <a:rPr lang="en-US" sz="4400" dirty="0">
                <a:solidFill>
                  <a:schemeClr val="tx1">
                    <a:lumMod val="65000"/>
                    <a:lumOff val="35000"/>
                  </a:schemeClr>
                </a:solidFill>
                <a:latin typeface="+mn-lt"/>
                <a:ea typeface="Calibri" panose="020F0502020204030204" pitchFamily="34" charset="0"/>
                <a:cs typeface="Calibri" panose="020F0502020204030204" pitchFamily="34" charset="0"/>
              </a:rPr>
              <a:t>= 67</a:t>
            </a:r>
            <a:r>
              <a:rPr lang="en-US" sz="4400" dirty="0">
                <a:solidFill>
                  <a:schemeClr val="tx1">
                    <a:lumMod val="65000"/>
                    <a:lumOff val="35000"/>
                  </a:schemeClr>
                </a:solidFill>
                <a:effectLst/>
                <a:latin typeface="+mn-lt"/>
                <a:ea typeface="Calibri" panose="020F0502020204030204" pitchFamily="34" charset="0"/>
                <a:cs typeface="Calibri" panose="020F0502020204030204" pitchFamily="34" charset="0"/>
              </a:rPr>
              <a:t> </a:t>
            </a:r>
            <a:endParaRPr lang="en-US" sz="4400" dirty="0">
              <a:solidFill>
                <a:schemeClr val="tx1">
                  <a:lumMod val="65000"/>
                  <a:lumOff val="35000"/>
                </a:schemeClr>
              </a:solidFill>
              <a:effectLst/>
              <a:latin typeface="+mn-lt"/>
              <a:ea typeface="Calibri" panose="020F0502020204030204" pitchFamily="34" charset="0"/>
              <a:cs typeface="Arial" panose="020B0604020202020204" pitchFamily="34" charset="0"/>
            </a:endParaRPr>
          </a:p>
        </p:txBody>
      </p:sp>
      <p:sp>
        <p:nvSpPr>
          <p:cNvPr id="11" name="Rectangle 10">
            <a:extLst>
              <a:ext uri="{FF2B5EF4-FFF2-40B4-BE49-F238E27FC236}">
                <a16:creationId xmlns:a16="http://schemas.microsoft.com/office/drawing/2014/main" id="{FF1F3F0D-AD44-4188-84D4-27D5D117E75E}"/>
              </a:ext>
            </a:extLst>
          </p:cNvPr>
          <p:cNvSpPr/>
          <p:nvPr/>
        </p:nvSpPr>
        <p:spPr>
          <a:xfrm>
            <a:off x="6662882" y="1847542"/>
            <a:ext cx="873957" cy="646331"/>
          </a:xfrm>
          <a:prstGeom prst="rect">
            <a:avLst/>
          </a:prstGeom>
          <a:noFill/>
        </p:spPr>
        <p:txBody>
          <a:bodyPr wrap="none" lIns="91440" tIns="45720" rIns="91440" bIns="45720">
            <a:spAutoFit/>
          </a:bodyPr>
          <a:lstStyle/>
          <a:p>
            <a:pPr algn="ctr"/>
            <a:r>
              <a:rPr lang="en-US" sz="3600" dirty="0">
                <a:solidFill>
                  <a:schemeClr val="accent1"/>
                </a:solidFill>
                <a:latin typeface="+mj-lt"/>
              </a:rPr>
              <a:t>+  -</a:t>
            </a:r>
          </a:p>
        </p:txBody>
      </p:sp>
      <p:sp>
        <p:nvSpPr>
          <p:cNvPr id="12" name="Rectangle 11">
            <a:extLst>
              <a:ext uri="{FF2B5EF4-FFF2-40B4-BE49-F238E27FC236}">
                <a16:creationId xmlns:a16="http://schemas.microsoft.com/office/drawing/2014/main" id="{3A8D3842-632A-457E-B24B-90CC8F9676B5}"/>
              </a:ext>
            </a:extLst>
          </p:cNvPr>
          <p:cNvSpPr/>
          <p:nvPr/>
        </p:nvSpPr>
        <p:spPr>
          <a:xfrm>
            <a:off x="5263895" y="1223743"/>
            <a:ext cx="1059906" cy="646331"/>
          </a:xfrm>
          <a:prstGeom prst="rect">
            <a:avLst/>
          </a:prstGeom>
          <a:noFill/>
        </p:spPr>
        <p:txBody>
          <a:bodyPr wrap="none" lIns="91440" tIns="45720" rIns="91440" bIns="45720">
            <a:spAutoFit/>
          </a:bodyPr>
          <a:lstStyle/>
          <a:p>
            <a:pPr algn="ctr"/>
            <a:r>
              <a:rPr lang="fr-FR" sz="3600" dirty="0">
                <a:solidFill>
                  <a:schemeClr val="accent1"/>
                </a:solidFill>
                <a:latin typeface="+mj-lt"/>
              </a:rPr>
              <a:t>LOI</a:t>
            </a:r>
            <a:endParaRPr lang="fr-FR" sz="3600" cap="none" spc="0" dirty="0">
              <a:ln w="22225">
                <a:solidFill>
                  <a:schemeClr val="accent5">
                    <a:lumMod val="50000"/>
                  </a:schemeClr>
                </a:solidFill>
                <a:prstDash val="solid"/>
              </a:ln>
              <a:solidFill>
                <a:schemeClr val="accent1"/>
              </a:solidFill>
              <a:effectLst/>
              <a:latin typeface="+mj-lt"/>
            </a:endParaRPr>
          </a:p>
        </p:txBody>
      </p:sp>
      <p:sp>
        <p:nvSpPr>
          <p:cNvPr id="13" name="Rectangle 12">
            <a:extLst>
              <a:ext uri="{FF2B5EF4-FFF2-40B4-BE49-F238E27FC236}">
                <a16:creationId xmlns:a16="http://schemas.microsoft.com/office/drawing/2014/main" id="{5A8CB629-D5B6-499A-8869-56353F6D0DE6}"/>
              </a:ext>
            </a:extLst>
          </p:cNvPr>
          <p:cNvSpPr/>
          <p:nvPr/>
        </p:nvSpPr>
        <p:spPr>
          <a:xfrm>
            <a:off x="4127386" y="1847541"/>
            <a:ext cx="797013" cy="646331"/>
          </a:xfrm>
          <a:prstGeom prst="rect">
            <a:avLst/>
          </a:prstGeom>
          <a:noFill/>
        </p:spPr>
        <p:txBody>
          <a:bodyPr wrap="none" lIns="91440" tIns="45720" rIns="91440" bIns="45720">
            <a:spAutoFit/>
          </a:bodyPr>
          <a:lstStyle/>
          <a:p>
            <a:pPr algn="ctr"/>
            <a:r>
              <a:rPr lang="en-US" sz="3600" dirty="0">
                <a:solidFill>
                  <a:schemeClr val="accent1"/>
                </a:solidFill>
                <a:latin typeface="+mj-lt"/>
              </a:rPr>
              <a:t>(  )</a:t>
            </a:r>
          </a:p>
        </p:txBody>
      </p:sp>
      <p:sp>
        <p:nvSpPr>
          <p:cNvPr id="14" name="Rectangle 13">
            <a:extLst>
              <a:ext uri="{FF2B5EF4-FFF2-40B4-BE49-F238E27FC236}">
                <a16:creationId xmlns:a16="http://schemas.microsoft.com/office/drawing/2014/main" id="{51AB9E91-906F-4C7C-960A-B1786E60E430}"/>
              </a:ext>
            </a:extLst>
          </p:cNvPr>
          <p:cNvSpPr/>
          <p:nvPr/>
        </p:nvSpPr>
        <p:spPr>
          <a:xfrm>
            <a:off x="5574877" y="1858665"/>
            <a:ext cx="437940" cy="646331"/>
          </a:xfrm>
          <a:prstGeom prst="rect">
            <a:avLst/>
          </a:prstGeom>
          <a:noFill/>
        </p:spPr>
        <p:txBody>
          <a:bodyPr wrap="none" lIns="91440" tIns="45720" rIns="91440" bIns="45720">
            <a:spAutoFit/>
          </a:bodyPr>
          <a:lstStyle/>
          <a:p>
            <a:pPr algn="ctr"/>
            <a:r>
              <a:rPr lang="en-US" sz="3600" dirty="0">
                <a:solidFill>
                  <a:schemeClr val="accent1"/>
                </a:solidFill>
                <a:latin typeface="+mj-lt"/>
              </a:rPr>
              <a:t>÷</a:t>
            </a:r>
          </a:p>
        </p:txBody>
      </p:sp>
      <p:sp>
        <p:nvSpPr>
          <p:cNvPr id="16" name="Rectangle 15">
            <a:extLst>
              <a:ext uri="{FF2B5EF4-FFF2-40B4-BE49-F238E27FC236}">
                <a16:creationId xmlns:a16="http://schemas.microsoft.com/office/drawing/2014/main" id="{33A90C8F-9373-4A5E-B054-76A775597BF5}"/>
              </a:ext>
            </a:extLst>
          </p:cNvPr>
          <p:cNvSpPr/>
          <p:nvPr/>
        </p:nvSpPr>
        <p:spPr>
          <a:xfrm>
            <a:off x="1" y="5582273"/>
            <a:ext cx="12191999" cy="584775"/>
          </a:xfrm>
          <a:prstGeom prst="rect">
            <a:avLst/>
          </a:prstGeom>
          <a:noFill/>
        </p:spPr>
        <p:txBody>
          <a:bodyPr wrap="square" lIns="91440" tIns="45720" rIns="91440" bIns="45720">
            <a:spAutoFit/>
          </a:bodyPr>
          <a:lstStyle/>
          <a:p>
            <a:pPr algn="ctr"/>
            <a:r>
              <a:rPr lang="fr-FR" sz="3200" dirty="0">
                <a:ln w="22225">
                  <a:noFill/>
                  <a:prstDash val="solid"/>
                </a:ln>
                <a:solidFill>
                  <a:schemeClr val="accent1"/>
                </a:solidFill>
                <a:latin typeface="+mj-lt"/>
              </a:rPr>
              <a:t>Oui</a:t>
            </a:r>
            <a:r>
              <a:rPr lang="fr-FR" sz="3200" cap="none" spc="0" dirty="0">
                <a:ln w="22225">
                  <a:noFill/>
                  <a:prstDash val="solid"/>
                </a:ln>
                <a:solidFill>
                  <a:schemeClr val="accent1"/>
                </a:solidFill>
                <a:effectLst/>
                <a:latin typeface="+mj-lt"/>
              </a:rPr>
              <a:t>, les parenthèses peuvent être supprimées.</a:t>
            </a:r>
          </a:p>
        </p:txBody>
      </p:sp>
      <p:sp>
        <p:nvSpPr>
          <p:cNvPr id="10" name="Left Brace 9">
            <a:extLst>
              <a:ext uri="{FF2B5EF4-FFF2-40B4-BE49-F238E27FC236}">
                <a16:creationId xmlns:a16="http://schemas.microsoft.com/office/drawing/2014/main" id="{85667673-E0E5-4179-BA11-D9F30B42FB30}"/>
              </a:ext>
            </a:extLst>
          </p:cNvPr>
          <p:cNvSpPr/>
          <p:nvPr/>
        </p:nvSpPr>
        <p:spPr>
          <a:xfrm rot="16200000">
            <a:off x="4048215" y="2614989"/>
            <a:ext cx="287484" cy="1960244"/>
          </a:xfrm>
          <a:prstGeom prst="leftBrace">
            <a:avLst>
              <a:gd name="adj1" fmla="val 83875"/>
              <a:gd name="adj2" fmla="val 48956"/>
            </a:avLst>
          </a:prstGeom>
          <a:ln w="28575"/>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18" name="Left Brace 17">
            <a:extLst>
              <a:ext uri="{FF2B5EF4-FFF2-40B4-BE49-F238E27FC236}">
                <a16:creationId xmlns:a16="http://schemas.microsoft.com/office/drawing/2014/main" id="{CECAFDF9-A431-4708-A890-7763D9152B0B}"/>
              </a:ext>
            </a:extLst>
          </p:cNvPr>
          <p:cNvSpPr/>
          <p:nvPr/>
        </p:nvSpPr>
        <p:spPr>
          <a:xfrm rot="16200000">
            <a:off x="9451969" y="2795728"/>
            <a:ext cx="287484" cy="1554028"/>
          </a:xfrm>
          <a:prstGeom prst="leftBrace">
            <a:avLst>
              <a:gd name="adj1" fmla="val 83875"/>
              <a:gd name="adj2" fmla="val 53859"/>
            </a:avLst>
          </a:prstGeom>
          <a:ln w="28575"/>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Tree>
    <p:custDataLst>
      <p:tags r:id="rId1"/>
    </p:custDataLst>
    <p:extLst>
      <p:ext uri="{BB962C8B-B14F-4D97-AF65-F5344CB8AC3E}">
        <p14:creationId xmlns:p14="http://schemas.microsoft.com/office/powerpoint/2010/main" val="31787033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20">
                                            <p:txEl>
                                              <p:pRg st="1" end="1"/>
                                            </p:txEl>
                                          </p:spTgt>
                                        </p:tgtEl>
                                        <p:attrNameLst>
                                          <p:attrName>style.visibility</p:attrName>
                                        </p:attrNameLst>
                                      </p:cBhvr>
                                      <p:to>
                                        <p:strVal val="visible"/>
                                      </p:to>
                                    </p:set>
                                    <p:animEffect transition="in" filter="wipe(left)">
                                      <p:cBhvr>
                                        <p:cTn id="12" dur="500"/>
                                        <p:tgtEl>
                                          <p:spTgt spid="20">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20">
                                            <p:txEl>
                                              <p:pRg st="2" end="2"/>
                                            </p:txEl>
                                          </p:spTgt>
                                        </p:tgtEl>
                                        <p:attrNameLst>
                                          <p:attrName>style.visibility</p:attrName>
                                        </p:attrNameLst>
                                      </p:cBhvr>
                                      <p:to>
                                        <p:strVal val="visible"/>
                                      </p:to>
                                    </p:set>
                                    <p:animEffect transition="in" filter="wipe(left)">
                                      <p:cBhvr>
                                        <p:cTn id="17" dur="500"/>
                                        <p:tgtEl>
                                          <p:spTgt spid="20">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wipe(left)">
                                      <p:cBhvr>
                                        <p:cTn id="22" dur="500"/>
                                        <p:tgtEl>
                                          <p:spTgt spid="18"/>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22">
                                            <p:txEl>
                                              <p:pRg st="1" end="1"/>
                                            </p:txEl>
                                          </p:spTgt>
                                        </p:tgtEl>
                                        <p:attrNameLst>
                                          <p:attrName>style.visibility</p:attrName>
                                        </p:attrNameLst>
                                      </p:cBhvr>
                                      <p:to>
                                        <p:strVal val="visible"/>
                                      </p:to>
                                    </p:set>
                                    <p:animEffect transition="in" filter="wipe(left)">
                                      <p:cBhvr>
                                        <p:cTn id="27" dur="500"/>
                                        <p:tgtEl>
                                          <p:spTgt spid="22">
                                            <p:txEl>
                                              <p:pRg st="1" end="1"/>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22">
                                            <p:txEl>
                                              <p:pRg st="2" end="2"/>
                                            </p:txEl>
                                          </p:spTgt>
                                        </p:tgtEl>
                                        <p:attrNameLst>
                                          <p:attrName>style.visibility</p:attrName>
                                        </p:attrNameLst>
                                      </p:cBhvr>
                                      <p:to>
                                        <p:strVal val="visible"/>
                                      </p:to>
                                    </p:set>
                                    <p:animEffect transition="in" filter="wipe(left)">
                                      <p:cBhvr>
                                        <p:cTn id="32" dur="500"/>
                                        <p:tgtEl>
                                          <p:spTgt spid="22">
                                            <p:txEl>
                                              <p:pRg st="2" end="2"/>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fade">
                                      <p:cBhvr>
                                        <p:cTn id="3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0" grpId="0" animBg="1"/>
      <p:bldP spid="18"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Google Shape;222;p10">
            <a:extLst>
              <a:ext uri="{FF2B5EF4-FFF2-40B4-BE49-F238E27FC236}">
                <a16:creationId xmlns:a16="http://schemas.microsoft.com/office/drawing/2014/main" id="{5849A74B-5261-4085-B15E-1925B0B4DC2C}"/>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fr-FR" sz="3200" b="1" dirty="0">
                <a:solidFill>
                  <a:schemeClr val="bg1"/>
                </a:solidFill>
                <a:latin typeface="Comic Sans MS"/>
                <a:sym typeface="Comic Sans MS"/>
              </a:rPr>
              <a:t>Pouvez-vous supprimer les parenthèses ? </a:t>
            </a:r>
            <a:endParaRPr lang="en-US" dirty="0"/>
          </a:p>
        </p:txBody>
      </p:sp>
      <p:sp>
        <p:nvSpPr>
          <p:cNvPr id="13" name="TextBox 12">
            <a:extLst>
              <a:ext uri="{FF2B5EF4-FFF2-40B4-BE49-F238E27FC236}">
                <a16:creationId xmlns:a16="http://schemas.microsoft.com/office/drawing/2014/main" id="{9780516B-FD45-433A-96E8-965AE698B6CE}"/>
              </a:ext>
            </a:extLst>
          </p:cNvPr>
          <p:cNvSpPr txBox="1"/>
          <p:nvPr/>
        </p:nvSpPr>
        <p:spPr>
          <a:xfrm>
            <a:off x="4433784" y="2659559"/>
            <a:ext cx="4354883" cy="769441"/>
          </a:xfrm>
          <a:prstGeom prst="rect">
            <a:avLst/>
          </a:prstGeom>
          <a:noFill/>
        </p:spPr>
        <p:txBody>
          <a:bodyPr wrap="square" lIns="91440" tIns="45720" rIns="91440" bIns="45720">
            <a:spAutoFit/>
          </a:bodyPr>
          <a:lstStyle>
            <a:defPPr marR="0" lvl="0" algn="l" rtl="0">
              <a:lnSpc>
                <a:spcPct val="100000"/>
              </a:lnSpc>
              <a:spcBef>
                <a:spcPts val="0"/>
              </a:spcBef>
              <a:spcAft>
                <a:spcPts val="0"/>
              </a:spcAft>
            </a:defPPr>
            <a:lvl1pPr>
              <a:defRPr sz="5400">
                <a:ln w="22225">
                  <a:noFill/>
                  <a:prstDash val="solid"/>
                </a:ln>
                <a:solidFill>
                  <a:schemeClr val="tx1">
                    <a:lumMod val="65000"/>
                    <a:lumOff val="35000"/>
                  </a:schemeClr>
                </a:solidFill>
                <a:latin typeface="+mj-lt"/>
              </a:defRPr>
            </a:lvl1pPr>
          </a:lstStyle>
          <a:p>
            <a:r>
              <a:rPr lang="en-US" sz="4400" dirty="0"/>
              <a:t>24 ÷ (8 + 4) </a:t>
            </a:r>
          </a:p>
        </p:txBody>
      </p:sp>
      <p:sp>
        <p:nvSpPr>
          <p:cNvPr id="10" name="Rectangle: Rounded Corners 9">
            <a:extLst>
              <a:ext uri="{FF2B5EF4-FFF2-40B4-BE49-F238E27FC236}">
                <a16:creationId xmlns:a16="http://schemas.microsoft.com/office/drawing/2014/main" id="{7DF0BB02-FC3C-4F16-BA93-DEDFF0E0B36C}"/>
              </a:ext>
            </a:extLst>
          </p:cNvPr>
          <p:cNvSpPr/>
          <p:nvPr/>
        </p:nvSpPr>
        <p:spPr>
          <a:xfrm>
            <a:off x="3350036" y="4340750"/>
            <a:ext cx="1828800" cy="914400"/>
          </a:xfrm>
          <a:prstGeom prst="roundRect">
            <a:avLst/>
          </a:pr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3200" dirty="0">
                <a:solidFill>
                  <a:schemeClr val="tx1">
                    <a:lumMod val="65000"/>
                    <a:lumOff val="35000"/>
                  </a:schemeClr>
                </a:solidFill>
                <a:latin typeface="Comic Sans MS" panose="030F0702030302020204" pitchFamily="66" charset="0"/>
                <a:cs typeface="Calibri" panose="020F0502020204030204" pitchFamily="34" charset="0"/>
              </a:rPr>
              <a:t>Oui</a:t>
            </a:r>
          </a:p>
        </p:txBody>
      </p:sp>
      <p:sp>
        <p:nvSpPr>
          <p:cNvPr id="11" name="Rectangle: Rounded Corners 10">
            <a:extLst>
              <a:ext uri="{FF2B5EF4-FFF2-40B4-BE49-F238E27FC236}">
                <a16:creationId xmlns:a16="http://schemas.microsoft.com/office/drawing/2014/main" id="{31368C14-CB92-49CE-92E7-016CC5480030}"/>
              </a:ext>
            </a:extLst>
          </p:cNvPr>
          <p:cNvSpPr/>
          <p:nvPr/>
        </p:nvSpPr>
        <p:spPr>
          <a:xfrm>
            <a:off x="6959867" y="4340750"/>
            <a:ext cx="1828800" cy="914400"/>
          </a:xfrm>
          <a:prstGeom prst="roundRect">
            <a:avLst/>
          </a:pr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3200" dirty="0">
                <a:solidFill>
                  <a:schemeClr val="tx1">
                    <a:lumMod val="65000"/>
                    <a:lumOff val="35000"/>
                  </a:schemeClr>
                </a:solidFill>
                <a:latin typeface="Comic Sans MS" panose="030F0702030302020204" pitchFamily="66" charset="0"/>
                <a:cs typeface="Calibri" panose="020F0502020204030204" pitchFamily="34" charset="0"/>
              </a:rPr>
              <a:t>Non</a:t>
            </a:r>
          </a:p>
        </p:txBody>
      </p:sp>
    </p:spTree>
    <p:custDataLst>
      <p:tags r:id="rId1"/>
    </p:custDataLst>
    <p:extLst>
      <p:ext uri="{BB962C8B-B14F-4D97-AF65-F5344CB8AC3E}">
        <p14:creationId xmlns:p14="http://schemas.microsoft.com/office/powerpoint/2010/main" val="198572869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Google Shape;222;p10">
            <a:extLst>
              <a:ext uri="{FF2B5EF4-FFF2-40B4-BE49-F238E27FC236}">
                <a16:creationId xmlns:a16="http://schemas.microsoft.com/office/drawing/2014/main" id="{5849A74B-5261-4085-B15E-1925B0B4DC2C}"/>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fr-FR" sz="3200" b="1" dirty="0">
                <a:solidFill>
                  <a:schemeClr val="bg1"/>
                </a:solidFill>
                <a:latin typeface="Comic Sans MS"/>
                <a:sym typeface="Comic Sans MS"/>
              </a:rPr>
              <a:t>Pouvez-vous supprimer les parenthèses ? </a:t>
            </a:r>
            <a:endParaRPr lang="en-US" dirty="0"/>
          </a:p>
        </p:txBody>
      </p:sp>
      <p:sp>
        <p:nvSpPr>
          <p:cNvPr id="20" name="TextBox 19">
            <a:extLst>
              <a:ext uri="{FF2B5EF4-FFF2-40B4-BE49-F238E27FC236}">
                <a16:creationId xmlns:a16="http://schemas.microsoft.com/office/drawing/2014/main" id="{BFF8C4FC-66D1-4B19-A81B-3A495B4D7997}"/>
              </a:ext>
            </a:extLst>
          </p:cNvPr>
          <p:cNvSpPr txBox="1"/>
          <p:nvPr/>
        </p:nvSpPr>
        <p:spPr>
          <a:xfrm>
            <a:off x="1437633" y="2827165"/>
            <a:ext cx="4984752" cy="2431563"/>
          </a:xfrm>
          <a:prstGeom prst="rect">
            <a:avLst/>
          </a:prstGeom>
          <a:noFill/>
        </p:spPr>
        <p:txBody>
          <a:bodyPr wrap="square">
            <a:spAutoFit/>
          </a:bodyPr>
          <a:lstStyle/>
          <a:p>
            <a:pPr marL="514350">
              <a:lnSpc>
                <a:spcPct val="107000"/>
              </a:lnSpc>
              <a:spcAft>
                <a:spcPts val="800"/>
              </a:spcAft>
            </a:pPr>
            <a:r>
              <a:rPr lang="en-US" sz="4400" dirty="0">
                <a:solidFill>
                  <a:schemeClr val="tx1">
                    <a:lumMod val="65000"/>
                    <a:lumOff val="35000"/>
                  </a:schemeClr>
                </a:solidFill>
                <a:effectLst/>
                <a:latin typeface="+mn-lt"/>
                <a:ea typeface="Calibri" panose="020F0502020204030204" pitchFamily="34" charset="0"/>
                <a:cs typeface="Calibri" panose="020F0502020204030204" pitchFamily="34" charset="0"/>
              </a:rPr>
              <a:t>  24 </a:t>
            </a:r>
            <a:r>
              <a:rPr lang="en-US" sz="4400" dirty="0">
                <a:solidFill>
                  <a:schemeClr val="tx1">
                    <a:lumMod val="65000"/>
                    <a:lumOff val="35000"/>
                  </a:schemeClr>
                </a:solidFill>
                <a:ea typeface="Calibri" panose="020F0502020204030204" pitchFamily="34" charset="0"/>
                <a:cs typeface="Calibri" panose="020F0502020204030204" pitchFamily="34" charset="0"/>
              </a:rPr>
              <a:t>÷</a:t>
            </a:r>
            <a:r>
              <a:rPr lang="en-US" sz="4400" dirty="0">
                <a:solidFill>
                  <a:schemeClr val="tx1">
                    <a:lumMod val="65000"/>
                    <a:lumOff val="35000"/>
                  </a:schemeClr>
                </a:solidFill>
                <a:effectLst/>
                <a:latin typeface="+mn-lt"/>
                <a:ea typeface="Calibri" panose="020F0502020204030204" pitchFamily="34" charset="0"/>
                <a:cs typeface="Calibri" panose="020F0502020204030204" pitchFamily="34" charset="0"/>
              </a:rPr>
              <a:t> </a:t>
            </a:r>
            <a:r>
              <a:rPr lang="en-US" sz="4400" dirty="0">
                <a:solidFill>
                  <a:schemeClr val="tx1">
                    <a:lumMod val="65000"/>
                    <a:lumOff val="35000"/>
                  </a:schemeClr>
                </a:solidFill>
                <a:latin typeface="+mn-lt"/>
                <a:ea typeface="Calibri" panose="020F0502020204030204" pitchFamily="34" charset="0"/>
                <a:cs typeface="Calibri" panose="020F0502020204030204" pitchFamily="34" charset="0"/>
              </a:rPr>
              <a:t>(</a:t>
            </a:r>
            <a:r>
              <a:rPr lang="en-US" sz="4400" dirty="0">
                <a:solidFill>
                  <a:schemeClr val="tx1">
                    <a:lumMod val="65000"/>
                    <a:lumOff val="35000"/>
                  </a:schemeClr>
                </a:solidFill>
                <a:effectLst/>
                <a:latin typeface="+mn-lt"/>
                <a:ea typeface="Calibri" panose="020F0502020204030204" pitchFamily="34" charset="0"/>
                <a:cs typeface="Calibri" panose="020F0502020204030204" pitchFamily="34" charset="0"/>
              </a:rPr>
              <a:t>8 </a:t>
            </a:r>
            <a:r>
              <a:rPr lang="en-US" sz="4400" dirty="0">
                <a:solidFill>
                  <a:schemeClr val="tx1">
                    <a:lumMod val="65000"/>
                    <a:lumOff val="35000"/>
                  </a:schemeClr>
                </a:solidFill>
                <a:latin typeface="+mn-lt"/>
                <a:ea typeface="Calibri" panose="020F0502020204030204" pitchFamily="34" charset="0"/>
                <a:cs typeface="Calibri" panose="020F0502020204030204" pitchFamily="34" charset="0"/>
              </a:rPr>
              <a:t>+</a:t>
            </a:r>
            <a:r>
              <a:rPr lang="en-US" sz="4400" dirty="0">
                <a:solidFill>
                  <a:schemeClr val="tx1">
                    <a:lumMod val="65000"/>
                    <a:lumOff val="35000"/>
                  </a:schemeClr>
                </a:solidFill>
                <a:effectLst/>
                <a:latin typeface="+mn-lt"/>
                <a:ea typeface="Calibri" panose="020F0502020204030204" pitchFamily="34" charset="0"/>
                <a:cs typeface="Calibri" panose="020F0502020204030204" pitchFamily="34" charset="0"/>
              </a:rPr>
              <a:t> </a:t>
            </a:r>
            <a:r>
              <a:rPr lang="en-US" sz="4400" dirty="0">
                <a:solidFill>
                  <a:schemeClr val="tx1">
                    <a:lumMod val="65000"/>
                    <a:lumOff val="35000"/>
                  </a:schemeClr>
                </a:solidFill>
                <a:latin typeface="+mn-lt"/>
                <a:ea typeface="Calibri" panose="020F0502020204030204" pitchFamily="34" charset="0"/>
                <a:cs typeface="Calibri" panose="020F0502020204030204" pitchFamily="34" charset="0"/>
              </a:rPr>
              <a:t>4)</a:t>
            </a:r>
            <a:endParaRPr lang="en-US" sz="4400" dirty="0">
              <a:solidFill>
                <a:schemeClr val="tx1">
                  <a:lumMod val="65000"/>
                  <a:lumOff val="35000"/>
                </a:schemeClr>
              </a:solidFill>
              <a:effectLst/>
              <a:latin typeface="+mn-lt"/>
              <a:ea typeface="Calibri" panose="020F0502020204030204" pitchFamily="34" charset="0"/>
              <a:cs typeface="Calibri" panose="020F0502020204030204" pitchFamily="34" charset="0"/>
            </a:endParaRPr>
          </a:p>
          <a:p>
            <a:pPr marL="401638" marR="0">
              <a:lnSpc>
                <a:spcPct val="107000"/>
              </a:lnSpc>
              <a:spcBef>
                <a:spcPts val="0"/>
              </a:spcBef>
              <a:spcAft>
                <a:spcPts val="800"/>
              </a:spcAft>
            </a:pPr>
            <a:r>
              <a:rPr lang="en-US" sz="4400" dirty="0">
                <a:solidFill>
                  <a:schemeClr val="tx1">
                    <a:lumMod val="65000"/>
                    <a:lumOff val="35000"/>
                  </a:schemeClr>
                </a:solidFill>
                <a:latin typeface="+mn-lt"/>
                <a:ea typeface="Calibri" panose="020F0502020204030204" pitchFamily="34" charset="0"/>
                <a:cs typeface="Calibri" panose="020F0502020204030204" pitchFamily="34" charset="0"/>
              </a:rPr>
              <a:t>= 24 ÷    </a:t>
            </a:r>
            <a:r>
              <a:rPr lang="en-US" sz="4400" dirty="0">
                <a:solidFill>
                  <a:srgbClr val="0A6DC6"/>
                </a:solidFill>
                <a:latin typeface="+mn-lt"/>
                <a:cs typeface="Calibri" panose="020F0502020204030204" pitchFamily="34" charset="0"/>
              </a:rPr>
              <a:t>12</a:t>
            </a:r>
          </a:p>
          <a:p>
            <a:pPr marL="401638" marR="0">
              <a:lnSpc>
                <a:spcPct val="107000"/>
              </a:lnSpc>
              <a:spcBef>
                <a:spcPts val="0"/>
              </a:spcBef>
              <a:spcAft>
                <a:spcPts val="800"/>
              </a:spcAft>
              <a:tabLst>
                <a:tab pos="682625" algn="l"/>
              </a:tabLst>
            </a:pPr>
            <a:r>
              <a:rPr lang="en-US" sz="4400" dirty="0">
                <a:solidFill>
                  <a:schemeClr val="tx1">
                    <a:lumMod val="65000"/>
                    <a:lumOff val="35000"/>
                  </a:schemeClr>
                </a:solidFill>
                <a:latin typeface="+mn-lt"/>
                <a:ea typeface="Calibri" panose="020F0502020204030204" pitchFamily="34" charset="0"/>
                <a:cs typeface="Calibri" panose="020F0502020204030204" pitchFamily="34" charset="0"/>
              </a:rPr>
              <a:t>= 2</a:t>
            </a:r>
            <a:endParaRPr lang="en-US" sz="4400" dirty="0">
              <a:solidFill>
                <a:schemeClr val="tx1">
                  <a:lumMod val="65000"/>
                  <a:lumOff val="35000"/>
                </a:schemeClr>
              </a:solidFill>
              <a:effectLst/>
              <a:latin typeface="+mn-lt"/>
              <a:ea typeface="Calibri" panose="020F0502020204030204" pitchFamily="34" charset="0"/>
              <a:cs typeface="Arial" panose="020B0604020202020204" pitchFamily="34" charset="0"/>
            </a:endParaRPr>
          </a:p>
        </p:txBody>
      </p:sp>
      <p:sp>
        <p:nvSpPr>
          <p:cNvPr id="22" name="TextBox 21">
            <a:extLst>
              <a:ext uri="{FF2B5EF4-FFF2-40B4-BE49-F238E27FC236}">
                <a16:creationId xmlns:a16="http://schemas.microsoft.com/office/drawing/2014/main" id="{1F8EECAF-2398-49F2-A9E1-591256FA9AB0}"/>
              </a:ext>
            </a:extLst>
          </p:cNvPr>
          <p:cNvSpPr txBox="1"/>
          <p:nvPr/>
        </p:nvSpPr>
        <p:spPr>
          <a:xfrm>
            <a:off x="6684011" y="2827165"/>
            <a:ext cx="4070356" cy="2431563"/>
          </a:xfrm>
          <a:prstGeom prst="rect">
            <a:avLst/>
          </a:prstGeom>
          <a:noFill/>
        </p:spPr>
        <p:txBody>
          <a:bodyPr wrap="square">
            <a:spAutoFit/>
          </a:bodyPr>
          <a:lstStyle/>
          <a:p>
            <a:pPr marL="463550">
              <a:lnSpc>
                <a:spcPct val="107000"/>
              </a:lnSpc>
              <a:spcAft>
                <a:spcPts val="800"/>
              </a:spcAft>
            </a:pPr>
            <a:r>
              <a:rPr lang="en-US" sz="4400" dirty="0">
                <a:solidFill>
                  <a:schemeClr val="tx1">
                    <a:lumMod val="65000"/>
                    <a:lumOff val="35000"/>
                  </a:schemeClr>
                </a:solidFill>
                <a:latin typeface="+mn-lt"/>
                <a:ea typeface="Calibri" panose="020F0502020204030204" pitchFamily="34" charset="0"/>
                <a:cs typeface="Calibri" panose="020F0502020204030204" pitchFamily="34" charset="0"/>
              </a:rPr>
              <a:t>   24 ÷ 8 + 4</a:t>
            </a:r>
          </a:p>
          <a:p>
            <a:pPr marL="341313" marR="0" indent="122238">
              <a:lnSpc>
                <a:spcPct val="107000"/>
              </a:lnSpc>
              <a:spcBef>
                <a:spcPts val="0"/>
              </a:spcBef>
              <a:spcAft>
                <a:spcPts val="800"/>
              </a:spcAft>
            </a:pPr>
            <a:r>
              <a:rPr lang="en-US" sz="4400" dirty="0">
                <a:solidFill>
                  <a:schemeClr val="tx1">
                    <a:lumMod val="65000"/>
                    <a:lumOff val="35000"/>
                  </a:schemeClr>
                </a:solidFill>
                <a:latin typeface="+mn-lt"/>
                <a:ea typeface="Calibri" panose="020F0502020204030204" pitchFamily="34" charset="0"/>
                <a:cs typeface="Calibri" panose="020F0502020204030204" pitchFamily="34" charset="0"/>
              </a:rPr>
              <a:t>=      </a:t>
            </a:r>
            <a:r>
              <a:rPr lang="en-US" sz="4400" dirty="0">
                <a:solidFill>
                  <a:srgbClr val="0A6DC6"/>
                </a:solidFill>
                <a:latin typeface="+mn-lt"/>
                <a:cs typeface="Calibri" panose="020F0502020204030204" pitchFamily="34" charset="0"/>
              </a:rPr>
              <a:t>3</a:t>
            </a:r>
            <a:r>
              <a:rPr lang="en-US" sz="4400" dirty="0">
                <a:solidFill>
                  <a:schemeClr val="tx1">
                    <a:lumMod val="65000"/>
                    <a:lumOff val="35000"/>
                  </a:schemeClr>
                </a:solidFill>
                <a:latin typeface="+mn-lt"/>
                <a:ea typeface="Calibri" panose="020F0502020204030204" pitchFamily="34" charset="0"/>
                <a:cs typeface="Calibri" panose="020F0502020204030204" pitchFamily="34" charset="0"/>
              </a:rPr>
              <a:t>    + 4       </a:t>
            </a:r>
          </a:p>
          <a:p>
            <a:pPr marL="514350" marR="0" indent="-50800">
              <a:lnSpc>
                <a:spcPct val="107000"/>
              </a:lnSpc>
              <a:spcBef>
                <a:spcPts val="0"/>
              </a:spcBef>
              <a:spcAft>
                <a:spcPts val="800"/>
              </a:spcAft>
            </a:pPr>
            <a:r>
              <a:rPr lang="en-US" sz="4400" dirty="0">
                <a:solidFill>
                  <a:schemeClr val="tx1">
                    <a:lumMod val="65000"/>
                    <a:lumOff val="35000"/>
                  </a:schemeClr>
                </a:solidFill>
                <a:latin typeface="+mn-lt"/>
                <a:ea typeface="Calibri" panose="020F0502020204030204" pitchFamily="34" charset="0"/>
                <a:cs typeface="Calibri" panose="020F0502020204030204" pitchFamily="34" charset="0"/>
              </a:rPr>
              <a:t>= 7</a:t>
            </a:r>
            <a:r>
              <a:rPr lang="en-US" sz="4400" dirty="0">
                <a:solidFill>
                  <a:schemeClr val="tx1">
                    <a:lumMod val="65000"/>
                    <a:lumOff val="35000"/>
                  </a:schemeClr>
                </a:solidFill>
                <a:effectLst/>
                <a:latin typeface="+mn-lt"/>
                <a:ea typeface="Calibri" panose="020F0502020204030204" pitchFamily="34" charset="0"/>
                <a:cs typeface="Calibri" panose="020F0502020204030204" pitchFamily="34" charset="0"/>
              </a:rPr>
              <a:t> </a:t>
            </a:r>
            <a:endParaRPr lang="en-US" sz="4400" dirty="0">
              <a:solidFill>
                <a:schemeClr val="tx1">
                  <a:lumMod val="65000"/>
                  <a:lumOff val="35000"/>
                </a:schemeClr>
              </a:solidFill>
              <a:effectLst/>
              <a:latin typeface="+mn-lt"/>
              <a:ea typeface="Calibri" panose="020F0502020204030204" pitchFamily="34" charset="0"/>
              <a:cs typeface="Arial" panose="020B0604020202020204" pitchFamily="34" charset="0"/>
            </a:endParaRPr>
          </a:p>
        </p:txBody>
      </p:sp>
      <p:sp>
        <p:nvSpPr>
          <p:cNvPr id="11" name="Rectangle 10">
            <a:extLst>
              <a:ext uri="{FF2B5EF4-FFF2-40B4-BE49-F238E27FC236}">
                <a16:creationId xmlns:a16="http://schemas.microsoft.com/office/drawing/2014/main" id="{0E589C4D-3F02-4698-B677-052B037DD548}"/>
              </a:ext>
            </a:extLst>
          </p:cNvPr>
          <p:cNvSpPr/>
          <p:nvPr/>
        </p:nvSpPr>
        <p:spPr>
          <a:xfrm>
            <a:off x="6662882" y="1847542"/>
            <a:ext cx="873957" cy="646331"/>
          </a:xfrm>
          <a:prstGeom prst="rect">
            <a:avLst/>
          </a:prstGeom>
          <a:noFill/>
        </p:spPr>
        <p:txBody>
          <a:bodyPr wrap="none" lIns="91440" tIns="45720" rIns="91440" bIns="45720">
            <a:spAutoFit/>
          </a:bodyPr>
          <a:lstStyle/>
          <a:p>
            <a:pPr algn="ctr"/>
            <a:r>
              <a:rPr lang="en-US" sz="3600" dirty="0">
                <a:solidFill>
                  <a:schemeClr val="accent1"/>
                </a:solidFill>
                <a:latin typeface="+mj-lt"/>
              </a:rPr>
              <a:t>+  -</a:t>
            </a:r>
          </a:p>
        </p:txBody>
      </p:sp>
      <p:sp>
        <p:nvSpPr>
          <p:cNvPr id="12" name="Rectangle 11">
            <a:extLst>
              <a:ext uri="{FF2B5EF4-FFF2-40B4-BE49-F238E27FC236}">
                <a16:creationId xmlns:a16="http://schemas.microsoft.com/office/drawing/2014/main" id="{AFBB825E-62E8-4C97-9C6C-EAF54C402924}"/>
              </a:ext>
            </a:extLst>
          </p:cNvPr>
          <p:cNvSpPr/>
          <p:nvPr/>
        </p:nvSpPr>
        <p:spPr>
          <a:xfrm>
            <a:off x="5263895" y="1223743"/>
            <a:ext cx="1059906" cy="646331"/>
          </a:xfrm>
          <a:prstGeom prst="rect">
            <a:avLst/>
          </a:prstGeom>
          <a:noFill/>
        </p:spPr>
        <p:txBody>
          <a:bodyPr wrap="none" lIns="91440" tIns="45720" rIns="91440" bIns="45720">
            <a:spAutoFit/>
          </a:bodyPr>
          <a:lstStyle/>
          <a:p>
            <a:pPr algn="ctr"/>
            <a:r>
              <a:rPr lang="fr-FR" sz="3600" dirty="0">
                <a:solidFill>
                  <a:schemeClr val="accent1"/>
                </a:solidFill>
                <a:latin typeface="+mj-lt"/>
              </a:rPr>
              <a:t>LOI</a:t>
            </a:r>
            <a:endParaRPr lang="fr-FR" sz="3600" cap="none" spc="0" dirty="0">
              <a:ln w="22225">
                <a:solidFill>
                  <a:schemeClr val="accent5">
                    <a:lumMod val="50000"/>
                  </a:schemeClr>
                </a:solidFill>
                <a:prstDash val="solid"/>
              </a:ln>
              <a:solidFill>
                <a:schemeClr val="accent1"/>
              </a:solidFill>
              <a:effectLst/>
              <a:latin typeface="+mj-lt"/>
            </a:endParaRPr>
          </a:p>
        </p:txBody>
      </p:sp>
      <p:sp>
        <p:nvSpPr>
          <p:cNvPr id="13" name="Rectangle 12">
            <a:extLst>
              <a:ext uri="{FF2B5EF4-FFF2-40B4-BE49-F238E27FC236}">
                <a16:creationId xmlns:a16="http://schemas.microsoft.com/office/drawing/2014/main" id="{14053F88-D35E-4A1B-B4A8-6B9201D0155E}"/>
              </a:ext>
            </a:extLst>
          </p:cNvPr>
          <p:cNvSpPr/>
          <p:nvPr/>
        </p:nvSpPr>
        <p:spPr>
          <a:xfrm>
            <a:off x="4127386" y="1847541"/>
            <a:ext cx="797013" cy="646331"/>
          </a:xfrm>
          <a:prstGeom prst="rect">
            <a:avLst/>
          </a:prstGeom>
          <a:noFill/>
        </p:spPr>
        <p:txBody>
          <a:bodyPr wrap="none" lIns="91440" tIns="45720" rIns="91440" bIns="45720">
            <a:spAutoFit/>
          </a:bodyPr>
          <a:lstStyle/>
          <a:p>
            <a:pPr algn="ctr"/>
            <a:r>
              <a:rPr lang="en-US" sz="3600" dirty="0">
                <a:solidFill>
                  <a:schemeClr val="accent1"/>
                </a:solidFill>
                <a:latin typeface="+mj-lt"/>
              </a:rPr>
              <a:t>(  )</a:t>
            </a:r>
          </a:p>
        </p:txBody>
      </p:sp>
      <p:sp>
        <p:nvSpPr>
          <p:cNvPr id="14" name="Rectangle 13">
            <a:extLst>
              <a:ext uri="{FF2B5EF4-FFF2-40B4-BE49-F238E27FC236}">
                <a16:creationId xmlns:a16="http://schemas.microsoft.com/office/drawing/2014/main" id="{CB13DBA0-2D8F-40E8-9E5E-2A6E7B28C63C}"/>
              </a:ext>
            </a:extLst>
          </p:cNvPr>
          <p:cNvSpPr/>
          <p:nvPr/>
        </p:nvSpPr>
        <p:spPr>
          <a:xfrm>
            <a:off x="5574877" y="1858665"/>
            <a:ext cx="437940" cy="646331"/>
          </a:xfrm>
          <a:prstGeom prst="rect">
            <a:avLst/>
          </a:prstGeom>
          <a:noFill/>
        </p:spPr>
        <p:txBody>
          <a:bodyPr wrap="none" lIns="91440" tIns="45720" rIns="91440" bIns="45720">
            <a:spAutoFit/>
          </a:bodyPr>
          <a:lstStyle/>
          <a:p>
            <a:pPr algn="ctr"/>
            <a:r>
              <a:rPr lang="en-US" sz="3600" dirty="0">
                <a:solidFill>
                  <a:schemeClr val="accent1"/>
                </a:solidFill>
                <a:latin typeface="+mj-lt"/>
              </a:rPr>
              <a:t>÷</a:t>
            </a:r>
          </a:p>
        </p:txBody>
      </p:sp>
      <p:sp>
        <p:nvSpPr>
          <p:cNvPr id="15" name="Rectangle 14">
            <a:extLst>
              <a:ext uri="{FF2B5EF4-FFF2-40B4-BE49-F238E27FC236}">
                <a16:creationId xmlns:a16="http://schemas.microsoft.com/office/drawing/2014/main" id="{9B66D78E-C1CA-4F62-9490-785DFA170F43}"/>
              </a:ext>
            </a:extLst>
          </p:cNvPr>
          <p:cNvSpPr/>
          <p:nvPr/>
        </p:nvSpPr>
        <p:spPr>
          <a:xfrm>
            <a:off x="1" y="5582273"/>
            <a:ext cx="12191999" cy="584775"/>
          </a:xfrm>
          <a:prstGeom prst="rect">
            <a:avLst/>
          </a:prstGeom>
          <a:noFill/>
        </p:spPr>
        <p:txBody>
          <a:bodyPr wrap="square" lIns="91440" tIns="45720" rIns="91440" bIns="45720">
            <a:spAutoFit/>
          </a:bodyPr>
          <a:lstStyle/>
          <a:p>
            <a:pPr algn="ctr"/>
            <a:r>
              <a:rPr lang="fr-FR" sz="3200" cap="none" spc="0" dirty="0">
                <a:ln w="22225">
                  <a:noFill/>
                  <a:prstDash val="solid"/>
                </a:ln>
                <a:solidFill>
                  <a:schemeClr val="accent1"/>
                </a:solidFill>
                <a:effectLst/>
                <a:latin typeface="+mj-lt"/>
              </a:rPr>
              <a:t>Non, les parenthèses ne peuvent pas être supprimées.</a:t>
            </a:r>
          </a:p>
        </p:txBody>
      </p:sp>
      <p:sp>
        <p:nvSpPr>
          <p:cNvPr id="10" name="Left Brace 9">
            <a:extLst>
              <a:ext uri="{FF2B5EF4-FFF2-40B4-BE49-F238E27FC236}">
                <a16:creationId xmlns:a16="http://schemas.microsoft.com/office/drawing/2014/main" id="{3B956A8F-796A-4A7E-B4BB-C505A2EA1AFA}"/>
              </a:ext>
            </a:extLst>
          </p:cNvPr>
          <p:cNvSpPr/>
          <p:nvPr/>
        </p:nvSpPr>
        <p:spPr>
          <a:xfrm rot="16200000">
            <a:off x="4376826" y="2771747"/>
            <a:ext cx="287484" cy="1645916"/>
          </a:xfrm>
          <a:prstGeom prst="leftBrace">
            <a:avLst>
              <a:gd name="adj1" fmla="val 83875"/>
              <a:gd name="adj2" fmla="val 48956"/>
            </a:avLst>
          </a:prstGeom>
          <a:ln w="28575"/>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16" name="Left Brace 15">
            <a:extLst>
              <a:ext uri="{FF2B5EF4-FFF2-40B4-BE49-F238E27FC236}">
                <a16:creationId xmlns:a16="http://schemas.microsoft.com/office/drawing/2014/main" id="{C17E9E80-CF39-454E-8DD2-9C6ED4A47C42}"/>
              </a:ext>
            </a:extLst>
          </p:cNvPr>
          <p:cNvSpPr/>
          <p:nvPr/>
        </p:nvSpPr>
        <p:spPr>
          <a:xfrm rot="16200000">
            <a:off x="8440191" y="2749784"/>
            <a:ext cx="287484" cy="1645916"/>
          </a:xfrm>
          <a:prstGeom prst="leftBrace">
            <a:avLst>
              <a:gd name="adj1" fmla="val 83875"/>
              <a:gd name="adj2" fmla="val 58794"/>
            </a:avLst>
          </a:prstGeom>
          <a:ln w="28575"/>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Tree>
    <p:custDataLst>
      <p:tags r:id="rId1"/>
    </p:custDataLst>
    <p:extLst>
      <p:ext uri="{BB962C8B-B14F-4D97-AF65-F5344CB8AC3E}">
        <p14:creationId xmlns:p14="http://schemas.microsoft.com/office/powerpoint/2010/main" val="5312147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20">
                                            <p:txEl>
                                              <p:pRg st="1" end="1"/>
                                            </p:txEl>
                                          </p:spTgt>
                                        </p:tgtEl>
                                        <p:attrNameLst>
                                          <p:attrName>style.visibility</p:attrName>
                                        </p:attrNameLst>
                                      </p:cBhvr>
                                      <p:to>
                                        <p:strVal val="visible"/>
                                      </p:to>
                                    </p:set>
                                    <p:animEffect transition="in" filter="wipe(left)">
                                      <p:cBhvr>
                                        <p:cTn id="12" dur="500"/>
                                        <p:tgtEl>
                                          <p:spTgt spid="20">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20">
                                            <p:txEl>
                                              <p:pRg st="2" end="2"/>
                                            </p:txEl>
                                          </p:spTgt>
                                        </p:tgtEl>
                                        <p:attrNameLst>
                                          <p:attrName>style.visibility</p:attrName>
                                        </p:attrNameLst>
                                      </p:cBhvr>
                                      <p:to>
                                        <p:strVal val="visible"/>
                                      </p:to>
                                    </p:set>
                                    <p:animEffect transition="in" filter="wipe(left)">
                                      <p:cBhvr>
                                        <p:cTn id="17" dur="500"/>
                                        <p:tgtEl>
                                          <p:spTgt spid="20">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wipe(left)">
                                      <p:cBhvr>
                                        <p:cTn id="22" dur="500"/>
                                        <p:tgtEl>
                                          <p:spTgt spid="16"/>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22">
                                            <p:txEl>
                                              <p:pRg st="1" end="1"/>
                                            </p:txEl>
                                          </p:spTgt>
                                        </p:tgtEl>
                                        <p:attrNameLst>
                                          <p:attrName>style.visibility</p:attrName>
                                        </p:attrNameLst>
                                      </p:cBhvr>
                                      <p:to>
                                        <p:strVal val="visible"/>
                                      </p:to>
                                    </p:set>
                                    <p:animEffect transition="in" filter="wipe(left)">
                                      <p:cBhvr>
                                        <p:cTn id="27" dur="500"/>
                                        <p:tgtEl>
                                          <p:spTgt spid="22">
                                            <p:txEl>
                                              <p:pRg st="1" end="1"/>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22">
                                            <p:txEl>
                                              <p:pRg st="2" end="2"/>
                                            </p:txEl>
                                          </p:spTgt>
                                        </p:tgtEl>
                                        <p:attrNameLst>
                                          <p:attrName>style.visibility</p:attrName>
                                        </p:attrNameLst>
                                      </p:cBhvr>
                                      <p:to>
                                        <p:strVal val="visible"/>
                                      </p:to>
                                    </p:set>
                                    <p:animEffect transition="in" filter="wipe(left)">
                                      <p:cBhvr>
                                        <p:cTn id="32" dur="500"/>
                                        <p:tgtEl>
                                          <p:spTgt spid="22">
                                            <p:txEl>
                                              <p:pRg st="2" end="2"/>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fade">
                                      <p:cBhvr>
                                        <p:cTn id="3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0" grpId="0" animBg="1"/>
      <p:bldP spid="16"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E2AD61D9-DA8F-4063-86D4-70243838B797}"/>
              </a:ext>
            </a:extLst>
          </p:cNvPr>
          <p:cNvSpPr txBox="1"/>
          <p:nvPr/>
        </p:nvSpPr>
        <p:spPr>
          <a:xfrm>
            <a:off x="9529482" y="118884"/>
            <a:ext cx="2662518" cy="307777"/>
          </a:xfrm>
          <a:prstGeom prst="rect">
            <a:avLst/>
          </a:prstGeom>
          <a:solidFill>
            <a:srgbClr val="DAF3F6"/>
          </a:solidFill>
          <a:effectLst>
            <a:softEdge rad="12700"/>
          </a:effectLst>
        </p:spPr>
        <p:txBody>
          <a:bodyPr wrap="square">
            <a:spAutoFit/>
          </a:bodyPr>
          <a:lstStyle/>
          <a:p>
            <a:pPr algn="ctr"/>
            <a:r>
              <a:rPr lang="en-GB" b="0" i="0" dirty="0">
                <a:solidFill>
                  <a:schemeClr val="tx1">
                    <a:lumMod val="65000"/>
                    <a:lumOff val="35000"/>
                  </a:schemeClr>
                </a:solidFill>
                <a:effectLst/>
                <a:latin typeface="+mj-lt"/>
              </a:rPr>
              <a:t> </a:t>
            </a:r>
            <a:r>
              <a:rPr lang="en-GB" dirty="0">
                <a:solidFill>
                  <a:schemeClr val="tx1">
                    <a:lumMod val="50000"/>
                    <a:lumOff val="50000"/>
                  </a:schemeClr>
                </a:solidFill>
                <a:latin typeface="+mj-lt"/>
              </a:rPr>
              <a:t> </a:t>
            </a:r>
            <a:r>
              <a:rPr lang="fr-FR" dirty="0">
                <a:solidFill>
                  <a:schemeClr val="tx1">
                    <a:lumMod val="50000"/>
                    <a:lumOff val="50000"/>
                  </a:schemeClr>
                </a:solidFill>
                <a:latin typeface="+mj-lt"/>
              </a:rPr>
              <a:t>Activité Socio-Émotionnelle</a:t>
            </a:r>
          </a:p>
        </p:txBody>
      </p:sp>
      <p:sp>
        <p:nvSpPr>
          <p:cNvPr id="5" name="Google Shape;222;p10">
            <a:extLst>
              <a:ext uri="{FF2B5EF4-FFF2-40B4-BE49-F238E27FC236}">
                <a16:creationId xmlns:a16="http://schemas.microsoft.com/office/drawing/2014/main" id="{EF088F60-01A0-4EED-ABFA-C6E207E36B7A}"/>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fr-FR" sz="3200" b="1" dirty="0">
                <a:solidFill>
                  <a:schemeClr val="bg1"/>
                </a:solidFill>
                <a:latin typeface="Comic Sans MS"/>
              </a:rPr>
              <a:t>Priorités</a:t>
            </a:r>
            <a:r>
              <a:rPr lang="en-US" sz="3200" b="1" dirty="0">
                <a:solidFill>
                  <a:schemeClr val="bg1"/>
                </a:solidFill>
                <a:latin typeface="Comic Sans MS"/>
              </a:rPr>
              <a:t> </a:t>
            </a:r>
            <a:r>
              <a:rPr lang="fr-FR" sz="3200" b="1" dirty="0">
                <a:solidFill>
                  <a:schemeClr val="bg1"/>
                </a:solidFill>
                <a:latin typeface="Comic Sans MS"/>
              </a:rPr>
              <a:t>Opératoires</a:t>
            </a:r>
            <a:r>
              <a:rPr lang="en-US" sz="3200" b="1" dirty="0">
                <a:solidFill>
                  <a:schemeClr val="bg1"/>
                </a:solidFill>
                <a:latin typeface="Comic Sans MS"/>
              </a:rPr>
              <a:t> </a:t>
            </a:r>
            <a:endParaRPr lang="fr-FR" sz="3200" dirty="0">
              <a:solidFill>
                <a:schemeClr val="bg1"/>
              </a:solidFill>
            </a:endParaRPr>
          </a:p>
        </p:txBody>
      </p:sp>
      <p:pic>
        <p:nvPicPr>
          <p:cNvPr id="2" name="MF.G6.CH01.SLO2._SEL">
            <a:hlinkClick r:id="" action="ppaction://media"/>
            <a:extLst>
              <a:ext uri="{FF2B5EF4-FFF2-40B4-BE49-F238E27FC236}">
                <a16:creationId xmlns:a16="http://schemas.microsoft.com/office/drawing/2014/main" id="{DD72209C-1732-4C6A-B871-7C6C1F4FEF73}"/>
              </a:ext>
            </a:extLst>
          </p:cNvPr>
          <p:cNvPicPr>
            <a:picLocks noChangeAspect="1"/>
          </p:cNvPicPr>
          <p:nvPr>
            <a:videoFile r:link="rId3"/>
            <p:extLst>
              <p:ext uri="{DAA4B4D4-6D71-4841-9C94-3DE7FCFB9230}">
                <p14:media xmlns:p14="http://schemas.microsoft.com/office/powerpoint/2010/main" r:embed="rId2"/>
              </p:ext>
            </p:extLst>
          </p:nvPr>
        </p:nvPicPr>
        <p:blipFill>
          <a:blip r:embed="rId6"/>
          <a:stretch>
            <a:fillRect/>
          </a:stretch>
        </p:blipFill>
        <p:spPr>
          <a:xfrm>
            <a:off x="1022350" y="1157036"/>
            <a:ext cx="10147300" cy="5707856"/>
          </a:xfrm>
          <a:prstGeom prst="rect">
            <a:avLst/>
          </a:prstGeom>
        </p:spPr>
      </p:pic>
    </p:spTree>
    <p:custDataLst>
      <p:tags r:id="rId1"/>
    </p:custDataLst>
    <p:extLst>
      <p:ext uri="{BB962C8B-B14F-4D97-AF65-F5344CB8AC3E}">
        <p14:creationId xmlns:p14="http://schemas.microsoft.com/office/powerpoint/2010/main" val="41444354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946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Google Shape;222;p10">
            <a:extLst>
              <a:ext uri="{FF2B5EF4-FFF2-40B4-BE49-F238E27FC236}">
                <a16:creationId xmlns:a16="http://schemas.microsoft.com/office/drawing/2014/main" id="{5849A74B-5261-4085-B15E-1925B0B4DC2C}"/>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fr-FR" sz="3200" b="1" dirty="0">
                <a:solidFill>
                  <a:schemeClr val="bg1"/>
                </a:solidFill>
                <a:latin typeface="Comic Sans MS"/>
                <a:sym typeface="Comic Sans MS"/>
              </a:rPr>
              <a:t>Pouvez-vous supprimer les parenthèses ? </a:t>
            </a:r>
            <a:endParaRPr lang="en-US" dirty="0"/>
          </a:p>
        </p:txBody>
      </p:sp>
      <p:sp>
        <p:nvSpPr>
          <p:cNvPr id="14" name="TextBox 13">
            <a:extLst>
              <a:ext uri="{FF2B5EF4-FFF2-40B4-BE49-F238E27FC236}">
                <a16:creationId xmlns:a16="http://schemas.microsoft.com/office/drawing/2014/main" id="{9780516B-FD45-433A-96E8-965AE698B6CE}"/>
              </a:ext>
            </a:extLst>
          </p:cNvPr>
          <p:cNvSpPr txBox="1"/>
          <p:nvPr/>
        </p:nvSpPr>
        <p:spPr>
          <a:xfrm>
            <a:off x="4344096" y="2659559"/>
            <a:ext cx="4444571" cy="769441"/>
          </a:xfrm>
          <a:prstGeom prst="rect">
            <a:avLst/>
          </a:prstGeom>
          <a:noFill/>
        </p:spPr>
        <p:txBody>
          <a:bodyPr wrap="square" lIns="91440" tIns="45720" rIns="91440" bIns="45720">
            <a:spAutoFit/>
          </a:bodyPr>
          <a:lstStyle>
            <a:defPPr marR="0" lvl="0" algn="l" rtl="0">
              <a:lnSpc>
                <a:spcPct val="100000"/>
              </a:lnSpc>
              <a:spcBef>
                <a:spcPts val="0"/>
              </a:spcBef>
              <a:spcAft>
                <a:spcPts val="0"/>
              </a:spcAft>
            </a:defPPr>
            <a:lvl1pPr>
              <a:defRPr sz="5400">
                <a:ln w="22225">
                  <a:noFill/>
                  <a:prstDash val="solid"/>
                </a:ln>
                <a:solidFill>
                  <a:schemeClr val="tx1">
                    <a:lumMod val="65000"/>
                    <a:lumOff val="35000"/>
                  </a:schemeClr>
                </a:solidFill>
                <a:latin typeface="+mj-lt"/>
              </a:defRPr>
            </a:lvl1pPr>
          </a:lstStyle>
          <a:p>
            <a:r>
              <a:rPr lang="en-US" sz="4400" dirty="0"/>
              <a:t>38 - (49 ÷ 7) </a:t>
            </a:r>
          </a:p>
        </p:txBody>
      </p:sp>
      <p:sp>
        <p:nvSpPr>
          <p:cNvPr id="7" name="Rectangle: Rounded Corners 6">
            <a:extLst>
              <a:ext uri="{FF2B5EF4-FFF2-40B4-BE49-F238E27FC236}">
                <a16:creationId xmlns:a16="http://schemas.microsoft.com/office/drawing/2014/main" id="{24F57663-3FC1-4B7E-885E-8683079D3ED3}"/>
              </a:ext>
            </a:extLst>
          </p:cNvPr>
          <p:cNvSpPr/>
          <p:nvPr/>
        </p:nvSpPr>
        <p:spPr>
          <a:xfrm>
            <a:off x="3350036" y="4340750"/>
            <a:ext cx="1828800" cy="914400"/>
          </a:xfrm>
          <a:prstGeom prst="roundRect">
            <a:avLst/>
          </a:pr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3200" dirty="0">
                <a:solidFill>
                  <a:schemeClr val="tx1">
                    <a:lumMod val="65000"/>
                    <a:lumOff val="35000"/>
                  </a:schemeClr>
                </a:solidFill>
                <a:latin typeface="Comic Sans MS" panose="030F0702030302020204" pitchFamily="66" charset="0"/>
                <a:cs typeface="Calibri" panose="020F0502020204030204" pitchFamily="34" charset="0"/>
              </a:rPr>
              <a:t>Oui</a:t>
            </a:r>
          </a:p>
        </p:txBody>
      </p:sp>
      <p:sp>
        <p:nvSpPr>
          <p:cNvPr id="10" name="Rectangle: Rounded Corners 9">
            <a:extLst>
              <a:ext uri="{FF2B5EF4-FFF2-40B4-BE49-F238E27FC236}">
                <a16:creationId xmlns:a16="http://schemas.microsoft.com/office/drawing/2014/main" id="{1B800A13-6E80-440B-B8F7-76907CEE4969}"/>
              </a:ext>
            </a:extLst>
          </p:cNvPr>
          <p:cNvSpPr/>
          <p:nvPr/>
        </p:nvSpPr>
        <p:spPr>
          <a:xfrm>
            <a:off x="6959867" y="4340750"/>
            <a:ext cx="1828800" cy="914400"/>
          </a:xfrm>
          <a:prstGeom prst="roundRect">
            <a:avLst/>
          </a:pr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3200" dirty="0">
                <a:solidFill>
                  <a:schemeClr val="tx1">
                    <a:lumMod val="65000"/>
                    <a:lumOff val="35000"/>
                  </a:schemeClr>
                </a:solidFill>
                <a:latin typeface="Comic Sans MS" panose="030F0702030302020204" pitchFamily="66" charset="0"/>
                <a:cs typeface="Calibri" panose="020F0502020204030204" pitchFamily="34" charset="0"/>
              </a:rPr>
              <a:t>Non</a:t>
            </a:r>
          </a:p>
        </p:txBody>
      </p:sp>
    </p:spTree>
    <p:custDataLst>
      <p:tags r:id="rId1"/>
    </p:custDataLst>
    <p:extLst>
      <p:ext uri="{BB962C8B-B14F-4D97-AF65-F5344CB8AC3E}">
        <p14:creationId xmlns:p14="http://schemas.microsoft.com/office/powerpoint/2010/main" val="125455343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Google Shape;222;p10">
            <a:extLst>
              <a:ext uri="{FF2B5EF4-FFF2-40B4-BE49-F238E27FC236}">
                <a16:creationId xmlns:a16="http://schemas.microsoft.com/office/drawing/2014/main" id="{5849A74B-5261-4085-B15E-1925B0B4DC2C}"/>
              </a:ext>
            </a:extLst>
          </p:cNvPr>
          <p:cNvSpPr txBox="1"/>
          <p:nvPr/>
        </p:nvSpPr>
        <p:spPr>
          <a:xfrm>
            <a:off x="12814" y="58882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fr-FR" sz="3200" b="1" dirty="0">
                <a:solidFill>
                  <a:schemeClr val="bg1"/>
                </a:solidFill>
                <a:latin typeface="Comic Sans MS"/>
                <a:sym typeface="Comic Sans MS"/>
              </a:rPr>
              <a:t>Pouvez-vous supprimer les parenthèses ? </a:t>
            </a:r>
            <a:endParaRPr lang="en-US" dirty="0"/>
          </a:p>
        </p:txBody>
      </p:sp>
      <p:sp>
        <p:nvSpPr>
          <p:cNvPr id="20" name="TextBox 19">
            <a:extLst>
              <a:ext uri="{FF2B5EF4-FFF2-40B4-BE49-F238E27FC236}">
                <a16:creationId xmlns:a16="http://schemas.microsoft.com/office/drawing/2014/main" id="{BFF8C4FC-66D1-4B19-A81B-3A495B4D7997}"/>
              </a:ext>
            </a:extLst>
          </p:cNvPr>
          <p:cNvSpPr txBox="1"/>
          <p:nvPr/>
        </p:nvSpPr>
        <p:spPr>
          <a:xfrm>
            <a:off x="1124061" y="2816042"/>
            <a:ext cx="4984752" cy="2431563"/>
          </a:xfrm>
          <a:prstGeom prst="rect">
            <a:avLst/>
          </a:prstGeom>
          <a:noFill/>
        </p:spPr>
        <p:txBody>
          <a:bodyPr wrap="square">
            <a:spAutoFit/>
          </a:bodyPr>
          <a:lstStyle/>
          <a:p>
            <a:pPr marL="514350" marR="0">
              <a:lnSpc>
                <a:spcPct val="107000"/>
              </a:lnSpc>
              <a:spcBef>
                <a:spcPts val="0"/>
              </a:spcBef>
              <a:spcAft>
                <a:spcPts val="800"/>
              </a:spcAft>
            </a:pPr>
            <a:r>
              <a:rPr lang="en-US" sz="4400" dirty="0">
                <a:solidFill>
                  <a:schemeClr val="tx1">
                    <a:lumMod val="65000"/>
                    <a:lumOff val="35000"/>
                  </a:schemeClr>
                </a:solidFill>
                <a:effectLst/>
                <a:latin typeface="+mn-lt"/>
                <a:ea typeface="Calibri" panose="020F0502020204030204" pitchFamily="34" charset="0"/>
                <a:cs typeface="Calibri" panose="020F0502020204030204" pitchFamily="34" charset="0"/>
              </a:rPr>
              <a:t>  </a:t>
            </a:r>
            <a:r>
              <a:rPr lang="en-US" sz="4400" dirty="0">
                <a:solidFill>
                  <a:schemeClr val="tx1">
                    <a:lumMod val="65000"/>
                    <a:lumOff val="35000"/>
                  </a:schemeClr>
                </a:solidFill>
                <a:latin typeface="+mn-lt"/>
                <a:ea typeface="Calibri" panose="020F0502020204030204" pitchFamily="34" charset="0"/>
                <a:cs typeface="Calibri" panose="020F0502020204030204" pitchFamily="34" charset="0"/>
              </a:rPr>
              <a:t>38 - (49</a:t>
            </a:r>
            <a:r>
              <a:rPr lang="en-US" sz="4400" dirty="0">
                <a:solidFill>
                  <a:schemeClr val="tx1">
                    <a:lumMod val="65000"/>
                    <a:lumOff val="35000"/>
                  </a:schemeClr>
                </a:solidFill>
                <a:effectLst/>
                <a:latin typeface="+mn-lt"/>
                <a:ea typeface="Calibri" panose="020F0502020204030204" pitchFamily="34" charset="0"/>
                <a:cs typeface="Calibri" panose="020F0502020204030204" pitchFamily="34" charset="0"/>
              </a:rPr>
              <a:t> ÷ </a:t>
            </a:r>
            <a:r>
              <a:rPr lang="en-US" sz="4400" dirty="0">
                <a:solidFill>
                  <a:schemeClr val="tx1">
                    <a:lumMod val="65000"/>
                    <a:lumOff val="35000"/>
                  </a:schemeClr>
                </a:solidFill>
                <a:latin typeface="+mn-lt"/>
                <a:ea typeface="Calibri" panose="020F0502020204030204" pitchFamily="34" charset="0"/>
                <a:cs typeface="Calibri" panose="020F0502020204030204" pitchFamily="34" charset="0"/>
              </a:rPr>
              <a:t>7</a:t>
            </a:r>
            <a:r>
              <a:rPr lang="en-US" sz="4400" dirty="0">
                <a:solidFill>
                  <a:schemeClr val="tx1">
                    <a:lumMod val="65000"/>
                    <a:lumOff val="35000"/>
                  </a:schemeClr>
                </a:solidFill>
                <a:effectLst/>
                <a:latin typeface="+mn-lt"/>
                <a:ea typeface="Calibri" panose="020F0502020204030204" pitchFamily="34" charset="0"/>
                <a:cs typeface="Calibri" panose="020F0502020204030204" pitchFamily="34" charset="0"/>
              </a:rPr>
              <a:t>)</a:t>
            </a:r>
          </a:p>
          <a:p>
            <a:pPr marL="231775" marR="0" indent="182563">
              <a:lnSpc>
                <a:spcPct val="107000"/>
              </a:lnSpc>
              <a:spcBef>
                <a:spcPts val="0"/>
              </a:spcBef>
              <a:spcAft>
                <a:spcPts val="800"/>
              </a:spcAft>
            </a:pPr>
            <a:r>
              <a:rPr lang="en-US" sz="4400" dirty="0">
                <a:solidFill>
                  <a:schemeClr val="tx1">
                    <a:lumMod val="65000"/>
                    <a:lumOff val="35000"/>
                  </a:schemeClr>
                </a:solidFill>
                <a:latin typeface="+mn-lt"/>
                <a:ea typeface="Calibri" panose="020F0502020204030204" pitchFamily="34" charset="0"/>
                <a:cs typeface="Calibri" panose="020F0502020204030204" pitchFamily="34" charset="0"/>
              </a:rPr>
              <a:t>= 38 -      </a:t>
            </a:r>
            <a:r>
              <a:rPr lang="en-US" sz="4400" dirty="0">
                <a:solidFill>
                  <a:srgbClr val="0A6DC6"/>
                </a:solidFill>
                <a:latin typeface="+mn-lt"/>
                <a:cs typeface="Calibri" panose="020F0502020204030204" pitchFamily="34" charset="0"/>
              </a:rPr>
              <a:t>7</a:t>
            </a:r>
          </a:p>
          <a:p>
            <a:pPr marL="401638" marR="0">
              <a:lnSpc>
                <a:spcPct val="107000"/>
              </a:lnSpc>
              <a:spcBef>
                <a:spcPts val="0"/>
              </a:spcBef>
              <a:spcAft>
                <a:spcPts val="800"/>
              </a:spcAft>
            </a:pPr>
            <a:r>
              <a:rPr lang="en-US" sz="4400" dirty="0">
                <a:solidFill>
                  <a:schemeClr val="tx1">
                    <a:lumMod val="65000"/>
                    <a:lumOff val="35000"/>
                  </a:schemeClr>
                </a:solidFill>
                <a:latin typeface="+mn-lt"/>
                <a:ea typeface="Calibri" panose="020F0502020204030204" pitchFamily="34" charset="0"/>
                <a:cs typeface="Calibri" panose="020F0502020204030204" pitchFamily="34" charset="0"/>
              </a:rPr>
              <a:t>= 31</a:t>
            </a:r>
            <a:endParaRPr lang="en-US" sz="4400" dirty="0">
              <a:solidFill>
                <a:schemeClr val="tx1">
                  <a:lumMod val="65000"/>
                  <a:lumOff val="35000"/>
                </a:schemeClr>
              </a:solidFill>
              <a:effectLst/>
              <a:latin typeface="+mn-lt"/>
              <a:ea typeface="Calibri" panose="020F0502020204030204" pitchFamily="34" charset="0"/>
              <a:cs typeface="Arial" panose="020B0604020202020204" pitchFamily="34" charset="0"/>
            </a:endParaRPr>
          </a:p>
        </p:txBody>
      </p:sp>
      <p:sp>
        <p:nvSpPr>
          <p:cNvPr id="22" name="TextBox 21">
            <a:extLst>
              <a:ext uri="{FF2B5EF4-FFF2-40B4-BE49-F238E27FC236}">
                <a16:creationId xmlns:a16="http://schemas.microsoft.com/office/drawing/2014/main" id="{1F8EECAF-2398-49F2-A9E1-591256FA9AB0}"/>
              </a:ext>
            </a:extLst>
          </p:cNvPr>
          <p:cNvSpPr txBox="1"/>
          <p:nvPr/>
        </p:nvSpPr>
        <p:spPr>
          <a:xfrm>
            <a:off x="6422385" y="2816042"/>
            <a:ext cx="4287656" cy="2431563"/>
          </a:xfrm>
          <a:prstGeom prst="rect">
            <a:avLst/>
          </a:prstGeom>
          <a:noFill/>
        </p:spPr>
        <p:txBody>
          <a:bodyPr wrap="square">
            <a:spAutoFit/>
          </a:bodyPr>
          <a:lstStyle/>
          <a:p>
            <a:pPr marL="514350">
              <a:lnSpc>
                <a:spcPct val="107000"/>
              </a:lnSpc>
              <a:spcAft>
                <a:spcPts val="800"/>
              </a:spcAft>
            </a:pPr>
            <a:r>
              <a:rPr lang="en-US" sz="4400" dirty="0">
                <a:solidFill>
                  <a:schemeClr val="tx1">
                    <a:lumMod val="65000"/>
                    <a:lumOff val="35000"/>
                  </a:schemeClr>
                </a:solidFill>
                <a:effectLst/>
                <a:latin typeface="+mn-lt"/>
                <a:ea typeface="Calibri" panose="020F0502020204030204" pitchFamily="34" charset="0"/>
                <a:cs typeface="Calibri" panose="020F0502020204030204" pitchFamily="34" charset="0"/>
              </a:rPr>
              <a:t>   </a:t>
            </a:r>
            <a:r>
              <a:rPr lang="en-US" sz="4400" dirty="0">
                <a:solidFill>
                  <a:schemeClr val="tx1">
                    <a:lumMod val="65000"/>
                    <a:lumOff val="35000"/>
                  </a:schemeClr>
                </a:solidFill>
                <a:latin typeface="+mn-lt"/>
                <a:ea typeface="Calibri" panose="020F0502020204030204" pitchFamily="34" charset="0"/>
                <a:cs typeface="Calibri" panose="020F0502020204030204" pitchFamily="34" charset="0"/>
              </a:rPr>
              <a:t>38 - 49 ÷ 7</a:t>
            </a:r>
          </a:p>
          <a:p>
            <a:pPr marL="573088" marR="0">
              <a:lnSpc>
                <a:spcPct val="107000"/>
              </a:lnSpc>
              <a:spcBef>
                <a:spcPts val="0"/>
              </a:spcBef>
              <a:spcAft>
                <a:spcPts val="800"/>
              </a:spcAft>
            </a:pPr>
            <a:r>
              <a:rPr lang="en-US" sz="4400" dirty="0">
                <a:solidFill>
                  <a:schemeClr val="tx1">
                    <a:lumMod val="65000"/>
                    <a:lumOff val="35000"/>
                  </a:schemeClr>
                </a:solidFill>
                <a:latin typeface="+mn-lt"/>
                <a:ea typeface="Calibri" panose="020F0502020204030204" pitchFamily="34" charset="0"/>
                <a:cs typeface="Calibri" panose="020F0502020204030204" pitchFamily="34" charset="0"/>
              </a:rPr>
              <a:t>= 38 -     </a:t>
            </a:r>
            <a:r>
              <a:rPr lang="en-US" sz="4400" dirty="0">
                <a:solidFill>
                  <a:srgbClr val="0A6DC6"/>
                </a:solidFill>
                <a:latin typeface="+mn-lt"/>
                <a:cs typeface="Calibri" panose="020F0502020204030204" pitchFamily="34" charset="0"/>
              </a:rPr>
              <a:t>7</a:t>
            </a:r>
            <a:r>
              <a:rPr lang="en-US" sz="4400" dirty="0">
                <a:solidFill>
                  <a:schemeClr val="tx1">
                    <a:lumMod val="65000"/>
                    <a:lumOff val="35000"/>
                  </a:schemeClr>
                </a:solidFill>
                <a:latin typeface="+mn-lt"/>
                <a:ea typeface="Calibri" panose="020F0502020204030204" pitchFamily="34" charset="0"/>
                <a:cs typeface="Calibri" panose="020F0502020204030204" pitchFamily="34" charset="0"/>
              </a:rPr>
              <a:t>       </a:t>
            </a:r>
          </a:p>
          <a:p>
            <a:pPr marL="514350" marR="0" indent="58738">
              <a:lnSpc>
                <a:spcPct val="107000"/>
              </a:lnSpc>
              <a:spcBef>
                <a:spcPts val="0"/>
              </a:spcBef>
              <a:spcAft>
                <a:spcPts val="800"/>
              </a:spcAft>
            </a:pPr>
            <a:r>
              <a:rPr lang="en-US" sz="4400" dirty="0">
                <a:solidFill>
                  <a:schemeClr val="tx1">
                    <a:lumMod val="65000"/>
                    <a:lumOff val="35000"/>
                  </a:schemeClr>
                </a:solidFill>
                <a:latin typeface="+mn-lt"/>
                <a:ea typeface="Calibri" panose="020F0502020204030204" pitchFamily="34" charset="0"/>
                <a:cs typeface="Calibri" panose="020F0502020204030204" pitchFamily="34" charset="0"/>
              </a:rPr>
              <a:t>= 31</a:t>
            </a:r>
            <a:r>
              <a:rPr lang="en-US" sz="4400" dirty="0">
                <a:solidFill>
                  <a:schemeClr val="tx1">
                    <a:lumMod val="65000"/>
                    <a:lumOff val="35000"/>
                  </a:schemeClr>
                </a:solidFill>
                <a:effectLst/>
                <a:latin typeface="+mn-lt"/>
                <a:ea typeface="Calibri" panose="020F0502020204030204" pitchFamily="34" charset="0"/>
                <a:cs typeface="Calibri" panose="020F0502020204030204" pitchFamily="34" charset="0"/>
              </a:rPr>
              <a:t> </a:t>
            </a:r>
            <a:endParaRPr lang="en-US" sz="4400" dirty="0">
              <a:solidFill>
                <a:schemeClr val="tx1">
                  <a:lumMod val="65000"/>
                  <a:lumOff val="35000"/>
                </a:schemeClr>
              </a:solidFill>
              <a:effectLst/>
              <a:latin typeface="+mn-lt"/>
              <a:ea typeface="Calibri" panose="020F0502020204030204" pitchFamily="34" charset="0"/>
              <a:cs typeface="Arial" panose="020B0604020202020204" pitchFamily="34" charset="0"/>
            </a:endParaRPr>
          </a:p>
        </p:txBody>
      </p:sp>
      <p:sp>
        <p:nvSpPr>
          <p:cNvPr id="11" name="Rectangle 10">
            <a:extLst>
              <a:ext uri="{FF2B5EF4-FFF2-40B4-BE49-F238E27FC236}">
                <a16:creationId xmlns:a16="http://schemas.microsoft.com/office/drawing/2014/main" id="{8B8291CB-23C6-4999-B29D-6D871B7B2125}"/>
              </a:ext>
            </a:extLst>
          </p:cNvPr>
          <p:cNvSpPr/>
          <p:nvPr/>
        </p:nvSpPr>
        <p:spPr>
          <a:xfrm>
            <a:off x="6662882" y="1847542"/>
            <a:ext cx="873957" cy="646331"/>
          </a:xfrm>
          <a:prstGeom prst="rect">
            <a:avLst/>
          </a:prstGeom>
          <a:noFill/>
        </p:spPr>
        <p:txBody>
          <a:bodyPr wrap="none" lIns="91440" tIns="45720" rIns="91440" bIns="45720">
            <a:spAutoFit/>
          </a:bodyPr>
          <a:lstStyle/>
          <a:p>
            <a:pPr algn="ctr"/>
            <a:r>
              <a:rPr lang="en-US" sz="3600" dirty="0">
                <a:solidFill>
                  <a:schemeClr val="accent1"/>
                </a:solidFill>
                <a:latin typeface="+mj-lt"/>
              </a:rPr>
              <a:t>+  -</a:t>
            </a:r>
          </a:p>
        </p:txBody>
      </p:sp>
      <p:sp>
        <p:nvSpPr>
          <p:cNvPr id="12" name="Rectangle 11">
            <a:extLst>
              <a:ext uri="{FF2B5EF4-FFF2-40B4-BE49-F238E27FC236}">
                <a16:creationId xmlns:a16="http://schemas.microsoft.com/office/drawing/2014/main" id="{14F8503F-AC62-4AB3-8037-4F90D6DA046E}"/>
              </a:ext>
            </a:extLst>
          </p:cNvPr>
          <p:cNvSpPr/>
          <p:nvPr/>
        </p:nvSpPr>
        <p:spPr>
          <a:xfrm>
            <a:off x="5263895" y="1223743"/>
            <a:ext cx="1059906" cy="646331"/>
          </a:xfrm>
          <a:prstGeom prst="rect">
            <a:avLst/>
          </a:prstGeom>
          <a:noFill/>
        </p:spPr>
        <p:txBody>
          <a:bodyPr wrap="none" lIns="91440" tIns="45720" rIns="91440" bIns="45720">
            <a:spAutoFit/>
          </a:bodyPr>
          <a:lstStyle/>
          <a:p>
            <a:pPr algn="ctr"/>
            <a:r>
              <a:rPr lang="fr-FR" sz="3600" dirty="0">
                <a:solidFill>
                  <a:schemeClr val="accent1"/>
                </a:solidFill>
                <a:latin typeface="+mj-lt"/>
              </a:rPr>
              <a:t>LOI</a:t>
            </a:r>
            <a:endParaRPr lang="fr-FR" sz="3600" cap="none" spc="0" dirty="0">
              <a:ln w="22225">
                <a:solidFill>
                  <a:schemeClr val="accent5">
                    <a:lumMod val="50000"/>
                  </a:schemeClr>
                </a:solidFill>
                <a:prstDash val="solid"/>
              </a:ln>
              <a:solidFill>
                <a:schemeClr val="accent1"/>
              </a:solidFill>
              <a:effectLst/>
              <a:latin typeface="+mj-lt"/>
            </a:endParaRPr>
          </a:p>
        </p:txBody>
      </p:sp>
      <p:sp>
        <p:nvSpPr>
          <p:cNvPr id="13" name="Rectangle 12">
            <a:extLst>
              <a:ext uri="{FF2B5EF4-FFF2-40B4-BE49-F238E27FC236}">
                <a16:creationId xmlns:a16="http://schemas.microsoft.com/office/drawing/2014/main" id="{3E33C008-BBD4-4EE3-8A24-0009632D4697}"/>
              </a:ext>
            </a:extLst>
          </p:cNvPr>
          <p:cNvSpPr/>
          <p:nvPr/>
        </p:nvSpPr>
        <p:spPr>
          <a:xfrm>
            <a:off x="4127386" y="1847541"/>
            <a:ext cx="797013" cy="646331"/>
          </a:xfrm>
          <a:prstGeom prst="rect">
            <a:avLst/>
          </a:prstGeom>
          <a:noFill/>
        </p:spPr>
        <p:txBody>
          <a:bodyPr wrap="none" lIns="91440" tIns="45720" rIns="91440" bIns="45720">
            <a:spAutoFit/>
          </a:bodyPr>
          <a:lstStyle/>
          <a:p>
            <a:pPr algn="ctr"/>
            <a:r>
              <a:rPr lang="en-US" sz="3600" dirty="0">
                <a:solidFill>
                  <a:schemeClr val="accent1"/>
                </a:solidFill>
                <a:latin typeface="+mj-lt"/>
              </a:rPr>
              <a:t>(  )</a:t>
            </a:r>
          </a:p>
        </p:txBody>
      </p:sp>
      <p:sp>
        <p:nvSpPr>
          <p:cNvPr id="14" name="Rectangle 13">
            <a:extLst>
              <a:ext uri="{FF2B5EF4-FFF2-40B4-BE49-F238E27FC236}">
                <a16:creationId xmlns:a16="http://schemas.microsoft.com/office/drawing/2014/main" id="{CEF7D503-15A5-4586-8349-F75CB0A962A2}"/>
              </a:ext>
            </a:extLst>
          </p:cNvPr>
          <p:cNvSpPr/>
          <p:nvPr/>
        </p:nvSpPr>
        <p:spPr>
          <a:xfrm>
            <a:off x="5574877" y="1858665"/>
            <a:ext cx="437940" cy="646331"/>
          </a:xfrm>
          <a:prstGeom prst="rect">
            <a:avLst/>
          </a:prstGeom>
          <a:noFill/>
        </p:spPr>
        <p:txBody>
          <a:bodyPr wrap="none" lIns="91440" tIns="45720" rIns="91440" bIns="45720">
            <a:spAutoFit/>
          </a:bodyPr>
          <a:lstStyle/>
          <a:p>
            <a:pPr algn="ctr"/>
            <a:r>
              <a:rPr lang="en-US" sz="3600" dirty="0">
                <a:solidFill>
                  <a:schemeClr val="accent1"/>
                </a:solidFill>
                <a:latin typeface="+mj-lt"/>
              </a:rPr>
              <a:t>÷</a:t>
            </a:r>
          </a:p>
        </p:txBody>
      </p:sp>
      <p:sp>
        <p:nvSpPr>
          <p:cNvPr id="10" name="Rectangle 9">
            <a:extLst>
              <a:ext uri="{FF2B5EF4-FFF2-40B4-BE49-F238E27FC236}">
                <a16:creationId xmlns:a16="http://schemas.microsoft.com/office/drawing/2014/main" id="{17CDC0BD-DDD1-4FE0-96E4-DD280C3357B0}"/>
              </a:ext>
            </a:extLst>
          </p:cNvPr>
          <p:cNvSpPr/>
          <p:nvPr/>
        </p:nvSpPr>
        <p:spPr>
          <a:xfrm>
            <a:off x="1" y="5582273"/>
            <a:ext cx="12191999" cy="584775"/>
          </a:xfrm>
          <a:prstGeom prst="rect">
            <a:avLst/>
          </a:prstGeom>
          <a:noFill/>
        </p:spPr>
        <p:txBody>
          <a:bodyPr wrap="square" lIns="91440" tIns="45720" rIns="91440" bIns="45720">
            <a:spAutoFit/>
          </a:bodyPr>
          <a:lstStyle/>
          <a:p>
            <a:pPr algn="ctr"/>
            <a:r>
              <a:rPr lang="fr-FR" sz="3200" dirty="0">
                <a:ln w="22225">
                  <a:noFill/>
                  <a:prstDash val="solid"/>
                </a:ln>
                <a:solidFill>
                  <a:schemeClr val="accent1"/>
                </a:solidFill>
                <a:latin typeface="+mj-lt"/>
              </a:rPr>
              <a:t>Oui</a:t>
            </a:r>
            <a:r>
              <a:rPr lang="fr-FR" sz="3200" cap="none" spc="0" dirty="0">
                <a:ln w="22225">
                  <a:noFill/>
                  <a:prstDash val="solid"/>
                </a:ln>
                <a:solidFill>
                  <a:schemeClr val="accent1"/>
                </a:solidFill>
                <a:effectLst/>
                <a:latin typeface="+mj-lt"/>
              </a:rPr>
              <a:t>, les parenthèses peuvent être supprimées.</a:t>
            </a:r>
          </a:p>
        </p:txBody>
      </p:sp>
      <p:sp>
        <p:nvSpPr>
          <p:cNvPr id="15" name="Left Brace 14">
            <a:extLst>
              <a:ext uri="{FF2B5EF4-FFF2-40B4-BE49-F238E27FC236}">
                <a16:creationId xmlns:a16="http://schemas.microsoft.com/office/drawing/2014/main" id="{8914EF51-8F2F-445D-9C00-D77527D8FD30}"/>
              </a:ext>
            </a:extLst>
          </p:cNvPr>
          <p:cNvSpPr/>
          <p:nvPr/>
        </p:nvSpPr>
        <p:spPr>
          <a:xfrm rot="16200000">
            <a:off x="4181549" y="2536773"/>
            <a:ext cx="287484" cy="2093617"/>
          </a:xfrm>
          <a:prstGeom prst="leftBrace">
            <a:avLst>
              <a:gd name="adj1" fmla="val 83875"/>
              <a:gd name="adj2" fmla="val 48956"/>
            </a:avLst>
          </a:prstGeom>
          <a:ln w="28575"/>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16" name="Left Brace 15">
            <a:extLst>
              <a:ext uri="{FF2B5EF4-FFF2-40B4-BE49-F238E27FC236}">
                <a16:creationId xmlns:a16="http://schemas.microsoft.com/office/drawing/2014/main" id="{9D8F0567-269B-4E40-A59C-7FABECA99936}"/>
              </a:ext>
            </a:extLst>
          </p:cNvPr>
          <p:cNvSpPr/>
          <p:nvPr/>
        </p:nvSpPr>
        <p:spPr>
          <a:xfrm rot="16200000">
            <a:off x="9425076" y="2749784"/>
            <a:ext cx="287484" cy="1645916"/>
          </a:xfrm>
          <a:prstGeom prst="leftBrace">
            <a:avLst>
              <a:gd name="adj1" fmla="val 83875"/>
              <a:gd name="adj2" fmla="val 55900"/>
            </a:avLst>
          </a:prstGeom>
          <a:ln w="28575"/>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Tree>
    <p:custDataLst>
      <p:tags r:id="rId1"/>
    </p:custDataLst>
    <p:extLst>
      <p:ext uri="{BB962C8B-B14F-4D97-AF65-F5344CB8AC3E}">
        <p14:creationId xmlns:p14="http://schemas.microsoft.com/office/powerpoint/2010/main" val="16323378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20">
                                            <p:txEl>
                                              <p:pRg st="1" end="1"/>
                                            </p:txEl>
                                          </p:spTgt>
                                        </p:tgtEl>
                                        <p:attrNameLst>
                                          <p:attrName>style.visibility</p:attrName>
                                        </p:attrNameLst>
                                      </p:cBhvr>
                                      <p:to>
                                        <p:strVal val="visible"/>
                                      </p:to>
                                    </p:set>
                                    <p:animEffect transition="in" filter="wipe(left)">
                                      <p:cBhvr>
                                        <p:cTn id="12" dur="500"/>
                                        <p:tgtEl>
                                          <p:spTgt spid="20">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20">
                                            <p:txEl>
                                              <p:pRg st="2" end="2"/>
                                            </p:txEl>
                                          </p:spTgt>
                                        </p:tgtEl>
                                        <p:attrNameLst>
                                          <p:attrName>style.visibility</p:attrName>
                                        </p:attrNameLst>
                                      </p:cBhvr>
                                      <p:to>
                                        <p:strVal val="visible"/>
                                      </p:to>
                                    </p:set>
                                    <p:animEffect transition="in" filter="wipe(left)">
                                      <p:cBhvr>
                                        <p:cTn id="17" dur="500"/>
                                        <p:tgtEl>
                                          <p:spTgt spid="20">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wipe(left)">
                                      <p:cBhvr>
                                        <p:cTn id="22" dur="500"/>
                                        <p:tgtEl>
                                          <p:spTgt spid="16"/>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22">
                                            <p:txEl>
                                              <p:pRg st="1" end="1"/>
                                            </p:txEl>
                                          </p:spTgt>
                                        </p:tgtEl>
                                        <p:attrNameLst>
                                          <p:attrName>style.visibility</p:attrName>
                                        </p:attrNameLst>
                                      </p:cBhvr>
                                      <p:to>
                                        <p:strVal val="visible"/>
                                      </p:to>
                                    </p:set>
                                    <p:animEffect transition="in" filter="wipe(left)">
                                      <p:cBhvr>
                                        <p:cTn id="27" dur="500"/>
                                        <p:tgtEl>
                                          <p:spTgt spid="22">
                                            <p:txEl>
                                              <p:pRg st="1" end="1"/>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22">
                                            <p:txEl>
                                              <p:pRg st="2" end="2"/>
                                            </p:txEl>
                                          </p:spTgt>
                                        </p:tgtEl>
                                        <p:attrNameLst>
                                          <p:attrName>style.visibility</p:attrName>
                                        </p:attrNameLst>
                                      </p:cBhvr>
                                      <p:to>
                                        <p:strVal val="visible"/>
                                      </p:to>
                                    </p:set>
                                    <p:animEffect transition="in" filter="wipe(left)">
                                      <p:cBhvr>
                                        <p:cTn id="32" dur="500"/>
                                        <p:tgtEl>
                                          <p:spTgt spid="22">
                                            <p:txEl>
                                              <p:pRg st="2" end="2"/>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fade">
                                      <p:cBhvr>
                                        <p:cTn id="3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5" grpId="0" animBg="1"/>
      <p:bldP spid="16"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Google Shape;222;p10">
            <a:extLst>
              <a:ext uri="{FF2B5EF4-FFF2-40B4-BE49-F238E27FC236}">
                <a16:creationId xmlns:a16="http://schemas.microsoft.com/office/drawing/2014/main" id="{5849A74B-5261-4085-B15E-1925B0B4DC2C}"/>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fr-FR" sz="3200" b="1" dirty="0">
                <a:solidFill>
                  <a:schemeClr val="bg1"/>
                </a:solidFill>
                <a:latin typeface="Comic Sans MS"/>
                <a:sym typeface="Comic Sans MS"/>
              </a:rPr>
              <a:t>Pouvez-vous supprimer les parenthèses ? </a:t>
            </a:r>
            <a:endParaRPr lang="en-US" dirty="0"/>
          </a:p>
        </p:txBody>
      </p:sp>
      <p:sp>
        <p:nvSpPr>
          <p:cNvPr id="13" name="TextBox 12">
            <a:extLst>
              <a:ext uri="{FF2B5EF4-FFF2-40B4-BE49-F238E27FC236}">
                <a16:creationId xmlns:a16="http://schemas.microsoft.com/office/drawing/2014/main" id="{9780516B-FD45-433A-96E8-965AE698B6CE}"/>
              </a:ext>
            </a:extLst>
          </p:cNvPr>
          <p:cNvSpPr txBox="1"/>
          <p:nvPr/>
        </p:nvSpPr>
        <p:spPr>
          <a:xfrm>
            <a:off x="4354256" y="2659559"/>
            <a:ext cx="4434411" cy="769441"/>
          </a:xfrm>
          <a:prstGeom prst="rect">
            <a:avLst/>
          </a:prstGeom>
          <a:noFill/>
        </p:spPr>
        <p:txBody>
          <a:bodyPr wrap="square" lIns="91440" tIns="45720" rIns="91440" bIns="45720">
            <a:spAutoFit/>
          </a:bodyPr>
          <a:lstStyle>
            <a:defPPr marR="0" lvl="0" algn="l" rtl="0">
              <a:lnSpc>
                <a:spcPct val="100000"/>
              </a:lnSpc>
              <a:spcBef>
                <a:spcPts val="0"/>
              </a:spcBef>
              <a:spcAft>
                <a:spcPts val="0"/>
              </a:spcAft>
            </a:defPPr>
            <a:lvl1pPr>
              <a:defRPr sz="5400">
                <a:ln w="22225">
                  <a:noFill/>
                  <a:prstDash val="solid"/>
                </a:ln>
                <a:solidFill>
                  <a:schemeClr val="tx1">
                    <a:lumMod val="65000"/>
                    <a:lumOff val="35000"/>
                  </a:schemeClr>
                </a:solidFill>
                <a:latin typeface="+mj-lt"/>
              </a:defRPr>
            </a:lvl1pPr>
          </a:lstStyle>
          <a:p>
            <a:r>
              <a:rPr lang="en-US" sz="4400" dirty="0"/>
              <a:t>(24 + 48) ÷ 8 </a:t>
            </a:r>
          </a:p>
        </p:txBody>
      </p:sp>
      <p:sp>
        <p:nvSpPr>
          <p:cNvPr id="10" name="Rectangle: Rounded Corners 9">
            <a:extLst>
              <a:ext uri="{FF2B5EF4-FFF2-40B4-BE49-F238E27FC236}">
                <a16:creationId xmlns:a16="http://schemas.microsoft.com/office/drawing/2014/main" id="{AD8A4DD6-2888-49BA-87DC-C3F4FE56EA91}"/>
              </a:ext>
            </a:extLst>
          </p:cNvPr>
          <p:cNvSpPr/>
          <p:nvPr/>
        </p:nvSpPr>
        <p:spPr>
          <a:xfrm>
            <a:off x="3350036" y="4340750"/>
            <a:ext cx="1828800" cy="914400"/>
          </a:xfrm>
          <a:prstGeom prst="roundRect">
            <a:avLst/>
          </a:pr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3200" dirty="0">
                <a:solidFill>
                  <a:schemeClr val="tx1">
                    <a:lumMod val="65000"/>
                    <a:lumOff val="35000"/>
                  </a:schemeClr>
                </a:solidFill>
                <a:latin typeface="Comic Sans MS" panose="030F0702030302020204" pitchFamily="66" charset="0"/>
                <a:cs typeface="Calibri" panose="020F0502020204030204" pitchFamily="34" charset="0"/>
              </a:rPr>
              <a:t>Oui</a:t>
            </a:r>
          </a:p>
        </p:txBody>
      </p:sp>
      <p:sp>
        <p:nvSpPr>
          <p:cNvPr id="11" name="Rectangle: Rounded Corners 10">
            <a:extLst>
              <a:ext uri="{FF2B5EF4-FFF2-40B4-BE49-F238E27FC236}">
                <a16:creationId xmlns:a16="http://schemas.microsoft.com/office/drawing/2014/main" id="{6E9DE87F-8845-4A5A-8D90-CC31904140C0}"/>
              </a:ext>
            </a:extLst>
          </p:cNvPr>
          <p:cNvSpPr/>
          <p:nvPr/>
        </p:nvSpPr>
        <p:spPr>
          <a:xfrm>
            <a:off x="6959867" y="4340750"/>
            <a:ext cx="1828800" cy="914400"/>
          </a:xfrm>
          <a:prstGeom prst="roundRect">
            <a:avLst/>
          </a:pr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chemeClr val="tx1">
                    <a:lumMod val="65000"/>
                    <a:lumOff val="35000"/>
                  </a:schemeClr>
                </a:solidFill>
                <a:latin typeface="Comic Sans MS" panose="030F0702030302020204" pitchFamily="66" charset="0"/>
                <a:cs typeface="Calibri" panose="020F0502020204030204" pitchFamily="34" charset="0"/>
              </a:rPr>
              <a:t>Non</a:t>
            </a:r>
          </a:p>
        </p:txBody>
      </p:sp>
    </p:spTree>
    <p:custDataLst>
      <p:tags r:id="rId1"/>
    </p:custDataLst>
    <p:extLst>
      <p:ext uri="{BB962C8B-B14F-4D97-AF65-F5344CB8AC3E}">
        <p14:creationId xmlns:p14="http://schemas.microsoft.com/office/powerpoint/2010/main" val="259172248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Google Shape;222;p10">
            <a:extLst>
              <a:ext uri="{FF2B5EF4-FFF2-40B4-BE49-F238E27FC236}">
                <a16:creationId xmlns:a16="http://schemas.microsoft.com/office/drawing/2014/main" id="{5849A74B-5261-4085-B15E-1925B0B4DC2C}"/>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fr-FR" sz="3200" b="1" dirty="0">
                <a:solidFill>
                  <a:schemeClr val="bg1"/>
                </a:solidFill>
                <a:latin typeface="Comic Sans MS"/>
                <a:sym typeface="Comic Sans MS"/>
              </a:rPr>
              <a:t>Pouvez-vous supprimer les parenthèses ? </a:t>
            </a:r>
            <a:endParaRPr lang="en-US" dirty="0"/>
          </a:p>
        </p:txBody>
      </p:sp>
      <p:sp>
        <p:nvSpPr>
          <p:cNvPr id="20" name="TextBox 19">
            <a:extLst>
              <a:ext uri="{FF2B5EF4-FFF2-40B4-BE49-F238E27FC236}">
                <a16:creationId xmlns:a16="http://schemas.microsoft.com/office/drawing/2014/main" id="{BFF8C4FC-66D1-4B19-A81B-3A495B4D7997}"/>
              </a:ext>
            </a:extLst>
          </p:cNvPr>
          <p:cNvSpPr txBox="1"/>
          <p:nvPr/>
        </p:nvSpPr>
        <p:spPr>
          <a:xfrm>
            <a:off x="1028065" y="2966076"/>
            <a:ext cx="4984752" cy="2431563"/>
          </a:xfrm>
          <a:prstGeom prst="rect">
            <a:avLst/>
          </a:prstGeom>
          <a:noFill/>
        </p:spPr>
        <p:txBody>
          <a:bodyPr wrap="square">
            <a:spAutoFit/>
          </a:bodyPr>
          <a:lstStyle/>
          <a:p>
            <a:pPr marL="514350" marR="0">
              <a:lnSpc>
                <a:spcPct val="107000"/>
              </a:lnSpc>
              <a:spcBef>
                <a:spcPts val="0"/>
              </a:spcBef>
              <a:spcAft>
                <a:spcPts val="800"/>
              </a:spcAft>
            </a:pPr>
            <a:r>
              <a:rPr lang="en-US" sz="4400" dirty="0">
                <a:solidFill>
                  <a:schemeClr val="tx1">
                    <a:lumMod val="65000"/>
                    <a:lumOff val="35000"/>
                  </a:schemeClr>
                </a:solidFill>
                <a:effectLst/>
                <a:latin typeface="+mn-lt"/>
                <a:ea typeface="Calibri" panose="020F0502020204030204" pitchFamily="34" charset="0"/>
                <a:cs typeface="Calibri" panose="020F0502020204030204" pitchFamily="34" charset="0"/>
              </a:rPr>
              <a:t>  (24 + </a:t>
            </a:r>
            <a:r>
              <a:rPr lang="en-US" sz="4400" dirty="0">
                <a:solidFill>
                  <a:schemeClr val="tx1">
                    <a:lumMod val="65000"/>
                    <a:lumOff val="35000"/>
                  </a:schemeClr>
                </a:solidFill>
                <a:latin typeface="+mn-lt"/>
                <a:ea typeface="Calibri" panose="020F0502020204030204" pitchFamily="34" charset="0"/>
                <a:cs typeface="Calibri" panose="020F0502020204030204" pitchFamily="34" charset="0"/>
              </a:rPr>
              <a:t>4</a:t>
            </a:r>
            <a:r>
              <a:rPr lang="en-US" sz="4400" dirty="0">
                <a:solidFill>
                  <a:schemeClr val="tx1">
                    <a:lumMod val="65000"/>
                    <a:lumOff val="35000"/>
                  </a:schemeClr>
                </a:solidFill>
                <a:effectLst/>
                <a:latin typeface="+mn-lt"/>
                <a:ea typeface="Calibri" panose="020F0502020204030204" pitchFamily="34" charset="0"/>
                <a:cs typeface="Calibri" panose="020F0502020204030204" pitchFamily="34" charset="0"/>
              </a:rPr>
              <a:t>8) ÷ 8</a:t>
            </a:r>
          </a:p>
          <a:p>
            <a:pPr marL="401638" marR="0">
              <a:lnSpc>
                <a:spcPct val="107000"/>
              </a:lnSpc>
              <a:spcBef>
                <a:spcPts val="0"/>
              </a:spcBef>
              <a:spcAft>
                <a:spcPts val="800"/>
              </a:spcAft>
            </a:pPr>
            <a:r>
              <a:rPr lang="en-US" sz="4400" dirty="0">
                <a:solidFill>
                  <a:schemeClr val="tx1">
                    <a:lumMod val="65000"/>
                    <a:lumOff val="35000"/>
                  </a:schemeClr>
                </a:solidFill>
                <a:latin typeface="+mn-lt"/>
                <a:ea typeface="Calibri" panose="020F0502020204030204" pitchFamily="34" charset="0"/>
                <a:cs typeface="Calibri" panose="020F0502020204030204" pitchFamily="34" charset="0"/>
              </a:rPr>
              <a:t>=      </a:t>
            </a:r>
            <a:r>
              <a:rPr lang="en-US" sz="4400" dirty="0">
                <a:solidFill>
                  <a:srgbClr val="0A6DC6"/>
                </a:solidFill>
                <a:latin typeface="+mn-lt"/>
                <a:cs typeface="Calibri" panose="020F0502020204030204" pitchFamily="34" charset="0"/>
              </a:rPr>
              <a:t>72</a:t>
            </a:r>
            <a:r>
              <a:rPr lang="en-US" sz="4400" dirty="0">
                <a:solidFill>
                  <a:schemeClr val="tx1">
                    <a:lumMod val="65000"/>
                    <a:lumOff val="35000"/>
                  </a:schemeClr>
                </a:solidFill>
                <a:latin typeface="+mn-lt"/>
                <a:ea typeface="Calibri" panose="020F0502020204030204" pitchFamily="34" charset="0"/>
                <a:cs typeface="Calibri" panose="020F0502020204030204" pitchFamily="34" charset="0"/>
              </a:rPr>
              <a:t>      ÷ 8</a:t>
            </a:r>
          </a:p>
          <a:p>
            <a:pPr marL="401638" marR="0">
              <a:lnSpc>
                <a:spcPct val="107000"/>
              </a:lnSpc>
              <a:spcBef>
                <a:spcPts val="0"/>
              </a:spcBef>
              <a:spcAft>
                <a:spcPts val="800"/>
              </a:spcAft>
            </a:pPr>
            <a:r>
              <a:rPr lang="en-US" sz="4400" dirty="0">
                <a:solidFill>
                  <a:schemeClr val="tx1">
                    <a:lumMod val="65000"/>
                    <a:lumOff val="35000"/>
                  </a:schemeClr>
                </a:solidFill>
                <a:latin typeface="+mn-lt"/>
                <a:ea typeface="Calibri" panose="020F0502020204030204" pitchFamily="34" charset="0"/>
                <a:cs typeface="Calibri" panose="020F0502020204030204" pitchFamily="34" charset="0"/>
              </a:rPr>
              <a:t>=       9</a:t>
            </a:r>
            <a:r>
              <a:rPr lang="en-US" sz="4400" dirty="0">
                <a:solidFill>
                  <a:schemeClr val="tx1">
                    <a:lumMod val="65000"/>
                    <a:lumOff val="35000"/>
                  </a:schemeClr>
                </a:solidFill>
                <a:effectLst/>
                <a:latin typeface="+mn-lt"/>
                <a:ea typeface="Calibri" panose="020F0502020204030204" pitchFamily="34" charset="0"/>
                <a:cs typeface="Calibri" panose="020F0502020204030204" pitchFamily="34" charset="0"/>
              </a:rPr>
              <a:t> </a:t>
            </a:r>
            <a:endParaRPr lang="en-US" sz="4400" dirty="0">
              <a:solidFill>
                <a:schemeClr val="tx1">
                  <a:lumMod val="65000"/>
                  <a:lumOff val="35000"/>
                </a:schemeClr>
              </a:solidFill>
              <a:effectLst/>
              <a:latin typeface="+mn-lt"/>
              <a:ea typeface="Calibri" panose="020F0502020204030204" pitchFamily="34" charset="0"/>
              <a:cs typeface="Arial" panose="020B0604020202020204" pitchFamily="34" charset="0"/>
            </a:endParaRPr>
          </a:p>
        </p:txBody>
      </p:sp>
      <p:sp>
        <p:nvSpPr>
          <p:cNvPr id="22" name="TextBox 21">
            <a:extLst>
              <a:ext uri="{FF2B5EF4-FFF2-40B4-BE49-F238E27FC236}">
                <a16:creationId xmlns:a16="http://schemas.microsoft.com/office/drawing/2014/main" id="{1F8EECAF-2398-49F2-A9E1-591256FA9AB0}"/>
              </a:ext>
            </a:extLst>
          </p:cNvPr>
          <p:cNvSpPr txBox="1"/>
          <p:nvPr/>
        </p:nvSpPr>
        <p:spPr>
          <a:xfrm>
            <a:off x="6418235" y="2966076"/>
            <a:ext cx="4533652" cy="2431563"/>
          </a:xfrm>
          <a:prstGeom prst="rect">
            <a:avLst/>
          </a:prstGeom>
          <a:noFill/>
        </p:spPr>
        <p:txBody>
          <a:bodyPr wrap="square">
            <a:spAutoFit/>
          </a:bodyPr>
          <a:lstStyle/>
          <a:p>
            <a:pPr marL="463550" marR="0">
              <a:lnSpc>
                <a:spcPct val="107000"/>
              </a:lnSpc>
              <a:spcBef>
                <a:spcPts val="0"/>
              </a:spcBef>
              <a:spcAft>
                <a:spcPts val="800"/>
              </a:spcAft>
            </a:pPr>
            <a:r>
              <a:rPr lang="en-US" sz="4400" dirty="0">
                <a:solidFill>
                  <a:schemeClr val="tx1">
                    <a:lumMod val="65000"/>
                    <a:lumOff val="35000"/>
                  </a:schemeClr>
                </a:solidFill>
                <a:effectLst/>
                <a:latin typeface="+mn-lt"/>
                <a:ea typeface="Calibri" panose="020F0502020204030204" pitchFamily="34" charset="0"/>
                <a:cs typeface="Calibri" panose="020F0502020204030204" pitchFamily="34" charset="0"/>
              </a:rPr>
              <a:t>   24 </a:t>
            </a:r>
            <a:r>
              <a:rPr lang="en-US" sz="4400" dirty="0">
                <a:solidFill>
                  <a:schemeClr val="tx1">
                    <a:lumMod val="65000"/>
                    <a:lumOff val="35000"/>
                  </a:schemeClr>
                </a:solidFill>
                <a:latin typeface="+mn-lt"/>
                <a:ea typeface="Calibri" panose="020F0502020204030204" pitchFamily="34" charset="0"/>
                <a:cs typeface="Calibri" panose="020F0502020204030204" pitchFamily="34" charset="0"/>
              </a:rPr>
              <a:t>+</a:t>
            </a:r>
            <a:r>
              <a:rPr lang="en-US" sz="4400" dirty="0">
                <a:solidFill>
                  <a:schemeClr val="tx1">
                    <a:lumMod val="65000"/>
                    <a:lumOff val="35000"/>
                  </a:schemeClr>
                </a:solidFill>
                <a:effectLst/>
                <a:latin typeface="+mn-lt"/>
                <a:ea typeface="Calibri" panose="020F0502020204030204" pitchFamily="34" charset="0"/>
                <a:cs typeface="Calibri" panose="020F0502020204030204" pitchFamily="34" charset="0"/>
              </a:rPr>
              <a:t> </a:t>
            </a:r>
            <a:r>
              <a:rPr lang="en-US" sz="4400" dirty="0">
                <a:solidFill>
                  <a:schemeClr val="tx1">
                    <a:lumMod val="65000"/>
                    <a:lumOff val="35000"/>
                  </a:schemeClr>
                </a:solidFill>
                <a:latin typeface="+mn-lt"/>
                <a:ea typeface="Calibri" panose="020F0502020204030204" pitchFamily="34" charset="0"/>
                <a:cs typeface="Calibri" panose="020F0502020204030204" pitchFamily="34" charset="0"/>
              </a:rPr>
              <a:t>4</a:t>
            </a:r>
            <a:r>
              <a:rPr lang="en-US" sz="4400" dirty="0">
                <a:solidFill>
                  <a:schemeClr val="tx1">
                    <a:lumMod val="65000"/>
                    <a:lumOff val="35000"/>
                  </a:schemeClr>
                </a:solidFill>
                <a:effectLst/>
                <a:latin typeface="+mn-lt"/>
                <a:ea typeface="Calibri" panose="020F0502020204030204" pitchFamily="34" charset="0"/>
                <a:cs typeface="Calibri" panose="020F0502020204030204" pitchFamily="34" charset="0"/>
              </a:rPr>
              <a:t>8 ÷ </a:t>
            </a:r>
            <a:r>
              <a:rPr lang="en-US" sz="4400" dirty="0">
                <a:solidFill>
                  <a:schemeClr val="tx1">
                    <a:lumMod val="65000"/>
                    <a:lumOff val="35000"/>
                  </a:schemeClr>
                </a:solidFill>
                <a:latin typeface="+mn-lt"/>
                <a:ea typeface="Calibri" panose="020F0502020204030204" pitchFamily="34" charset="0"/>
                <a:cs typeface="Calibri" panose="020F0502020204030204" pitchFamily="34" charset="0"/>
              </a:rPr>
              <a:t>8</a:t>
            </a:r>
            <a:endParaRPr lang="en-US" sz="4400" dirty="0">
              <a:solidFill>
                <a:schemeClr val="tx1">
                  <a:lumMod val="65000"/>
                  <a:lumOff val="35000"/>
                </a:schemeClr>
              </a:solidFill>
              <a:effectLst/>
              <a:latin typeface="+mn-lt"/>
              <a:ea typeface="Calibri" panose="020F0502020204030204" pitchFamily="34" charset="0"/>
              <a:cs typeface="Calibri" panose="020F0502020204030204" pitchFamily="34" charset="0"/>
            </a:endParaRPr>
          </a:p>
          <a:p>
            <a:pPr marL="514350" marR="0">
              <a:lnSpc>
                <a:spcPct val="107000"/>
              </a:lnSpc>
              <a:spcBef>
                <a:spcPts val="0"/>
              </a:spcBef>
              <a:spcAft>
                <a:spcPts val="800"/>
              </a:spcAft>
            </a:pPr>
            <a:r>
              <a:rPr lang="en-US" sz="4400" dirty="0">
                <a:solidFill>
                  <a:schemeClr val="tx1">
                    <a:lumMod val="65000"/>
                    <a:lumOff val="35000"/>
                  </a:schemeClr>
                </a:solidFill>
                <a:latin typeface="+mn-lt"/>
                <a:ea typeface="Calibri" panose="020F0502020204030204" pitchFamily="34" charset="0"/>
                <a:cs typeface="Calibri" panose="020F0502020204030204" pitchFamily="34" charset="0"/>
              </a:rPr>
              <a:t>= 24 +     </a:t>
            </a:r>
            <a:r>
              <a:rPr lang="en-US" sz="4400" dirty="0">
                <a:solidFill>
                  <a:srgbClr val="0A6DC6"/>
                </a:solidFill>
                <a:latin typeface="+mn-lt"/>
                <a:cs typeface="Calibri" panose="020F0502020204030204" pitchFamily="34" charset="0"/>
              </a:rPr>
              <a:t>6</a:t>
            </a:r>
            <a:r>
              <a:rPr lang="en-US" sz="4400" dirty="0">
                <a:solidFill>
                  <a:schemeClr val="tx1">
                    <a:lumMod val="65000"/>
                    <a:lumOff val="35000"/>
                  </a:schemeClr>
                </a:solidFill>
                <a:latin typeface="+mn-lt"/>
                <a:ea typeface="Calibri" panose="020F0502020204030204" pitchFamily="34" charset="0"/>
                <a:cs typeface="Calibri" panose="020F0502020204030204" pitchFamily="34" charset="0"/>
              </a:rPr>
              <a:t>       </a:t>
            </a:r>
          </a:p>
          <a:p>
            <a:pPr marL="514350" marR="0">
              <a:lnSpc>
                <a:spcPct val="107000"/>
              </a:lnSpc>
              <a:spcBef>
                <a:spcPts val="0"/>
              </a:spcBef>
              <a:spcAft>
                <a:spcPts val="800"/>
              </a:spcAft>
            </a:pPr>
            <a:r>
              <a:rPr lang="en-US" sz="4400" dirty="0">
                <a:solidFill>
                  <a:schemeClr val="tx1">
                    <a:lumMod val="65000"/>
                    <a:lumOff val="35000"/>
                  </a:schemeClr>
                </a:solidFill>
                <a:latin typeface="+mn-lt"/>
                <a:ea typeface="Calibri" panose="020F0502020204030204" pitchFamily="34" charset="0"/>
                <a:cs typeface="Calibri" panose="020F0502020204030204" pitchFamily="34" charset="0"/>
              </a:rPr>
              <a:t>= 30</a:t>
            </a:r>
            <a:endParaRPr lang="en-US" sz="4400" dirty="0">
              <a:solidFill>
                <a:schemeClr val="tx1">
                  <a:lumMod val="65000"/>
                  <a:lumOff val="35000"/>
                </a:schemeClr>
              </a:solidFill>
              <a:effectLst/>
              <a:latin typeface="+mn-lt"/>
              <a:ea typeface="Calibri" panose="020F0502020204030204" pitchFamily="34" charset="0"/>
              <a:cs typeface="Arial" panose="020B0604020202020204" pitchFamily="34" charset="0"/>
            </a:endParaRPr>
          </a:p>
        </p:txBody>
      </p:sp>
      <p:sp>
        <p:nvSpPr>
          <p:cNvPr id="11" name="Rectangle 10">
            <a:extLst>
              <a:ext uri="{FF2B5EF4-FFF2-40B4-BE49-F238E27FC236}">
                <a16:creationId xmlns:a16="http://schemas.microsoft.com/office/drawing/2014/main" id="{C7D9365B-47F1-4AA1-A078-0B2A05436769}"/>
              </a:ext>
            </a:extLst>
          </p:cNvPr>
          <p:cNvSpPr/>
          <p:nvPr/>
        </p:nvSpPr>
        <p:spPr>
          <a:xfrm>
            <a:off x="6662882" y="1847542"/>
            <a:ext cx="873957" cy="646331"/>
          </a:xfrm>
          <a:prstGeom prst="rect">
            <a:avLst/>
          </a:prstGeom>
          <a:noFill/>
        </p:spPr>
        <p:txBody>
          <a:bodyPr wrap="none" lIns="91440" tIns="45720" rIns="91440" bIns="45720">
            <a:spAutoFit/>
          </a:bodyPr>
          <a:lstStyle/>
          <a:p>
            <a:pPr algn="ctr"/>
            <a:r>
              <a:rPr lang="en-US" sz="3600" dirty="0">
                <a:solidFill>
                  <a:schemeClr val="accent1"/>
                </a:solidFill>
                <a:latin typeface="+mj-lt"/>
              </a:rPr>
              <a:t>+  -</a:t>
            </a:r>
          </a:p>
        </p:txBody>
      </p:sp>
      <p:sp>
        <p:nvSpPr>
          <p:cNvPr id="12" name="Rectangle 11">
            <a:extLst>
              <a:ext uri="{FF2B5EF4-FFF2-40B4-BE49-F238E27FC236}">
                <a16:creationId xmlns:a16="http://schemas.microsoft.com/office/drawing/2014/main" id="{1A14CB83-D189-42CD-BA1D-FB6D64B616CB}"/>
              </a:ext>
            </a:extLst>
          </p:cNvPr>
          <p:cNvSpPr/>
          <p:nvPr/>
        </p:nvSpPr>
        <p:spPr>
          <a:xfrm>
            <a:off x="5263895" y="1223743"/>
            <a:ext cx="1059906" cy="646331"/>
          </a:xfrm>
          <a:prstGeom prst="rect">
            <a:avLst/>
          </a:prstGeom>
          <a:noFill/>
        </p:spPr>
        <p:txBody>
          <a:bodyPr wrap="none" lIns="91440" tIns="45720" rIns="91440" bIns="45720">
            <a:spAutoFit/>
          </a:bodyPr>
          <a:lstStyle/>
          <a:p>
            <a:pPr algn="ctr"/>
            <a:r>
              <a:rPr lang="fr-FR" sz="3600" dirty="0">
                <a:solidFill>
                  <a:schemeClr val="accent1"/>
                </a:solidFill>
                <a:latin typeface="+mj-lt"/>
              </a:rPr>
              <a:t>LOI</a:t>
            </a:r>
            <a:endParaRPr lang="fr-FR" sz="3600" cap="none" spc="0" dirty="0">
              <a:ln w="22225">
                <a:solidFill>
                  <a:schemeClr val="accent5">
                    <a:lumMod val="50000"/>
                  </a:schemeClr>
                </a:solidFill>
                <a:prstDash val="solid"/>
              </a:ln>
              <a:solidFill>
                <a:schemeClr val="accent1"/>
              </a:solidFill>
              <a:effectLst/>
              <a:latin typeface="+mj-lt"/>
            </a:endParaRPr>
          </a:p>
        </p:txBody>
      </p:sp>
      <p:sp>
        <p:nvSpPr>
          <p:cNvPr id="13" name="Rectangle 12">
            <a:extLst>
              <a:ext uri="{FF2B5EF4-FFF2-40B4-BE49-F238E27FC236}">
                <a16:creationId xmlns:a16="http://schemas.microsoft.com/office/drawing/2014/main" id="{F5083340-C637-473A-9E22-8459A392F69E}"/>
              </a:ext>
            </a:extLst>
          </p:cNvPr>
          <p:cNvSpPr/>
          <p:nvPr/>
        </p:nvSpPr>
        <p:spPr>
          <a:xfrm>
            <a:off x="4127386" y="1847541"/>
            <a:ext cx="797013" cy="646331"/>
          </a:xfrm>
          <a:prstGeom prst="rect">
            <a:avLst/>
          </a:prstGeom>
          <a:noFill/>
        </p:spPr>
        <p:txBody>
          <a:bodyPr wrap="none" lIns="91440" tIns="45720" rIns="91440" bIns="45720">
            <a:spAutoFit/>
          </a:bodyPr>
          <a:lstStyle/>
          <a:p>
            <a:pPr algn="ctr"/>
            <a:r>
              <a:rPr lang="en-US" sz="3600" dirty="0">
                <a:solidFill>
                  <a:schemeClr val="accent1"/>
                </a:solidFill>
                <a:latin typeface="+mj-lt"/>
              </a:rPr>
              <a:t>(  )</a:t>
            </a:r>
          </a:p>
        </p:txBody>
      </p:sp>
      <p:sp>
        <p:nvSpPr>
          <p:cNvPr id="14" name="Rectangle 13">
            <a:extLst>
              <a:ext uri="{FF2B5EF4-FFF2-40B4-BE49-F238E27FC236}">
                <a16:creationId xmlns:a16="http://schemas.microsoft.com/office/drawing/2014/main" id="{0662389E-3E5E-424B-9563-856FF9FDB6E6}"/>
              </a:ext>
            </a:extLst>
          </p:cNvPr>
          <p:cNvSpPr/>
          <p:nvPr/>
        </p:nvSpPr>
        <p:spPr>
          <a:xfrm>
            <a:off x="5574877" y="1858665"/>
            <a:ext cx="437940" cy="646331"/>
          </a:xfrm>
          <a:prstGeom prst="rect">
            <a:avLst/>
          </a:prstGeom>
          <a:noFill/>
        </p:spPr>
        <p:txBody>
          <a:bodyPr wrap="none" lIns="91440" tIns="45720" rIns="91440" bIns="45720">
            <a:spAutoFit/>
          </a:bodyPr>
          <a:lstStyle/>
          <a:p>
            <a:pPr algn="ctr"/>
            <a:r>
              <a:rPr lang="en-US" sz="3600" dirty="0">
                <a:solidFill>
                  <a:schemeClr val="accent1"/>
                </a:solidFill>
                <a:latin typeface="+mj-lt"/>
              </a:rPr>
              <a:t>÷</a:t>
            </a:r>
          </a:p>
        </p:txBody>
      </p:sp>
      <p:sp>
        <p:nvSpPr>
          <p:cNvPr id="10" name="Rectangle 9">
            <a:extLst>
              <a:ext uri="{FF2B5EF4-FFF2-40B4-BE49-F238E27FC236}">
                <a16:creationId xmlns:a16="http://schemas.microsoft.com/office/drawing/2014/main" id="{7C808E3B-6C98-41B2-BCFF-915C32BC9E2F}"/>
              </a:ext>
            </a:extLst>
          </p:cNvPr>
          <p:cNvSpPr/>
          <p:nvPr/>
        </p:nvSpPr>
        <p:spPr>
          <a:xfrm>
            <a:off x="1" y="5582273"/>
            <a:ext cx="12191999" cy="584775"/>
          </a:xfrm>
          <a:prstGeom prst="rect">
            <a:avLst/>
          </a:prstGeom>
          <a:noFill/>
        </p:spPr>
        <p:txBody>
          <a:bodyPr wrap="square" lIns="91440" tIns="45720" rIns="91440" bIns="45720">
            <a:spAutoFit/>
          </a:bodyPr>
          <a:lstStyle/>
          <a:p>
            <a:pPr algn="ctr"/>
            <a:r>
              <a:rPr lang="fr-FR" sz="3200" cap="none" spc="0" dirty="0">
                <a:ln w="22225">
                  <a:noFill/>
                  <a:prstDash val="solid"/>
                </a:ln>
                <a:solidFill>
                  <a:schemeClr val="accent1"/>
                </a:solidFill>
                <a:effectLst/>
                <a:latin typeface="+mj-lt"/>
              </a:rPr>
              <a:t>Non, les parenthèses ne peuvent pas être supprimées.</a:t>
            </a:r>
          </a:p>
        </p:txBody>
      </p:sp>
      <p:sp>
        <p:nvSpPr>
          <p:cNvPr id="15" name="Left Brace 14">
            <a:extLst>
              <a:ext uri="{FF2B5EF4-FFF2-40B4-BE49-F238E27FC236}">
                <a16:creationId xmlns:a16="http://schemas.microsoft.com/office/drawing/2014/main" id="{595261AA-2306-4545-A1C3-C3C76DEA76EB}"/>
              </a:ext>
            </a:extLst>
          </p:cNvPr>
          <p:cNvSpPr/>
          <p:nvPr/>
        </p:nvSpPr>
        <p:spPr>
          <a:xfrm rot="16200000">
            <a:off x="3005225" y="2618868"/>
            <a:ext cx="287484" cy="2274565"/>
          </a:xfrm>
          <a:prstGeom prst="leftBrace">
            <a:avLst>
              <a:gd name="adj1" fmla="val 83875"/>
              <a:gd name="adj2" fmla="val 48956"/>
            </a:avLst>
          </a:prstGeom>
          <a:ln w="28575"/>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16" name="Left Brace 15">
            <a:extLst>
              <a:ext uri="{FF2B5EF4-FFF2-40B4-BE49-F238E27FC236}">
                <a16:creationId xmlns:a16="http://schemas.microsoft.com/office/drawing/2014/main" id="{C08F72A6-E8AF-43C2-9A05-274BD1E37681}"/>
              </a:ext>
            </a:extLst>
          </p:cNvPr>
          <p:cNvSpPr/>
          <p:nvPr/>
        </p:nvSpPr>
        <p:spPr>
          <a:xfrm rot="16200000">
            <a:off x="9480319" y="2902708"/>
            <a:ext cx="287484" cy="1706884"/>
          </a:xfrm>
          <a:prstGeom prst="leftBrace">
            <a:avLst>
              <a:gd name="adj1" fmla="val 83875"/>
              <a:gd name="adj2" fmla="val 47282"/>
            </a:avLst>
          </a:prstGeom>
          <a:ln w="28575"/>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Tree>
    <p:custDataLst>
      <p:tags r:id="rId1"/>
    </p:custDataLst>
    <p:extLst>
      <p:ext uri="{BB962C8B-B14F-4D97-AF65-F5344CB8AC3E}">
        <p14:creationId xmlns:p14="http://schemas.microsoft.com/office/powerpoint/2010/main" val="22531352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20">
                                            <p:txEl>
                                              <p:pRg st="1" end="1"/>
                                            </p:txEl>
                                          </p:spTgt>
                                        </p:tgtEl>
                                        <p:attrNameLst>
                                          <p:attrName>style.visibility</p:attrName>
                                        </p:attrNameLst>
                                      </p:cBhvr>
                                      <p:to>
                                        <p:strVal val="visible"/>
                                      </p:to>
                                    </p:set>
                                    <p:animEffect transition="in" filter="wipe(left)">
                                      <p:cBhvr>
                                        <p:cTn id="12" dur="500"/>
                                        <p:tgtEl>
                                          <p:spTgt spid="20">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20">
                                            <p:txEl>
                                              <p:pRg st="2" end="2"/>
                                            </p:txEl>
                                          </p:spTgt>
                                        </p:tgtEl>
                                        <p:attrNameLst>
                                          <p:attrName>style.visibility</p:attrName>
                                        </p:attrNameLst>
                                      </p:cBhvr>
                                      <p:to>
                                        <p:strVal val="visible"/>
                                      </p:to>
                                    </p:set>
                                    <p:animEffect transition="in" filter="wipe(left)">
                                      <p:cBhvr>
                                        <p:cTn id="17" dur="500"/>
                                        <p:tgtEl>
                                          <p:spTgt spid="20">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wipe(left)">
                                      <p:cBhvr>
                                        <p:cTn id="22" dur="500"/>
                                        <p:tgtEl>
                                          <p:spTgt spid="16"/>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22">
                                            <p:txEl>
                                              <p:pRg st="1" end="1"/>
                                            </p:txEl>
                                          </p:spTgt>
                                        </p:tgtEl>
                                        <p:attrNameLst>
                                          <p:attrName>style.visibility</p:attrName>
                                        </p:attrNameLst>
                                      </p:cBhvr>
                                      <p:to>
                                        <p:strVal val="visible"/>
                                      </p:to>
                                    </p:set>
                                    <p:animEffect transition="in" filter="wipe(left)">
                                      <p:cBhvr>
                                        <p:cTn id="27" dur="500"/>
                                        <p:tgtEl>
                                          <p:spTgt spid="22">
                                            <p:txEl>
                                              <p:pRg st="1" end="1"/>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22">
                                            <p:txEl>
                                              <p:pRg st="2" end="2"/>
                                            </p:txEl>
                                          </p:spTgt>
                                        </p:tgtEl>
                                        <p:attrNameLst>
                                          <p:attrName>style.visibility</p:attrName>
                                        </p:attrNameLst>
                                      </p:cBhvr>
                                      <p:to>
                                        <p:strVal val="visible"/>
                                      </p:to>
                                    </p:set>
                                    <p:animEffect transition="in" filter="wipe(left)">
                                      <p:cBhvr>
                                        <p:cTn id="32" dur="500"/>
                                        <p:tgtEl>
                                          <p:spTgt spid="22">
                                            <p:txEl>
                                              <p:pRg st="2" end="2"/>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fade">
                                      <p:cBhvr>
                                        <p:cTn id="3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5" grpId="0" animBg="1"/>
      <p:bldP spid="16"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Google Shape;97;gb06ce43697_0_0">
            <a:extLst>
              <a:ext uri="{FF2B5EF4-FFF2-40B4-BE49-F238E27FC236}">
                <a16:creationId xmlns:a16="http://schemas.microsoft.com/office/drawing/2014/main" id="{4245A341-67B7-49D2-83BC-1C7196F6A943}"/>
              </a:ext>
            </a:extLst>
          </p:cNvPr>
          <p:cNvSpPr txBox="1">
            <a:spLocks/>
          </p:cNvSpPr>
          <p:nvPr/>
        </p:nvSpPr>
        <p:spPr>
          <a:xfrm>
            <a:off x="1128672" y="4862751"/>
            <a:ext cx="10143000" cy="1234092"/>
          </a:xfrm>
          <a:prstGeom prst="rect">
            <a:avLst/>
          </a:prstGeom>
          <a:solidFill>
            <a:srgbClr val="DAF3F6"/>
          </a:solidFill>
          <a:ln>
            <a:solidFill>
              <a:srgbClr val="C7E6F5"/>
            </a:solidFill>
          </a:ln>
          <a:effectLst/>
        </p:spPr>
        <p:txBody>
          <a:bodyPr spcFirstLastPara="1" wrap="square" lIns="45700" tIns="45700" rIns="45700" bIns="457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fr-FR" sz="5400" dirty="0">
                <a:solidFill>
                  <a:schemeClr val="accent1">
                    <a:lumMod val="50000"/>
                  </a:schemeClr>
                </a:solidFill>
                <a:latin typeface="+mj-lt"/>
              </a:rPr>
              <a:t>Évaluation Formative Commune</a:t>
            </a:r>
          </a:p>
        </p:txBody>
      </p:sp>
      <p:grpSp>
        <p:nvGrpSpPr>
          <p:cNvPr id="2" name="Group 1">
            <a:extLst>
              <a:ext uri="{FF2B5EF4-FFF2-40B4-BE49-F238E27FC236}">
                <a16:creationId xmlns:a16="http://schemas.microsoft.com/office/drawing/2014/main" id="{FAD7C37A-5098-47E6-99AF-F56BE9B6F82C}"/>
              </a:ext>
            </a:extLst>
          </p:cNvPr>
          <p:cNvGrpSpPr/>
          <p:nvPr/>
        </p:nvGrpSpPr>
        <p:grpSpPr>
          <a:xfrm>
            <a:off x="4198441" y="1027001"/>
            <a:ext cx="3287797" cy="3341373"/>
            <a:chOff x="4198069" y="1281644"/>
            <a:chExt cx="3287797" cy="3341373"/>
          </a:xfrm>
        </p:grpSpPr>
        <p:sp>
          <p:nvSpPr>
            <p:cNvPr id="6" name="Freeform: Shape 5">
              <a:extLst>
                <a:ext uri="{FF2B5EF4-FFF2-40B4-BE49-F238E27FC236}">
                  <a16:creationId xmlns:a16="http://schemas.microsoft.com/office/drawing/2014/main" id="{55F15E61-D015-4810-882D-E059AD7DC5A9}"/>
                </a:ext>
              </a:extLst>
            </p:cNvPr>
            <p:cNvSpPr/>
            <p:nvPr/>
          </p:nvSpPr>
          <p:spPr>
            <a:xfrm>
              <a:off x="5116750" y="1334725"/>
              <a:ext cx="2369116" cy="2362900"/>
            </a:xfrm>
            <a:custGeom>
              <a:avLst/>
              <a:gdLst>
                <a:gd name="connsiteX0" fmla="*/ 1506538 w 2369116"/>
                <a:gd name="connsiteY0" fmla="*/ 850 h 2362900"/>
                <a:gd name="connsiteX1" fmla="*/ 1532267 w 2369116"/>
                <a:gd name="connsiteY1" fmla="*/ 5361 h 2362900"/>
                <a:gd name="connsiteX2" fmla="*/ 2350102 w 2369116"/>
                <a:gd name="connsiteY2" fmla="*/ 952572 h 2362900"/>
                <a:gd name="connsiteX3" fmla="*/ 1374114 w 2369116"/>
                <a:gd name="connsiteY3" fmla="*/ 2343514 h 2362900"/>
                <a:gd name="connsiteX4" fmla="*/ 463363 w 2369116"/>
                <a:gd name="connsiteY4" fmla="*/ 2140732 h 2362900"/>
                <a:gd name="connsiteX5" fmla="*/ 447023 w 2369116"/>
                <a:gd name="connsiteY5" fmla="*/ 2130123 h 2362900"/>
                <a:gd name="connsiteX6" fmla="*/ 233145 w 2369116"/>
                <a:gd name="connsiteY6" fmla="*/ 1929048 h 2362900"/>
                <a:gd name="connsiteX7" fmla="*/ 5731 w 2369116"/>
                <a:gd name="connsiteY7" fmla="*/ 1506413 h 2362900"/>
                <a:gd name="connsiteX8" fmla="*/ 0 w 2369116"/>
                <a:gd name="connsiteY8" fmla="*/ 1485318 h 2362900"/>
                <a:gd name="connsiteX9" fmla="*/ 23046 w 2369116"/>
                <a:gd name="connsiteY9" fmla="*/ 1526776 h 2362900"/>
                <a:gd name="connsiteX10" fmla="*/ 233389 w 2369116"/>
                <a:gd name="connsiteY10" fmla="*/ 1709927 h 2362900"/>
                <a:gd name="connsiteX11" fmla="*/ 365081 w 2369116"/>
                <a:gd name="connsiteY11" fmla="*/ 1738948 h 2362900"/>
                <a:gd name="connsiteX12" fmla="*/ 374836 w 2369116"/>
                <a:gd name="connsiteY12" fmla="*/ 1749800 h 2362900"/>
                <a:gd name="connsiteX13" fmla="*/ 1334972 w 2369116"/>
                <a:gd name="connsiteY13" fmla="*/ 2124270 h 2362900"/>
                <a:gd name="connsiteX14" fmla="*/ 1916004 w 2369116"/>
                <a:gd name="connsiteY14" fmla="*/ 1788942 h 2362900"/>
                <a:gd name="connsiteX15" fmla="*/ 2141833 w 2369116"/>
                <a:gd name="connsiteY15" fmla="*/ 1059024 h 2362900"/>
                <a:gd name="connsiteX16" fmla="*/ 1933685 w 2369116"/>
                <a:gd name="connsiteY16" fmla="*/ 541765 h 2362900"/>
                <a:gd name="connsiteX17" fmla="*/ 1745292 w 2369116"/>
                <a:gd name="connsiteY17" fmla="*/ 358615 h 2362900"/>
                <a:gd name="connsiteX18" fmla="*/ 1745414 w 2369116"/>
                <a:gd name="connsiteY18" fmla="*/ 339226 h 2362900"/>
                <a:gd name="connsiteX19" fmla="*/ 1522146 w 2369116"/>
                <a:gd name="connsiteY19" fmla="*/ 11702 h 2362900"/>
                <a:gd name="connsiteX20" fmla="*/ 1506538 w 2369116"/>
                <a:gd name="connsiteY20" fmla="*/ 850 h 236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369116" h="2362900">
                  <a:moveTo>
                    <a:pt x="1506538" y="850"/>
                  </a:moveTo>
                  <a:cubicBezTo>
                    <a:pt x="1515805" y="-1833"/>
                    <a:pt x="1524097" y="2435"/>
                    <a:pt x="1532267" y="5361"/>
                  </a:cubicBezTo>
                  <a:cubicBezTo>
                    <a:pt x="1983436" y="166929"/>
                    <a:pt x="2264746" y="480308"/>
                    <a:pt x="2350102" y="952572"/>
                  </a:cubicBezTo>
                  <a:cubicBezTo>
                    <a:pt x="2468015" y="1605060"/>
                    <a:pt x="2024773" y="2231332"/>
                    <a:pt x="1374114" y="2343514"/>
                  </a:cubicBezTo>
                  <a:cubicBezTo>
                    <a:pt x="1043785" y="2400459"/>
                    <a:pt x="739429" y="2331686"/>
                    <a:pt x="463363" y="2140732"/>
                  </a:cubicBezTo>
                  <a:cubicBezTo>
                    <a:pt x="457997" y="2137074"/>
                    <a:pt x="452510" y="2133660"/>
                    <a:pt x="447023" y="2130123"/>
                  </a:cubicBezTo>
                  <a:cubicBezTo>
                    <a:pt x="367764" y="2071593"/>
                    <a:pt x="298015" y="2002943"/>
                    <a:pt x="233145" y="1929048"/>
                  </a:cubicBezTo>
                  <a:cubicBezTo>
                    <a:pt x="130351" y="1802721"/>
                    <a:pt x="52799" y="1662859"/>
                    <a:pt x="5731" y="1506413"/>
                  </a:cubicBezTo>
                  <a:cubicBezTo>
                    <a:pt x="3658" y="1499462"/>
                    <a:pt x="1829" y="1492390"/>
                    <a:pt x="0" y="1485318"/>
                  </a:cubicBezTo>
                  <a:cubicBezTo>
                    <a:pt x="15608" y="1494707"/>
                    <a:pt x="14876" y="1513119"/>
                    <a:pt x="23046" y="1526776"/>
                  </a:cubicBezTo>
                  <a:cubicBezTo>
                    <a:pt x="73163" y="1611035"/>
                    <a:pt x="142301" y="1673833"/>
                    <a:pt x="233389" y="1709927"/>
                  </a:cubicBezTo>
                  <a:cubicBezTo>
                    <a:pt x="275213" y="1726510"/>
                    <a:pt x="318745" y="1740289"/>
                    <a:pt x="365081" y="1738948"/>
                  </a:cubicBezTo>
                  <a:cubicBezTo>
                    <a:pt x="368373" y="1742484"/>
                    <a:pt x="371788" y="1746020"/>
                    <a:pt x="374836" y="1749800"/>
                  </a:cubicBezTo>
                  <a:cubicBezTo>
                    <a:pt x="623467" y="2057936"/>
                    <a:pt x="944040" y="2185849"/>
                    <a:pt x="1334972" y="2124270"/>
                  </a:cubicBezTo>
                  <a:cubicBezTo>
                    <a:pt x="1569580" y="2087323"/>
                    <a:pt x="1764070" y="1970751"/>
                    <a:pt x="1916004" y="1788942"/>
                  </a:cubicBezTo>
                  <a:cubicBezTo>
                    <a:pt x="2092204" y="1578112"/>
                    <a:pt x="2167074" y="1333261"/>
                    <a:pt x="2141833" y="1059024"/>
                  </a:cubicBezTo>
                  <a:cubicBezTo>
                    <a:pt x="2124152" y="865997"/>
                    <a:pt x="2053184" y="694065"/>
                    <a:pt x="1933685" y="541765"/>
                  </a:cubicBezTo>
                  <a:cubicBezTo>
                    <a:pt x="1879057" y="472260"/>
                    <a:pt x="1814309" y="413364"/>
                    <a:pt x="1745292" y="358615"/>
                  </a:cubicBezTo>
                  <a:cubicBezTo>
                    <a:pt x="1745414" y="352152"/>
                    <a:pt x="1746267" y="345567"/>
                    <a:pt x="1745414" y="339226"/>
                  </a:cubicBezTo>
                  <a:cubicBezTo>
                    <a:pt x="1723953" y="193999"/>
                    <a:pt x="1652253" y="82914"/>
                    <a:pt x="1522146" y="11702"/>
                  </a:cubicBezTo>
                  <a:cubicBezTo>
                    <a:pt x="1516415" y="8776"/>
                    <a:pt x="1509587" y="7556"/>
                    <a:pt x="1506538" y="850"/>
                  </a:cubicBezTo>
                  <a:close/>
                </a:path>
              </a:pathLst>
            </a:custGeom>
            <a:solidFill>
              <a:schemeClr val="tx2">
                <a:lumMod val="50000"/>
              </a:schemeClr>
            </a:solidFill>
            <a:ln w="12171" cap="flat">
              <a:noFill/>
              <a:prstDash val="solid"/>
              <a:miter/>
            </a:ln>
          </p:spPr>
          <p:txBody>
            <a:bodyPr rtlCol="0" anchor="ctr"/>
            <a:lstStyle/>
            <a:p>
              <a:endParaRPr lang="en-US"/>
            </a:p>
          </p:txBody>
        </p:sp>
        <p:sp>
          <p:nvSpPr>
            <p:cNvPr id="7" name="Freeform: Shape 6">
              <a:extLst>
                <a:ext uri="{FF2B5EF4-FFF2-40B4-BE49-F238E27FC236}">
                  <a16:creationId xmlns:a16="http://schemas.microsoft.com/office/drawing/2014/main" id="{BE06FACB-1C31-4FBD-B999-45A0D962638A}"/>
                </a:ext>
              </a:extLst>
            </p:cNvPr>
            <p:cNvSpPr/>
            <p:nvPr/>
          </p:nvSpPr>
          <p:spPr>
            <a:xfrm>
              <a:off x="4198069" y="3388925"/>
              <a:ext cx="1232984" cy="1234092"/>
            </a:xfrm>
            <a:custGeom>
              <a:avLst/>
              <a:gdLst>
                <a:gd name="connsiteX0" fmla="*/ 1165360 w 1232984"/>
                <a:gd name="connsiteY0" fmla="*/ 271634 h 1234092"/>
                <a:gd name="connsiteX1" fmla="*/ 1221452 w 1232984"/>
                <a:gd name="connsiteY1" fmla="*/ 328944 h 1234092"/>
                <a:gd name="connsiteX2" fmla="*/ 1222427 w 1232984"/>
                <a:gd name="connsiteY2" fmla="*/ 364062 h 1234092"/>
                <a:gd name="connsiteX3" fmla="*/ 580060 w 1232984"/>
                <a:gd name="connsiteY3" fmla="*/ 1005576 h 1234092"/>
                <a:gd name="connsiteX4" fmla="*/ 422883 w 1232984"/>
                <a:gd name="connsiteY4" fmla="*/ 1162387 h 1234092"/>
                <a:gd name="connsiteX5" fmla="*/ 71703 w 1232984"/>
                <a:gd name="connsiteY5" fmla="*/ 1160193 h 1234092"/>
                <a:gd name="connsiteX6" fmla="*/ 70971 w 1232984"/>
                <a:gd name="connsiteY6" fmla="*/ 812427 h 1234092"/>
                <a:gd name="connsiteX7" fmla="*/ 874418 w 1232984"/>
                <a:gd name="connsiteY7" fmla="*/ 7761 h 1234092"/>
                <a:gd name="connsiteX8" fmla="*/ 899171 w 1232984"/>
                <a:gd name="connsiteY8" fmla="*/ 7273 h 1234092"/>
                <a:gd name="connsiteX9" fmla="*/ 959896 w 1232984"/>
                <a:gd name="connsiteY9" fmla="*/ 67022 h 1234092"/>
                <a:gd name="connsiteX10" fmla="*/ 1165360 w 1232984"/>
                <a:gd name="connsiteY10" fmla="*/ 271634 h 1234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32984" h="1234092">
                  <a:moveTo>
                    <a:pt x="1165360" y="271634"/>
                  </a:moveTo>
                  <a:cubicBezTo>
                    <a:pt x="1184017" y="290778"/>
                    <a:pt x="1201698" y="311019"/>
                    <a:pt x="1221452" y="328944"/>
                  </a:cubicBezTo>
                  <a:cubicBezTo>
                    <a:pt x="1235718" y="341748"/>
                    <a:pt x="1237547" y="349064"/>
                    <a:pt x="1222427" y="364062"/>
                  </a:cubicBezTo>
                  <a:cubicBezTo>
                    <a:pt x="1007817" y="577453"/>
                    <a:pt x="794061" y="791575"/>
                    <a:pt x="580060" y="1005576"/>
                  </a:cubicBezTo>
                  <a:cubicBezTo>
                    <a:pt x="527749" y="1057887"/>
                    <a:pt x="475804" y="1110686"/>
                    <a:pt x="422883" y="1162387"/>
                  </a:cubicBezTo>
                  <a:cubicBezTo>
                    <a:pt x="324235" y="1258962"/>
                    <a:pt x="169009" y="1257743"/>
                    <a:pt x="71703" y="1160193"/>
                  </a:cubicBezTo>
                  <a:cubicBezTo>
                    <a:pt x="-22799" y="1065569"/>
                    <a:pt x="-24750" y="908757"/>
                    <a:pt x="70971" y="812427"/>
                  </a:cubicBezTo>
                  <a:cubicBezTo>
                    <a:pt x="338136" y="543554"/>
                    <a:pt x="606765" y="276145"/>
                    <a:pt x="874418" y="7761"/>
                  </a:cubicBezTo>
                  <a:cubicBezTo>
                    <a:pt x="883807" y="-1750"/>
                    <a:pt x="889294" y="-3214"/>
                    <a:pt x="899171" y="7273"/>
                  </a:cubicBezTo>
                  <a:cubicBezTo>
                    <a:pt x="918559" y="28002"/>
                    <a:pt x="939532" y="47147"/>
                    <a:pt x="959896" y="67022"/>
                  </a:cubicBezTo>
                  <a:cubicBezTo>
                    <a:pt x="1025010" y="138722"/>
                    <a:pt x="1097441" y="202861"/>
                    <a:pt x="1165360" y="271634"/>
                  </a:cubicBezTo>
                  <a:close/>
                </a:path>
              </a:pathLst>
            </a:custGeom>
            <a:solidFill>
              <a:schemeClr val="tx2">
                <a:lumMod val="50000"/>
              </a:schemeClr>
            </a:solidFill>
            <a:ln w="12171" cap="flat">
              <a:noFill/>
              <a:prstDash val="solid"/>
              <a:miter/>
            </a:ln>
          </p:spPr>
          <p:txBody>
            <a:bodyPr rtlCol="0" anchor="ctr"/>
            <a:lstStyle/>
            <a:p>
              <a:endParaRPr lang="en-US"/>
            </a:p>
          </p:txBody>
        </p:sp>
        <p:sp>
          <p:nvSpPr>
            <p:cNvPr id="8" name="Freeform: Shape 7">
              <a:extLst>
                <a:ext uri="{FF2B5EF4-FFF2-40B4-BE49-F238E27FC236}">
                  <a16:creationId xmlns:a16="http://schemas.microsoft.com/office/drawing/2014/main" id="{AA845A6B-330C-4511-B482-D3A60A7093E5}"/>
                </a:ext>
              </a:extLst>
            </p:cNvPr>
            <p:cNvSpPr/>
            <p:nvPr/>
          </p:nvSpPr>
          <p:spPr>
            <a:xfrm>
              <a:off x="5070434" y="1281644"/>
              <a:ext cx="1792036" cy="1791997"/>
            </a:xfrm>
            <a:custGeom>
              <a:avLst/>
              <a:gdLst>
                <a:gd name="connsiteX0" fmla="*/ 1552854 w 1792036"/>
                <a:gd name="connsiteY0" fmla="*/ 53931 h 1791997"/>
                <a:gd name="connsiteX1" fmla="*/ 1568340 w 1792036"/>
                <a:gd name="connsiteY1" fmla="*/ 64784 h 1791997"/>
                <a:gd name="connsiteX2" fmla="*/ 1791607 w 1792036"/>
                <a:gd name="connsiteY2" fmla="*/ 392308 h 1791997"/>
                <a:gd name="connsiteX3" fmla="*/ 1791485 w 1792036"/>
                <a:gd name="connsiteY3" fmla="*/ 411696 h 1791997"/>
                <a:gd name="connsiteX4" fmla="*/ 1780877 w 1792036"/>
                <a:gd name="connsiteY4" fmla="*/ 405965 h 1791997"/>
                <a:gd name="connsiteX5" fmla="*/ 1249473 w 1792036"/>
                <a:gd name="connsiteY5" fmla="*/ 222327 h 1791997"/>
                <a:gd name="connsiteX6" fmla="*/ 766235 w 1792036"/>
                <a:gd name="connsiteY6" fmla="*/ 325974 h 1791997"/>
                <a:gd name="connsiteX7" fmla="*/ 277631 w 1792036"/>
                <a:gd name="connsiteY7" fmla="*/ 881034 h 1791997"/>
                <a:gd name="connsiteX8" fmla="*/ 296775 w 1792036"/>
                <a:gd name="connsiteY8" fmla="*/ 1585711 h 1791997"/>
                <a:gd name="connsiteX9" fmla="*/ 411274 w 1792036"/>
                <a:gd name="connsiteY9" fmla="*/ 1791907 h 1791997"/>
                <a:gd name="connsiteX10" fmla="*/ 279582 w 1792036"/>
                <a:gd name="connsiteY10" fmla="*/ 1762886 h 1791997"/>
                <a:gd name="connsiteX11" fmla="*/ 69240 w 1792036"/>
                <a:gd name="connsiteY11" fmla="*/ 1579736 h 1791997"/>
                <a:gd name="connsiteX12" fmla="*/ 46194 w 1792036"/>
                <a:gd name="connsiteY12" fmla="*/ 1538277 h 1791997"/>
                <a:gd name="connsiteX13" fmla="*/ 3515 w 1792036"/>
                <a:gd name="connsiteY13" fmla="*/ 1116617 h 1791997"/>
                <a:gd name="connsiteX14" fmla="*/ 128745 w 1792036"/>
                <a:gd name="connsiteY14" fmla="*/ 664229 h 1791997"/>
                <a:gd name="connsiteX15" fmla="*/ 562477 w 1792036"/>
                <a:gd name="connsiteY15" fmla="*/ 186478 h 1791997"/>
                <a:gd name="connsiteX16" fmla="*/ 1269959 w 1792036"/>
                <a:gd name="connsiteY16" fmla="*/ 1376 h 1791997"/>
                <a:gd name="connsiteX17" fmla="*/ 1538099 w 1792036"/>
                <a:gd name="connsiteY17" fmla="*/ 46493 h 1791997"/>
                <a:gd name="connsiteX18" fmla="*/ 1552975 w 1792036"/>
                <a:gd name="connsiteY18" fmla="*/ 53931 h 1791997"/>
                <a:gd name="connsiteX19" fmla="*/ 1552854 w 1792036"/>
                <a:gd name="connsiteY19" fmla="*/ 53931 h 1791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792036" h="1791997">
                  <a:moveTo>
                    <a:pt x="1552854" y="53931"/>
                  </a:moveTo>
                  <a:cubicBezTo>
                    <a:pt x="1555902" y="60516"/>
                    <a:pt x="1562852" y="61735"/>
                    <a:pt x="1568340" y="64784"/>
                  </a:cubicBezTo>
                  <a:cubicBezTo>
                    <a:pt x="1698447" y="135995"/>
                    <a:pt x="1770146" y="247081"/>
                    <a:pt x="1791607" y="392308"/>
                  </a:cubicBezTo>
                  <a:cubicBezTo>
                    <a:pt x="1792583" y="398649"/>
                    <a:pt x="1791607" y="405234"/>
                    <a:pt x="1791485" y="411696"/>
                  </a:cubicBezTo>
                  <a:cubicBezTo>
                    <a:pt x="1787949" y="409867"/>
                    <a:pt x="1784047" y="408282"/>
                    <a:pt x="1780877" y="405965"/>
                  </a:cubicBezTo>
                  <a:cubicBezTo>
                    <a:pt x="1621992" y="291832"/>
                    <a:pt x="1443963" y="231229"/>
                    <a:pt x="1249473" y="222327"/>
                  </a:cubicBezTo>
                  <a:cubicBezTo>
                    <a:pt x="1080102" y="214523"/>
                    <a:pt x="917681" y="248422"/>
                    <a:pt x="766235" y="325974"/>
                  </a:cubicBezTo>
                  <a:cubicBezTo>
                    <a:pt x="530773" y="446570"/>
                    <a:pt x="365304" y="631062"/>
                    <a:pt x="277631" y="881034"/>
                  </a:cubicBezTo>
                  <a:cubicBezTo>
                    <a:pt x="194591" y="1117593"/>
                    <a:pt x="202761" y="1353054"/>
                    <a:pt x="296775" y="1585711"/>
                  </a:cubicBezTo>
                  <a:cubicBezTo>
                    <a:pt x="326528" y="1659239"/>
                    <a:pt x="367743" y="1726183"/>
                    <a:pt x="411274" y="1791907"/>
                  </a:cubicBezTo>
                  <a:cubicBezTo>
                    <a:pt x="364938" y="1793249"/>
                    <a:pt x="321406" y="1779470"/>
                    <a:pt x="279582" y="1762886"/>
                  </a:cubicBezTo>
                  <a:cubicBezTo>
                    <a:pt x="188495" y="1726793"/>
                    <a:pt x="119356" y="1663995"/>
                    <a:pt x="69240" y="1579736"/>
                  </a:cubicBezTo>
                  <a:cubicBezTo>
                    <a:pt x="61070" y="1566079"/>
                    <a:pt x="61801" y="1547667"/>
                    <a:pt x="46194" y="1538277"/>
                  </a:cubicBezTo>
                  <a:cubicBezTo>
                    <a:pt x="6076" y="1400366"/>
                    <a:pt x="-7093" y="1259772"/>
                    <a:pt x="3515" y="1116617"/>
                  </a:cubicBezTo>
                  <a:cubicBezTo>
                    <a:pt x="15343" y="957367"/>
                    <a:pt x="56680" y="806652"/>
                    <a:pt x="128745" y="664229"/>
                  </a:cubicBezTo>
                  <a:cubicBezTo>
                    <a:pt x="229344" y="465105"/>
                    <a:pt x="374083" y="305611"/>
                    <a:pt x="562477" y="186478"/>
                  </a:cubicBezTo>
                  <a:cubicBezTo>
                    <a:pt x="778428" y="49907"/>
                    <a:pt x="1015109" y="-10086"/>
                    <a:pt x="1269959" y="1376"/>
                  </a:cubicBezTo>
                  <a:cubicBezTo>
                    <a:pt x="1361046" y="5522"/>
                    <a:pt x="1450792" y="19545"/>
                    <a:pt x="1538099" y="46493"/>
                  </a:cubicBezTo>
                  <a:cubicBezTo>
                    <a:pt x="1540294" y="54541"/>
                    <a:pt x="1546635" y="54419"/>
                    <a:pt x="1552975" y="53931"/>
                  </a:cubicBezTo>
                  <a:lnTo>
                    <a:pt x="1552854" y="53931"/>
                  </a:lnTo>
                  <a:close/>
                </a:path>
              </a:pathLst>
            </a:custGeom>
            <a:solidFill>
              <a:schemeClr val="accent1">
                <a:lumMod val="60000"/>
                <a:lumOff val="40000"/>
              </a:schemeClr>
            </a:solidFill>
            <a:ln w="12171" cap="flat">
              <a:noFill/>
              <a:prstDash val="solid"/>
              <a:miter/>
            </a:ln>
          </p:spPr>
          <p:txBody>
            <a:bodyPr rtlCol="0" anchor="ctr"/>
            <a:lstStyle/>
            <a:p>
              <a:endParaRPr lang="en-US"/>
            </a:p>
          </p:txBody>
        </p:sp>
        <p:sp>
          <p:nvSpPr>
            <p:cNvPr id="9" name="Freeform: Shape 8">
              <a:extLst>
                <a:ext uri="{FF2B5EF4-FFF2-40B4-BE49-F238E27FC236}">
                  <a16:creationId xmlns:a16="http://schemas.microsoft.com/office/drawing/2014/main" id="{3473EA28-2020-413D-ACB1-7E2DE271B337}"/>
                </a:ext>
              </a:extLst>
            </p:cNvPr>
            <p:cNvSpPr/>
            <p:nvPr/>
          </p:nvSpPr>
          <p:spPr>
            <a:xfrm>
              <a:off x="5158087" y="3263896"/>
              <a:ext cx="405686" cy="396662"/>
            </a:xfrm>
            <a:custGeom>
              <a:avLst/>
              <a:gdLst>
                <a:gd name="connsiteX0" fmla="*/ 205343 w 405686"/>
                <a:gd name="connsiteY0" fmla="*/ 396663 h 396662"/>
                <a:gd name="connsiteX1" fmla="*/ 0 w 405686"/>
                <a:gd name="connsiteY1" fmla="*/ 192174 h 396662"/>
                <a:gd name="connsiteX2" fmla="*/ 21583 w 405686"/>
                <a:gd name="connsiteY2" fmla="*/ 177297 h 396662"/>
                <a:gd name="connsiteX3" fmla="*/ 173517 w 405686"/>
                <a:gd name="connsiteY3" fmla="*/ 25607 h 396662"/>
                <a:gd name="connsiteX4" fmla="*/ 191808 w 405686"/>
                <a:gd name="connsiteY4" fmla="*/ 0 h 396662"/>
                <a:gd name="connsiteX5" fmla="*/ 405686 w 405686"/>
                <a:gd name="connsiteY5" fmla="*/ 201075 h 396662"/>
                <a:gd name="connsiteX6" fmla="*/ 393127 w 405686"/>
                <a:gd name="connsiteY6" fmla="*/ 207416 h 396662"/>
                <a:gd name="connsiteX7" fmla="*/ 205343 w 405686"/>
                <a:gd name="connsiteY7" fmla="*/ 396663 h 3966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05686" h="396662">
                  <a:moveTo>
                    <a:pt x="205343" y="396663"/>
                  </a:moveTo>
                  <a:cubicBezTo>
                    <a:pt x="137424" y="328012"/>
                    <a:pt x="64993" y="263751"/>
                    <a:pt x="0" y="192174"/>
                  </a:cubicBezTo>
                  <a:cubicBezTo>
                    <a:pt x="9999" y="191320"/>
                    <a:pt x="15364" y="183516"/>
                    <a:pt x="21583" y="177297"/>
                  </a:cubicBezTo>
                  <a:cubicBezTo>
                    <a:pt x="72309" y="126693"/>
                    <a:pt x="122791" y="75967"/>
                    <a:pt x="173517" y="25607"/>
                  </a:cubicBezTo>
                  <a:cubicBezTo>
                    <a:pt x="181199" y="18047"/>
                    <a:pt x="187174" y="9633"/>
                    <a:pt x="191808" y="0"/>
                  </a:cubicBezTo>
                  <a:cubicBezTo>
                    <a:pt x="256678" y="73894"/>
                    <a:pt x="326427" y="142545"/>
                    <a:pt x="405686" y="201075"/>
                  </a:cubicBezTo>
                  <a:cubicBezTo>
                    <a:pt x="401418" y="203148"/>
                    <a:pt x="396175" y="204245"/>
                    <a:pt x="393127" y="207416"/>
                  </a:cubicBezTo>
                  <a:cubicBezTo>
                    <a:pt x="330329" y="270336"/>
                    <a:pt x="267897" y="333499"/>
                    <a:pt x="205343" y="396663"/>
                  </a:cubicBezTo>
                  <a:close/>
                </a:path>
              </a:pathLst>
            </a:custGeom>
            <a:solidFill>
              <a:srgbClr val="D7D7D7"/>
            </a:solidFill>
            <a:ln w="12171" cap="flat">
              <a:noFill/>
              <a:prstDash val="solid"/>
              <a:miter/>
            </a:ln>
          </p:spPr>
          <p:txBody>
            <a:bodyPr rtlCol="0" anchor="ctr"/>
            <a:lstStyle/>
            <a:p>
              <a:endParaRPr lang="en-US"/>
            </a:p>
          </p:txBody>
        </p:sp>
        <p:sp>
          <p:nvSpPr>
            <p:cNvPr id="10" name="Freeform: Shape 9">
              <a:extLst>
                <a:ext uri="{FF2B5EF4-FFF2-40B4-BE49-F238E27FC236}">
                  <a16:creationId xmlns:a16="http://schemas.microsoft.com/office/drawing/2014/main" id="{65D35BC8-5929-4FCC-9F56-E21F343873C6}"/>
                </a:ext>
              </a:extLst>
            </p:cNvPr>
            <p:cNvSpPr/>
            <p:nvPr/>
          </p:nvSpPr>
          <p:spPr>
            <a:xfrm>
              <a:off x="6608655" y="1328625"/>
              <a:ext cx="14876" cy="7566"/>
            </a:xfrm>
            <a:custGeom>
              <a:avLst/>
              <a:gdLst>
                <a:gd name="connsiteX0" fmla="*/ 14876 w 14876"/>
                <a:gd name="connsiteY0" fmla="*/ 7438 h 7566"/>
                <a:gd name="connsiteX1" fmla="*/ 0 w 14876"/>
                <a:gd name="connsiteY1" fmla="*/ 0 h 7566"/>
                <a:gd name="connsiteX2" fmla="*/ 14876 w 14876"/>
                <a:gd name="connsiteY2" fmla="*/ 7438 h 7566"/>
              </a:gdLst>
              <a:ahLst/>
              <a:cxnLst>
                <a:cxn ang="0">
                  <a:pos x="connsiteX0" y="connsiteY0"/>
                </a:cxn>
                <a:cxn ang="0">
                  <a:pos x="connsiteX1" y="connsiteY1"/>
                </a:cxn>
                <a:cxn ang="0">
                  <a:pos x="connsiteX2" y="connsiteY2"/>
                </a:cxn>
              </a:cxnLst>
              <a:rect l="l" t="t" r="r" b="b"/>
              <a:pathLst>
                <a:path w="14876" h="7566">
                  <a:moveTo>
                    <a:pt x="14876" y="7438"/>
                  </a:moveTo>
                  <a:cubicBezTo>
                    <a:pt x="8414" y="7804"/>
                    <a:pt x="2195" y="7926"/>
                    <a:pt x="0" y="0"/>
                  </a:cubicBezTo>
                  <a:cubicBezTo>
                    <a:pt x="4999" y="2195"/>
                    <a:pt x="12438" y="-122"/>
                    <a:pt x="14876" y="7438"/>
                  </a:cubicBezTo>
                  <a:close/>
                </a:path>
              </a:pathLst>
            </a:custGeom>
            <a:solidFill>
              <a:srgbClr val="FD9002"/>
            </a:solidFill>
            <a:ln w="12171" cap="flat">
              <a:noFill/>
              <a:prstDash val="solid"/>
              <a:miter/>
            </a:ln>
          </p:spPr>
          <p:txBody>
            <a:bodyPr rtlCol="0" anchor="ctr"/>
            <a:lstStyle/>
            <a:p>
              <a:endParaRPr lang="en-US"/>
            </a:p>
          </p:txBody>
        </p:sp>
        <p:sp>
          <p:nvSpPr>
            <p:cNvPr id="11" name="Freeform: Shape 10">
              <a:extLst>
                <a:ext uri="{FF2B5EF4-FFF2-40B4-BE49-F238E27FC236}">
                  <a16:creationId xmlns:a16="http://schemas.microsoft.com/office/drawing/2014/main" id="{919608D1-CDDD-4D0A-9907-84CECB637020}"/>
                </a:ext>
              </a:extLst>
            </p:cNvPr>
            <p:cNvSpPr/>
            <p:nvPr/>
          </p:nvSpPr>
          <p:spPr>
            <a:xfrm>
              <a:off x="5290970" y="1503121"/>
              <a:ext cx="1972383" cy="1971166"/>
            </a:xfrm>
            <a:custGeom>
              <a:avLst/>
              <a:gdLst>
                <a:gd name="connsiteX0" fmla="*/ 190861 w 1972383"/>
                <a:gd name="connsiteY0" fmla="*/ 1570674 h 1971166"/>
                <a:gd name="connsiteX1" fmla="*/ 76362 w 1972383"/>
                <a:gd name="connsiteY1" fmla="*/ 1364478 h 1971166"/>
                <a:gd name="connsiteX2" fmla="*/ 57218 w 1972383"/>
                <a:gd name="connsiteY2" fmla="*/ 659800 h 1971166"/>
                <a:gd name="connsiteX3" fmla="*/ 545821 w 1972383"/>
                <a:gd name="connsiteY3" fmla="*/ 104741 h 1971166"/>
                <a:gd name="connsiteX4" fmla="*/ 1029060 w 1972383"/>
                <a:gd name="connsiteY4" fmla="*/ 1094 h 1971166"/>
                <a:gd name="connsiteX5" fmla="*/ 1560463 w 1972383"/>
                <a:gd name="connsiteY5" fmla="*/ 184732 h 1971166"/>
                <a:gd name="connsiteX6" fmla="*/ 1571072 w 1972383"/>
                <a:gd name="connsiteY6" fmla="*/ 190463 h 1971166"/>
                <a:gd name="connsiteX7" fmla="*/ 1759465 w 1972383"/>
                <a:gd name="connsiteY7" fmla="*/ 373613 h 1971166"/>
                <a:gd name="connsiteX8" fmla="*/ 1967613 w 1972383"/>
                <a:gd name="connsiteY8" fmla="*/ 890872 h 1971166"/>
                <a:gd name="connsiteX9" fmla="*/ 1741784 w 1972383"/>
                <a:gd name="connsiteY9" fmla="*/ 1620790 h 1971166"/>
                <a:gd name="connsiteX10" fmla="*/ 1160752 w 1972383"/>
                <a:gd name="connsiteY10" fmla="*/ 1956119 h 1971166"/>
                <a:gd name="connsiteX11" fmla="*/ 200616 w 1972383"/>
                <a:gd name="connsiteY11" fmla="*/ 1581648 h 1971166"/>
                <a:gd name="connsiteX12" fmla="*/ 190861 w 1972383"/>
                <a:gd name="connsiteY12" fmla="*/ 1570674 h 1971166"/>
                <a:gd name="connsiteX13" fmla="*/ 998819 w 1972383"/>
                <a:gd name="connsiteY13" fmla="*/ 121202 h 1971166"/>
                <a:gd name="connsiteX14" fmla="*/ 919560 w 1972383"/>
                <a:gd name="connsiteY14" fmla="*/ 125714 h 1971166"/>
                <a:gd name="connsiteX15" fmla="*/ 751042 w 1972383"/>
                <a:gd name="connsiteY15" fmla="*/ 159856 h 1971166"/>
                <a:gd name="connsiteX16" fmla="*/ 703121 w 1972383"/>
                <a:gd name="connsiteY16" fmla="*/ 249602 h 1971166"/>
                <a:gd name="connsiteX17" fmla="*/ 796159 w 1972383"/>
                <a:gd name="connsiteY17" fmla="*/ 292890 h 1971166"/>
                <a:gd name="connsiteX18" fmla="*/ 914438 w 1972383"/>
                <a:gd name="connsiteY18" fmla="*/ 267040 h 1971166"/>
                <a:gd name="connsiteX19" fmla="*/ 1258668 w 1972383"/>
                <a:gd name="connsiteY19" fmla="*/ 307035 h 1971166"/>
                <a:gd name="connsiteX20" fmla="*/ 1354023 w 1972383"/>
                <a:gd name="connsiteY20" fmla="*/ 272527 h 1971166"/>
                <a:gd name="connsiteX21" fmla="*/ 1308784 w 1972383"/>
                <a:gd name="connsiteY21" fmla="*/ 176196 h 1971166"/>
                <a:gd name="connsiteX22" fmla="*/ 998819 w 1972383"/>
                <a:gd name="connsiteY22" fmla="*/ 121202 h 1971166"/>
                <a:gd name="connsiteX23" fmla="*/ 580574 w 1972383"/>
                <a:gd name="connsiteY23" fmla="*/ 248017 h 1971166"/>
                <a:gd name="connsiteX24" fmla="*/ 549114 w 1972383"/>
                <a:gd name="connsiteY24" fmla="*/ 256431 h 1971166"/>
                <a:gd name="connsiteX25" fmla="*/ 407056 w 1972383"/>
                <a:gd name="connsiteY25" fmla="*/ 369955 h 1971166"/>
                <a:gd name="connsiteX26" fmla="*/ 408885 w 1972383"/>
                <a:gd name="connsiteY26" fmla="*/ 469944 h 1971166"/>
                <a:gd name="connsiteX27" fmla="*/ 505216 w 1972383"/>
                <a:gd name="connsiteY27" fmla="*/ 467627 h 1971166"/>
                <a:gd name="connsiteX28" fmla="*/ 620447 w 1972383"/>
                <a:gd name="connsiteY28" fmla="*/ 374832 h 1971166"/>
                <a:gd name="connsiteX29" fmla="*/ 647883 w 1972383"/>
                <a:gd name="connsiteY29" fmla="*/ 291427 h 1971166"/>
                <a:gd name="connsiteX30" fmla="*/ 580574 w 1972383"/>
                <a:gd name="connsiteY30" fmla="*/ 248017 h 19711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972383" h="1971166">
                  <a:moveTo>
                    <a:pt x="190861" y="1570674"/>
                  </a:moveTo>
                  <a:cubicBezTo>
                    <a:pt x="147329" y="1504950"/>
                    <a:pt x="106115" y="1438006"/>
                    <a:pt x="76362" y="1364478"/>
                  </a:cubicBezTo>
                  <a:cubicBezTo>
                    <a:pt x="-17652" y="1131821"/>
                    <a:pt x="-25822" y="896237"/>
                    <a:pt x="57218" y="659800"/>
                  </a:cubicBezTo>
                  <a:cubicBezTo>
                    <a:pt x="145013" y="409706"/>
                    <a:pt x="310360" y="225337"/>
                    <a:pt x="545821" y="104741"/>
                  </a:cubicBezTo>
                  <a:cubicBezTo>
                    <a:pt x="697268" y="27188"/>
                    <a:pt x="859566" y="-6710"/>
                    <a:pt x="1029060" y="1094"/>
                  </a:cubicBezTo>
                  <a:cubicBezTo>
                    <a:pt x="1223550" y="9995"/>
                    <a:pt x="1401579" y="70476"/>
                    <a:pt x="1560463" y="184732"/>
                  </a:cubicBezTo>
                  <a:cubicBezTo>
                    <a:pt x="1563756" y="187049"/>
                    <a:pt x="1567536" y="188512"/>
                    <a:pt x="1571072" y="190463"/>
                  </a:cubicBezTo>
                  <a:cubicBezTo>
                    <a:pt x="1640089" y="245091"/>
                    <a:pt x="1704837" y="304109"/>
                    <a:pt x="1759465" y="373613"/>
                  </a:cubicBezTo>
                  <a:cubicBezTo>
                    <a:pt x="1879086" y="525913"/>
                    <a:pt x="1949932" y="697845"/>
                    <a:pt x="1967613" y="890872"/>
                  </a:cubicBezTo>
                  <a:cubicBezTo>
                    <a:pt x="1992854" y="1165110"/>
                    <a:pt x="1917984" y="1409960"/>
                    <a:pt x="1741784" y="1620790"/>
                  </a:cubicBezTo>
                  <a:cubicBezTo>
                    <a:pt x="1589850" y="1802599"/>
                    <a:pt x="1395360" y="1919172"/>
                    <a:pt x="1160752" y="1956119"/>
                  </a:cubicBezTo>
                  <a:cubicBezTo>
                    <a:pt x="769820" y="2017697"/>
                    <a:pt x="449125" y="1889785"/>
                    <a:pt x="200616" y="1581648"/>
                  </a:cubicBezTo>
                  <a:cubicBezTo>
                    <a:pt x="197568" y="1577746"/>
                    <a:pt x="194032" y="1574332"/>
                    <a:pt x="190861" y="1570674"/>
                  </a:cubicBezTo>
                  <a:close/>
                  <a:moveTo>
                    <a:pt x="998819" y="121202"/>
                  </a:moveTo>
                  <a:cubicBezTo>
                    <a:pt x="976017" y="119617"/>
                    <a:pt x="947849" y="122544"/>
                    <a:pt x="919560" y="125714"/>
                  </a:cubicBezTo>
                  <a:cubicBezTo>
                    <a:pt x="862371" y="132177"/>
                    <a:pt x="805914" y="142297"/>
                    <a:pt x="751042" y="159856"/>
                  </a:cubicBezTo>
                  <a:cubicBezTo>
                    <a:pt x="710803" y="172782"/>
                    <a:pt x="687878" y="213143"/>
                    <a:pt x="703121" y="249602"/>
                  </a:cubicBezTo>
                  <a:cubicBezTo>
                    <a:pt x="717387" y="283867"/>
                    <a:pt x="750311" y="308376"/>
                    <a:pt x="796159" y="292890"/>
                  </a:cubicBezTo>
                  <a:cubicBezTo>
                    <a:pt x="834569" y="279965"/>
                    <a:pt x="873833" y="271307"/>
                    <a:pt x="914438" y="267040"/>
                  </a:cubicBezTo>
                  <a:cubicBezTo>
                    <a:pt x="1032352" y="254480"/>
                    <a:pt x="1147339" y="265089"/>
                    <a:pt x="1258668" y="307035"/>
                  </a:cubicBezTo>
                  <a:cubicBezTo>
                    <a:pt x="1296591" y="321302"/>
                    <a:pt x="1341220" y="305328"/>
                    <a:pt x="1354023" y="272527"/>
                  </a:cubicBezTo>
                  <a:cubicBezTo>
                    <a:pt x="1369387" y="233141"/>
                    <a:pt x="1350365" y="190463"/>
                    <a:pt x="1308784" y="176196"/>
                  </a:cubicBezTo>
                  <a:cubicBezTo>
                    <a:pt x="1210381" y="142054"/>
                    <a:pt x="1109660" y="119495"/>
                    <a:pt x="998819" y="121202"/>
                  </a:cubicBezTo>
                  <a:close/>
                  <a:moveTo>
                    <a:pt x="580574" y="248017"/>
                  </a:moveTo>
                  <a:cubicBezTo>
                    <a:pt x="571062" y="245579"/>
                    <a:pt x="559600" y="249968"/>
                    <a:pt x="549114" y="256431"/>
                  </a:cubicBezTo>
                  <a:cubicBezTo>
                    <a:pt x="497046" y="288379"/>
                    <a:pt x="449003" y="325326"/>
                    <a:pt x="407056" y="369955"/>
                  </a:cubicBezTo>
                  <a:cubicBezTo>
                    <a:pt x="379620" y="399098"/>
                    <a:pt x="380108" y="442264"/>
                    <a:pt x="408885" y="469944"/>
                  </a:cubicBezTo>
                  <a:cubicBezTo>
                    <a:pt x="435346" y="495429"/>
                    <a:pt x="478146" y="494575"/>
                    <a:pt x="505216" y="467627"/>
                  </a:cubicBezTo>
                  <a:cubicBezTo>
                    <a:pt x="540456" y="432753"/>
                    <a:pt x="578501" y="401415"/>
                    <a:pt x="620447" y="374832"/>
                  </a:cubicBezTo>
                  <a:cubicBezTo>
                    <a:pt x="647761" y="357517"/>
                    <a:pt x="658004" y="325692"/>
                    <a:pt x="647883" y="291427"/>
                  </a:cubicBezTo>
                  <a:cubicBezTo>
                    <a:pt x="640811" y="267405"/>
                    <a:pt x="612033" y="247895"/>
                    <a:pt x="580574" y="248017"/>
                  </a:cubicBezTo>
                  <a:close/>
                </a:path>
              </a:pathLst>
            </a:custGeom>
            <a:solidFill>
              <a:srgbClr val="D7D7D7"/>
            </a:solidFill>
            <a:ln w="12171" cap="flat">
              <a:noFill/>
              <a:prstDash val="solid"/>
              <a:miter/>
            </a:ln>
          </p:spPr>
          <p:txBody>
            <a:bodyPr rtlCol="0" anchor="ctr"/>
            <a:lstStyle/>
            <a:p>
              <a:endParaRPr lang="en-US"/>
            </a:p>
          </p:txBody>
        </p:sp>
        <p:sp>
          <p:nvSpPr>
            <p:cNvPr id="12" name="Freeform: Shape 11">
              <a:extLst>
                <a:ext uri="{FF2B5EF4-FFF2-40B4-BE49-F238E27FC236}">
                  <a16:creationId xmlns:a16="http://schemas.microsoft.com/office/drawing/2014/main" id="{44320DD4-0731-4543-9EFB-E810FC48AE77}"/>
                </a:ext>
              </a:extLst>
            </p:cNvPr>
            <p:cNvSpPr/>
            <p:nvPr/>
          </p:nvSpPr>
          <p:spPr>
            <a:xfrm>
              <a:off x="5989514" y="1623924"/>
              <a:ext cx="660889" cy="191367"/>
            </a:xfrm>
            <a:custGeom>
              <a:avLst/>
              <a:gdLst>
                <a:gd name="connsiteX0" fmla="*/ 300275 w 660889"/>
                <a:gd name="connsiteY0" fmla="*/ 399 h 191367"/>
                <a:gd name="connsiteX1" fmla="*/ 610362 w 660889"/>
                <a:gd name="connsiteY1" fmla="*/ 55271 h 191367"/>
                <a:gd name="connsiteX2" fmla="*/ 655601 w 660889"/>
                <a:gd name="connsiteY2" fmla="*/ 151602 h 191367"/>
                <a:gd name="connsiteX3" fmla="*/ 560246 w 660889"/>
                <a:gd name="connsiteY3" fmla="*/ 186110 h 191367"/>
                <a:gd name="connsiteX4" fmla="*/ 216016 w 660889"/>
                <a:gd name="connsiteY4" fmla="*/ 146115 h 191367"/>
                <a:gd name="connsiteX5" fmla="*/ 97737 w 660889"/>
                <a:gd name="connsiteY5" fmla="*/ 171966 h 191367"/>
                <a:gd name="connsiteX6" fmla="*/ 4699 w 660889"/>
                <a:gd name="connsiteY6" fmla="*/ 128678 h 191367"/>
                <a:gd name="connsiteX7" fmla="*/ 52620 w 660889"/>
                <a:gd name="connsiteY7" fmla="*/ 38932 h 191367"/>
                <a:gd name="connsiteX8" fmla="*/ 221138 w 660889"/>
                <a:gd name="connsiteY8" fmla="*/ 4789 h 191367"/>
                <a:gd name="connsiteX9" fmla="*/ 300275 w 660889"/>
                <a:gd name="connsiteY9" fmla="*/ 399 h 1913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0889" h="191367">
                  <a:moveTo>
                    <a:pt x="300275" y="399"/>
                  </a:moveTo>
                  <a:cubicBezTo>
                    <a:pt x="410994" y="-1308"/>
                    <a:pt x="511837" y="21251"/>
                    <a:pt x="610362" y="55271"/>
                  </a:cubicBezTo>
                  <a:cubicBezTo>
                    <a:pt x="651943" y="69660"/>
                    <a:pt x="670965" y="112338"/>
                    <a:pt x="655601" y="151602"/>
                  </a:cubicBezTo>
                  <a:cubicBezTo>
                    <a:pt x="642798" y="184525"/>
                    <a:pt x="598047" y="200377"/>
                    <a:pt x="560246" y="186110"/>
                  </a:cubicBezTo>
                  <a:cubicBezTo>
                    <a:pt x="448795" y="144164"/>
                    <a:pt x="333930" y="133555"/>
                    <a:pt x="216016" y="146115"/>
                  </a:cubicBezTo>
                  <a:cubicBezTo>
                    <a:pt x="175411" y="150383"/>
                    <a:pt x="136147" y="159040"/>
                    <a:pt x="97737" y="171966"/>
                  </a:cubicBezTo>
                  <a:cubicBezTo>
                    <a:pt x="51888" y="187452"/>
                    <a:pt x="18965" y="162942"/>
                    <a:pt x="4699" y="128678"/>
                  </a:cubicBezTo>
                  <a:cubicBezTo>
                    <a:pt x="-10422" y="92218"/>
                    <a:pt x="12381" y="51857"/>
                    <a:pt x="52620" y="38932"/>
                  </a:cubicBezTo>
                  <a:cubicBezTo>
                    <a:pt x="107492" y="21373"/>
                    <a:pt x="163949" y="11252"/>
                    <a:pt x="221138" y="4789"/>
                  </a:cubicBezTo>
                  <a:cubicBezTo>
                    <a:pt x="249427" y="1741"/>
                    <a:pt x="277595" y="-1064"/>
                    <a:pt x="300275" y="399"/>
                  </a:cubicBezTo>
                  <a:close/>
                </a:path>
              </a:pathLst>
            </a:custGeom>
            <a:solidFill>
              <a:srgbClr val="FEFEFE"/>
            </a:solidFill>
            <a:ln w="12171" cap="flat">
              <a:noFill/>
              <a:prstDash val="solid"/>
              <a:miter/>
            </a:ln>
          </p:spPr>
          <p:txBody>
            <a:bodyPr rtlCol="0" anchor="ctr"/>
            <a:lstStyle/>
            <a:p>
              <a:endParaRPr lang="en-US"/>
            </a:p>
          </p:txBody>
        </p:sp>
        <p:sp>
          <p:nvSpPr>
            <p:cNvPr id="13" name="Freeform: Shape 12">
              <a:extLst>
                <a:ext uri="{FF2B5EF4-FFF2-40B4-BE49-F238E27FC236}">
                  <a16:creationId xmlns:a16="http://schemas.microsoft.com/office/drawing/2014/main" id="{7C242BD1-C0B2-4A16-A4E7-6C5CEA65268F}"/>
                </a:ext>
              </a:extLst>
            </p:cNvPr>
            <p:cNvSpPr/>
            <p:nvPr/>
          </p:nvSpPr>
          <p:spPr>
            <a:xfrm>
              <a:off x="5677852" y="1750455"/>
              <a:ext cx="264808" cy="241131"/>
            </a:xfrm>
            <a:custGeom>
              <a:avLst/>
              <a:gdLst>
                <a:gd name="connsiteX0" fmla="*/ 193692 w 264808"/>
                <a:gd name="connsiteY0" fmla="*/ 683 h 241131"/>
                <a:gd name="connsiteX1" fmla="*/ 261001 w 264808"/>
                <a:gd name="connsiteY1" fmla="*/ 44093 h 241131"/>
                <a:gd name="connsiteX2" fmla="*/ 233565 w 264808"/>
                <a:gd name="connsiteY2" fmla="*/ 127498 h 241131"/>
                <a:gd name="connsiteX3" fmla="*/ 118334 w 264808"/>
                <a:gd name="connsiteY3" fmla="*/ 220293 h 241131"/>
                <a:gd name="connsiteX4" fmla="*/ 22003 w 264808"/>
                <a:gd name="connsiteY4" fmla="*/ 222610 h 241131"/>
                <a:gd name="connsiteX5" fmla="*/ 20174 w 264808"/>
                <a:gd name="connsiteY5" fmla="*/ 122621 h 241131"/>
                <a:gd name="connsiteX6" fmla="*/ 162232 w 264808"/>
                <a:gd name="connsiteY6" fmla="*/ 9097 h 241131"/>
                <a:gd name="connsiteX7" fmla="*/ 193692 w 264808"/>
                <a:gd name="connsiteY7" fmla="*/ 683 h 241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4808" h="241131">
                  <a:moveTo>
                    <a:pt x="193692" y="683"/>
                  </a:moveTo>
                  <a:cubicBezTo>
                    <a:pt x="225273" y="561"/>
                    <a:pt x="253928" y="20071"/>
                    <a:pt x="261001" y="44093"/>
                  </a:cubicBezTo>
                  <a:cubicBezTo>
                    <a:pt x="271122" y="78357"/>
                    <a:pt x="260757" y="110183"/>
                    <a:pt x="233565" y="127498"/>
                  </a:cubicBezTo>
                  <a:cubicBezTo>
                    <a:pt x="191619" y="154081"/>
                    <a:pt x="153574" y="185419"/>
                    <a:pt x="118334" y="220293"/>
                  </a:cubicBezTo>
                  <a:cubicBezTo>
                    <a:pt x="91142" y="247241"/>
                    <a:pt x="48464" y="248094"/>
                    <a:pt x="22003" y="222610"/>
                  </a:cubicBezTo>
                  <a:cubicBezTo>
                    <a:pt x="-6774" y="194930"/>
                    <a:pt x="-7262" y="151764"/>
                    <a:pt x="20174" y="122621"/>
                  </a:cubicBezTo>
                  <a:cubicBezTo>
                    <a:pt x="62121" y="77992"/>
                    <a:pt x="110164" y="41045"/>
                    <a:pt x="162232" y="9097"/>
                  </a:cubicBezTo>
                  <a:cubicBezTo>
                    <a:pt x="172718" y="2634"/>
                    <a:pt x="184180" y="-1756"/>
                    <a:pt x="193692" y="683"/>
                  </a:cubicBezTo>
                  <a:close/>
                </a:path>
              </a:pathLst>
            </a:custGeom>
            <a:solidFill>
              <a:srgbClr val="FEFEFE"/>
            </a:solidFill>
            <a:ln w="12171" cap="flat">
              <a:noFill/>
              <a:prstDash val="solid"/>
              <a:miter/>
            </a:ln>
          </p:spPr>
          <p:txBody>
            <a:bodyPr rtlCol="0" anchor="ctr"/>
            <a:lstStyle/>
            <a:p>
              <a:endParaRPr lang="en-US"/>
            </a:p>
          </p:txBody>
        </p:sp>
      </p:grpSp>
    </p:spTree>
    <p:custDataLst>
      <p:tags r:id="rId1"/>
    </p:custDataLst>
    <p:extLst>
      <p:ext uri="{BB962C8B-B14F-4D97-AF65-F5344CB8AC3E}">
        <p14:creationId xmlns:p14="http://schemas.microsoft.com/office/powerpoint/2010/main" val="101613247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B8CE03C6-1252-45EC-8039-5FE743FF714D}"/>
              </a:ext>
            </a:extLst>
          </p:cNvPr>
          <p:cNvSpPr txBox="1"/>
          <p:nvPr/>
        </p:nvSpPr>
        <p:spPr>
          <a:xfrm>
            <a:off x="9296649" y="154773"/>
            <a:ext cx="2895351" cy="307777"/>
          </a:xfrm>
          <a:prstGeom prst="rect">
            <a:avLst/>
          </a:prstGeom>
          <a:solidFill>
            <a:srgbClr val="DAF3F6"/>
          </a:solidFill>
          <a:effectLst>
            <a:softEdge rad="12700"/>
          </a:effectLst>
        </p:spPr>
        <p:txBody>
          <a:bodyPr wrap="square" lIns="91440" tIns="45720" rIns="91440" bIns="45720" anchor="t">
            <a:spAutoFit/>
          </a:bodyPr>
          <a:lstStyle/>
          <a:p>
            <a:pPr algn="ctr"/>
            <a:r>
              <a:rPr lang="fr-FR" dirty="0">
                <a:solidFill>
                  <a:schemeClr val="tx1">
                    <a:lumMod val="50000"/>
                    <a:lumOff val="50000"/>
                  </a:schemeClr>
                </a:solidFill>
                <a:latin typeface="Comic Sans MS"/>
              </a:rPr>
              <a:t>Vérifiez</a:t>
            </a:r>
            <a:r>
              <a:rPr lang="en-GB" dirty="0">
                <a:solidFill>
                  <a:schemeClr val="tx1">
                    <a:lumMod val="50000"/>
                    <a:lumOff val="50000"/>
                  </a:schemeClr>
                </a:solidFill>
                <a:latin typeface="Comic Sans MS"/>
              </a:rPr>
              <a:t> </a:t>
            </a:r>
            <a:r>
              <a:rPr lang="fr-FR" dirty="0">
                <a:solidFill>
                  <a:schemeClr val="tx1">
                    <a:lumMod val="50000"/>
                    <a:lumOff val="50000"/>
                  </a:schemeClr>
                </a:solidFill>
                <a:latin typeface="Comic Sans MS"/>
              </a:rPr>
              <a:t>votre compréhension </a:t>
            </a:r>
          </a:p>
        </p:txBody>
      </p:sp>
      <p:sp>
        <p:nvSpPr>
          <p:cNvPr id="5" name="Google Shape;222;p10">
            <a:extLst>
              <a:ext uri="{FF2B5EF4-FFF2-40B4-BE49-F238E27FC236}">
                <a16:creationId xmlns:a16="http://schemas.microsoft.com/office/drawing/2014/main" id="{8A036A78-0108-4728-A23D-00AEBC3C2F2B}"/>
              </a:ext>
            </a:extLst>
          </p:cNvPr>
          <p:cNvSpPr txBox="1"/>
          <p:nvPr/>
        </p:nvSpPr>
        <p:spPr>
          <a:xfrm>
            <a:off x="0" y="572301"/>
            <a:ext cx="12192000" cy="1077178"/>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fr-FR" sz="3200" b="1" dirty="0">
                <a:solidFill>
                  <a:schemeClr val="bg1"/>
                </a:solidFill>
                <a:latin typeface="Comic Sans MS"/>
                <a:sym typeface="Comic Sans MS"/>
              </a:rPr>
              <a:t>Placez des parenthèses, si nécessaire, pour que cette égalité soit vraie.</a:t>
            </a:r>
            <a:endParaRPr lang="fr-FR" sz="3200" dirty="0"/>
          </a:p>
        </p:txBody>
      </p:sp>
      <p:sp>
        <p:nvSpPr>
          <p:cNvPr id="8" name="TextBox 7">
            <a:extLst>
              <a:ext uri="{FF2B5EF4-FFF2-40B4-BE49-F238E27FC236}">
                <a16:creationId xmlns:a16="http://schemas.microsoft.com/office/drawing/2014/main" id="{69F524E3-4C96-4AC1-9A95-BB0F00C19AB5}"/>
              </a:ext>
            </a:extLst>
          </p:cNvPr>
          <p:cNvSpPr txBox="1"/>
          <p:nvPr/>
        </p:nvSpPr>
        <p:spPr>
          <a:xfrm>
            <a:off x="2892956" y="3429000"/>
            <a:ext cx="6403693" cy="993029"/>
          </a:xfrm>
          <a:prstGeom prst="rect">
            <a:avLst/>
          </a:prstGeom>
          <a:noFill/>
        </p:spPr>
        <p:txBody>
          <a:bodyPr wrap="square">
            <a:spAutoFit/>
          </a:bodyPr>
          <a:lstStyle/>
          <a:p>
            <a:pPr marL="514350" marR="0">
              <a:lnSpc>
                <a:spcPct val="150000"/>
              </a:lnSpc>
              <a:spcBef>
                <a:spcPts val="0"/>
              </a:spcBef>
              <a:spcAft>
                <a:spcPts val="800"/>
              </a:spcAft>
              <a:tabLst>
                <a:tab pos="4572000" algn="l"/>
              </a:tabLst>
            </a:pPr>
            <a:r>
              <a:rPr lang="en-US" sz="4400" dirty="0">
                <a:solidFill>
                  <a:schemeClr val="tx1">
                    <a:lumMod val="65000"/>
                    <a:lumOff val="35000"/>
                  </a:schemeClr>
                </a:solidFill>
                <a:latin typeface="+mj-lt"/>
              </a:rPr>
              <a:t>25,4  +  4,6  ÷  6  =  5</a:t>
            </a:r>
          </a:p>
        </p:txBody>
      </p:sp>
      <p:sp>
        <p:nvSpPr>
          <p:cNvPr id="11" name="Rectangle 10">
            <a:extLst>
              <a:ext uri="{FF2B5EF4-FFF2-40B4-BE49-F238E27FC236}">
                <a16:creationId xmlns:a16="http://schemas.microsoft.com/office/drawing/2014/main" id="{38FF2616-419A-4286-A905-EE9EF0A1BA97}"/>
              </a:ext>
            </a:extLst>
          </p:cNvPr>
          <p:cNvSpPr/>
          <p:nvPr/>
        </p:nvSpPr>
        <p:spPr>
          <a:xfrm>
            <a:off x="5627366" y="2154519"/>
            <a:ext cx="934872" cy="769441"/>
          </a:xfrm>
          <a:prstGeom prst="rect">
            <a:avLst/>
          </a:prstGeom>
          <a:noFill/>
        </p:spPr>
        <p:txBody>
          <a:bodyPr wrap="none" lIns="91440" tIns="45720" rIns="91440" bIns="45720">
            <a:spAutoFit/>
          </a:bodyPr>
          <a:lstStyle/>
          <a:p>
            <a:pPr algn="ctr"/>
            <a:r>
              <a:rPr lang="en-US" sz="4400" dirty="0">
                <a:solidFill>
                  <a:schemeClr val="accent1"/>
                </a:solidFill>
                <a:latin typeface="+mj-lt"/>
              </a:rPr>
              <a:t>(  )</a:t>
            </a:r>
          </a:p>
        </p:txBody>
      </p:sp>
    </p:spTree>
    <p:custDataLst>
      <p:tags r:id="rId1"/>
    </p:custDataLst>
    <p:extLst>
      <p:ext uri="{BB962C8B-B14F-4D97-AF65-F5344CB8AC3E}">
        <p14:creationId xmlns:p14="http://schemas.microsoft.com/office/powerpoint/2010/main" val="224324397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Google Shape;222;p10">
            <a:extLst>
              <a:ext uri="{FF2B5EF4-FFF2-40B4-BE49-F238E27FC236}">
                <a16:creationId xmlns:a16="http://schemas.microsoft.com/office/drawing/2014/main" id="{8A036A78-0108-4728-A23D-00AEBC3C2F2B}"/>
              </a:ext>
            </a:extLst>
          </p:cNvPr>
          <p:cNvSpPr txBox="1"/>
          <p:nvPr/>
        </p:nvSpPr>
        <p:spPr>
          <a:xfrm>
            <a:off x="0" y="572301"/>
            <a:ext cx="12192000" cy="1077178"/>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fr-FR" sz="3200" b="1" dirty="0">
                <a:solidFill>
                  <a:schemeClr val="bg1"/>
                </a:solidFill>
                <a:latin typeface="Comic Sans MS"/>
                <a:sym typeface="Comic Sans MS"/>
              </a:rPr>
              <a:t>Placez des parenthèses, si nécessaire, pour que cette égalité soit vraie.</a:t>
            </a:r>
            <a:endParaRPr lang="fr-FR" sz="3200" dirty="0"/>
          </a:p>
        </p:txBody>
      </p:sp>
      <p:sp>
        <p:nvSpPr>
          <p:cNvPr id="8" name="TextBox 7">
            <a:extLst>
              <a:ext uri="{FF2B5EF4-FFF2-40B4-BE49-F238E27FC236}">
                <a16:creationId xmlns:a16="http://schemas.microsoft.com/office/drawing/2014/main" id="{69F524E3-4C96-4AC1-9A95-BB0F00C19AB5}"/>
              </a:ext>
            </a:extLst>
          </p:cNvPr>
          <p:cNvSpPr txBox="1"/>
          <p:nvPr/>
        </p:nvSpPr>
        <p:spPr>
          <a:xfrm>
            <a:off x="2747556" y="3429000"/>
            <a:ext cx="6696887" cy="993029"/>
          </a:xfrm>
          <a:prstGeom prst="rect">
            <a:avLst/>
          </a:prstGeom>
          <a:noFill/>
        </p:spPr>
        <p:txBody>
          <a:bodyPr wrap="square">
            <a:spAutoFit/>
          </a:bodyPr>
          <a:lstStyle/>
          <a:p>
            <a:pPr marL="514350" marR="0">
              <a:lnSpc>
                <a:spcPct val="150000"/>
              </a:lnSpc>
              <a:spcBef>
                <a:spcPts val="0"/>
              </a:spcBef>
              <a:spcAft>
                <a:spcPts val="800"/>
              </a:spcAft>
              <a:tabLst>
                <a:tab pos="4572000" algn="l"/>
              </a:tabLst>
            </a:pPr>
            <a:r>
              <a:rPr lang="en-US" sz="4400" dirty="0">
                <a:solidFill>
                  <a:schemeClr val="accent1"/>
                </a:solidFill>
                <a:latin typeface="+mj-lt"/>
              </a:rPr>
              <a:t>(</a:t>
            </a:r>
            <a:r>
              <a:rPr lang="en-US" sz="4400" dirty="0">
                <a:solidFill>
                  <a:schemeClr val="tx1">
                    <a:lumMod val="65000"/>
                    <a:lumOff val="35000"/>
                  </a:schemeClr>
                </a:solidFill>
                <a:latin typeface="+mj-lt"/>
              </a:rPr>
              <a:t>25,4  +  4,6</a:t>
            </a:r>
            <a:r>
              <a:rPr lang="en-US" sz="4400" dirty="0">
                <a:solidFill>
                  <a:schemeClr val="accent1"/>
                </a:solidFill>
                <a:latin typeface="+mj-lt"/>
              </a:rPr>
              <a:t>)</a:t>
            </a:r>
            <a:r>
              <a:rPr lang="en-US" sz="4400" dirty="0">
                <a:solidFill>
                  <a:schemeClr val="tx1">
                    <a:lumMod val="65000"/>
                    <a:lumOff val="35000"/>
                  </a:schemeClr>
                </a:solidFill>
                <a:latin typeface="+mj-lt"/>
              </a:rPr>
              <a:t>  ÷  6  =  5</a:t>
            </a:r>
          </a:p>
        </p:txBody>
      </p:sp>
    </p:spTree>
    <p:custDataLst>
      <p:tags r:id="rId1"/>
    </p:custDataLst>
    <p:extLst>
      <p:ext uri="{BB962C8B-B14F-4D97-AF65-F5344CB8AC3E}">
        <p14:creationId xmlns:p14="http://schemas.microsoft.com/office/powerpoint/2010/main" val="382839197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8" name="TextBox 7">
                <a:extLst>
                  <a:ext uri="{FF2B5EF4-FFF2-40B4-BE49-F238E27FC236}">
                    <a16:creationId xmlns:a16="http://schemas.microsoft.com/office/drawing/2014/main" id="{69F524E3-4C96-4AC1-9A95-BB0F00C19AB5}"/>
                  </a:ext>
                </a:extLst>
              </p:cNvPr>
              <p:cNvSpPr txBox="1"/>
              <p:nvPr/>
            </p:nvSpPr>
            <p:spPr>
              <a:xfrm>
                <a:off x="2201361" y="3429000"/>
                <a:ext cx="7786881" cy="995722"/>
              </a:xfrm>
              <a:prstGeom prst="rect">
                <a:avLst/>
              </a:prstGeom>
              <a:noFill/>
            </p:spPr>
            <p:txBody>
              <a:bodyPr wrap="square">
                <a:spAutoFit/>
              </a:bodyPr>
              <a:lstStyle>
                <a:defPPr marR="0" lvl="0" algn="l" rtl="0">
                  <a:lnSpc>
                    <a:spcPct val="100000"/>
                  </a:lnSpc>
                  <a:spcBef>
                    <a:spcPts val="0"/>
                  </a:spcBef>
                  <a:spcAft>
                    <a:spcPts val="0"/>
                  </a:spcAft>
                </a:defPPr>
                <a:lvl1pPr marL="514350">
                  <a:lnSpc>
                    <a:spcPct val="150000"/>
                  </a:lnSpc>
                  <a:spcAft>
                    <a:spcPts val="800"/>
                  </a:spcAft>
                  <a:tabLst>
                    <a:tab pos="4572000" algn="l"/>
                  </a:tabLst>
                  <a:defRPr sz="5400">
                    <a:solidFill>
                      <a:schemeClr val="tx1">
                        <a:lumMod val="65000"/>
                        <a:lumOff val="35000"/>
                      </a:schemeClr>
                    </a:solidFill>
                    <a:latin typeface="+mj-lt"/>
                  </a:defRPr>
                </a:lvl1pPr>
              </a:lstStyle>
              <a:p>
                <a:r>
                  <a:rPr lang="en-US" sz="4400" dirty="0"/>
                  <a:t>16,38  –  1,5  </a:t>
                </a:r>
                <a14:m>
                  <m:oMath xmlns:m="http://schemas.openxmlformats.org/officeDocument/2006/math">
                    <m:r>
                      <a:rPr lang="en-US" sz="4400" i="1" dirty="0" smtClean="0">
                        <a:latin typeface="Cambria Math" panose="02040503050406030204" pitchFamily="18" charset="0"/>
                        <a:ea typeface="Cambria Math" panose="02040503050406030204" pitchFamily="18" charset="0"/>
                      </a:rPr>
                      <m:t>×</m:t>
                    </m:r>
                  </m:oMath>
                </a14:m>
                <a:r>
                  <a:rPr lang="en-US" sz="4400" dirty="0"/>
                  <a:t>  4  =  10,38</a:t>
                </a:r>
              </a:p>
            </p:txBody>
          </p:sp>
        </mc:Choice>
        <mc:Fallback xmlns="">
          <p:sp>
            <p:nvSpPr>
              <p:cNvPr id="8" name="TextBox 7">
                <a:extLst>
                  <a:ext uri="{FF2B5EF4-FFF2-40B4-BE49-F238E27FC236}">
                    <a16:creationId xmlns:a16="http://schemas.microsoft.com/office/drawing/2014/main" id="{69F524E3-4C96-4AC1-9A95-BB0F00C19AB5}"/>
                  </a:ext>
                </a:extLst>
              </p:cNvPr>
              <p:cNvSpPr txBox="1">
                <a:spLocks noRot="1" noChangeAspect="1" noMove="1" noResize="1" noEditPoints="1" noAdjustHandles="1" noChangeArrowheads="1" noChangeShapeType="1" noTextEdit="1"/>
              </p:cNvSpPr>
              <p:nvPr/>
            </p:nvSpPr>
            <p:spPr>
              <a:xfrm>
                <a:off x="2201361" y="3429000"/>
                <a:ext cx="7786881" cy="995722"/>
              </a:xfrm>
              <a:prstGeom prst="rect">
                <a:avLst/>
              </a:prstGeom>
              <a:blipFill>
                <a:blip r:embed="rId4"/>
                <a:stretch>
                  <a:fillRect r="-392" b="-28221"/>
                </a:stretch>
              </a:blipFill>
            </p:spPr>
            <p:txBody>
              <a:bodyPr/>
              <a:lstStyle/>
              <a:p>
                <a:r>
                  <a:rPr lang="fr-FR">
                    <a:noFill/>
                  </a:rPr>
                  <a:t> </a:t>
                </a:r>
              </a:p>
            </p:txBody>
          </p:sp>
        </mc:Fallback>
      </mc:AlternateContent>
      <p:sp>
        <p:nvSpPr>
          <p:cNvPr id="11" name="Google Shape;222;p10">
            <a:extLst>
              <a:ext uri="{FF2B5EF4-FFF2-40B4-BE49-F238E27FC236}">
                <a16:creationId xmlns:a16="http://schemas.microsoft.com/office/drawing/2014/main" id="{8A036A78-0108-4728-A23D-00AEBC3C2F2B}"/>
              </a:ext>
            </a:extLst>
          </p:cNvPr>
          <p:cNvSpPr txBox="1"/>
          <p:nvPr/>
        </p:nvSpPr>
        <p:spPr>
          <a:xfrm>
            <a:off x="0" y="572301"/>
            <a:ext cx="12192000" cy="1077178"/>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fr-FR" sz="3200" b="1" dirty="0">
                <a:solidFill>
                  <a:schemeClr val="bg1"/>
                </a:solidFill>
                <a:latin typeface="Comic Sans MS"/>
                <a:sym typeface="Comic Sans MS"/>
              </a:rPr>
              <a:t>Placez des parenthèses, si nécessaire, pour que cette égalité soit vraie.</a:t>
            </a:r>
            <a:endParaRPr lang="fr-FR" sz="3200" dirty="0">
              <a:solidFill>
                <a:schemeClr val="bg1"/>
              </a:solidFill>
            </a:endParaRPr>
          </a:p>
        </p:txBody>
      </p:sp>
      <p:sp>
        <p:nvSpPr>
          <p:cNvPr id="6" name="Rectangle 5">
            <a:extLst>
              <a:ext uri="{FF2B5EF4-FFF2-40B4-BE49-F238E27FC236}">
                <a16:creationId xmlns:a16="http://schemas.microsoft.com/office/drawing/2014/main" id="{52AC9DAA-A6BB-4A13-86CA-1E8391CBF8D4}"/>
              </a:ext>
            </a:extLst>
          </p:cNvPr>
          <p:cNvSpPr/>
          <p:nvPr/>
        </p:nvSpPr>
        <p:spPr>
          <a:xfrm>
            <a:off x="5627366" y="2174839"/>
            <a:ext cx="934872" cy="769441"/>
          </a:xfrm>
          <a:prstGeom prst="rect">
            <a:avLst/>
          </a:prstGeom>
          <a:noFill/>
        </p:spPr>
        <p:txBody>
          <a:bodyPr wrap="none" lIns="91440" tIns="45720" rIns="91440" bIns="45720">
            <a:spAutoFit/>
          </a:bodyPr>
          <a:lstStyle/>
          <a:p>
            <a:pPr algn="ctr"/>
            <a:r>
              <a:rPr lang="en-US" sz="4400" dirty="0">
                <a:solidFill>
                  <a:schemeClr val="accent1"/>
                </a:solidFill>
                <a:latin typeface="+mj-lt"/>
              </a:rPr>
              <a:t>(  )</a:t>
            </a:r>
          </a:p>
        </p:txBody>
      </p:sp>
    </p:spTree>
    <p:custDataLst>
      <p:tags r:id="rId1"/>
    </p:custDataLst>
    <p:extLst>
      <p:ext uri="{BB962C8B-B14F-4D97-AF65-F5344CB8AC3E}">
        <p14:creationId xmlns:p14="http://schemas.microsoft.com/office/powerpoint/2010/main" val="258169577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8" name="TextBox 7">
                <a:extLst>
                  <a:ext uri="{FF2B5EF4-FFF2-40B4-BE49-F238E27FC236}">
                    <a16:creationId xmlns:a16="http://schemas.microsoft.com/office/drawing/2014/main" id="{69F524E3-4C96-4AC1-9A95-BB0F00C19AB5}"/>
                  </a:ext>
                </a:extLst>
              </p:cNvPr>
              <p:cNvSpPr txBox="1"/>
              <p:nvPr/>
            </p:nvSpPr>
            <p:spPr>
              <a:xfrm>
                <a:off x="2209974" y="3429000"/>
                <a:ext cx="7769655" cy="995722"/>
              </a:xfrm>
              <a:prstGeom prst="rect">
                <a:avLst/>
              </a:prstGeom>
              <a:noFill/>
            </p:spPr>
            <p:txBody>
              <a:bodyPr wrap="square">
                <a:spAutoFit/>
              </a:bodyPr>
              <a:lstStyle>
                <a:defPPr marR="0" lvl="0" algn="l" rtl="0">
                  <a:lnSpc>
                    <a:spcPct val="100000"/>
                  </a:lnSpc>
                  <a:spcBef>
                    <a:spcPts val="0"/>
                  </a:spcBef>
                  <a:spcAft>
                    <a:spcPts val="0"/>
                  </a:spcAft>
                </a:defPPr>
                <a:lvl1pPr marL="514350">
                  <a:lnSpc>
                    <a:spcPct val="150000"/>
                  </a:lnSpc>
                  <a:spcAft>
                    <a:spcPts val="800"/>
                  </a:spcAft>
                  <a:tabLst>
                    <a:tab pos="4572000" algn="l"/>
                  </a:tabLst>
                  <a:defRPr sz="5400">
                    <a:solidFill>
                      <a:schemeClr val="tx1">
                        <a:lumMod val="65000"/>
                        <a:lumOff val="35000"/>
                      </a:schemeClr>
                    </a:solidFill>
                    <a:latin typeface="+mj-lt"/>
                  </a:defRPr>
                </a:lvl1pPr>
              </a:lstStyle>
              <a:p>
                <a:r>
                  <a:rPr lang="en-US" sz="4400" dirty="0"/>
                  <a:t>16,38  –  1,5  </a:t>
                </a:r>
                <a14:m>
                  <m:oMath xmlns:m="http://schemas.openxmlformats.org/officeDocument/2006/math">
                    <m:r>
                      <a:rPr lang="en-US" sz="4400" i="1" dirty="0" smtClean="0">
                        <a:latin typeface="Cambria Math" panose="02040503050406030204" pitchFamily="18" charset="0"/>
                        <a:ea typeface="Cambria Math" panose="02040503050406030204" pitchFamily="18" charset="0"/>
                      </a:rPr>
                      <m:t>×</m:t>
                    </m:r>
                  </m:oMath>
                </a14:m>
                <a:r>
                  <a:rPr lang="en-US" sz="4400" dirty="0"/>
                  <a:t>  4  =  10,38</a:t>
                </a:r>
              </a:p>
            </p:txBody>
          </p:sp>
        </mc:Choice>
        <mc:Fallback xmlns="">
          <p:sp>
            <p:nvSpPr>
              <p:cNvPr id="8" name="TextBox 7">
                <a:extLst>
                  <a:ext uri="{FF2B5EF4-FFF2-40B4-BE49-F238E27FC236}">
                    <a16:creationId xmlns:a16="http://schemas.microsoft.com/office/drawing/2014/main" id="{69F524E3-4C96-4AC1-9A95-BB0F00C19AB5}"/>
                  </a:ext>
                </a:extLst>
              </p:cNvPr>
              <p:cNvSpPr txBox="1">
                <a:spLocks noRot="1" noChangeAspect="1" noMove="1" noResize="1" noEditPoints="1" noAdjustHandles="1" noChangeArrowheads="1" noChangeShapeType="1" noTextEdit="1"/>
              </p:cNvSpPr>
              <p:nvPr/>
            </p:nvSpPr>
            <p:spPr>
              <a:xfrm>
                <a:off x="2209974" y="3429000"/>
                <a:ext cx="7769655" cy="995722"/>
              </a:xfrm>
              <a:prstGeom prst="rect">
                <a:avLst/>
              </a:prstGeom>
              <a:blipFill>
                <a:blip r:embed="rId4"/>
                <a:stretch>
                  <a:fillRect r="-549" b="-28221"/>
                </a:stretch>
              </a:blipFill>
            </p:spPr>
            <p:txBody>
              <a:bodyPr/>
              <a:lstStyle/>
              <a:p>
                <a:r>
                  <a:rPr lang="fr-FR">
                    <a:noFill/>
                  </a:rPr>
                  <a:t> </a:t>
                </a:r>
              </a:p>
            </p:txBody>
          </p:sp>
        </mc:Fallback>
      </mc:AlternateContent>
      <p:sp>
        <p:nvSpPr>
          <p:cNvPr id="11" name="Google Shape;222;p10">
            <a:extLst>
              <a:ext uri="{FF2B5EF4-FFF2-40B4-BE49-F238E27FC236}">
                <a16:creationId xmlns:a16="http://schemas.microsoft.com/office/drawing/2014/main" id="{8A036A78-0108-4728-A23D-00AEBC3C2F2B}"/>
              </a:ext>
            </a:extLst>
          </p:cNvPr>
          <p:cNvSpPr txBox="1"/>
          <p:nvPr/>
        </p:nvSpPr>
        <p:spPr>
          <a:xfrm>
            <a:off x="0" y="572301"/>
            <a:ext cx="12192000" cy="1077178"/>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fr-FR" sz="3200" b="1" dirty="0">
                <a:solidFill>
                  <a:schemeClr val="bg1"/>
                </a:solidFill>
                <a:latin typeface="Comic Sans MS"/>
                <a:sym typeface="Comic Sans MS"/>
              </a:rPr>
              <a:t>Placez des parenthèses, si nécessaire, pour que cette égalité soit vraie.</a:t>
            </a:r>
            <a:endParaRPr lang="fr-FR" sz="3200" dirty="0"/>
          </a:p>
        </p:txBody>
      </p:sp>
      <p:sp>
        <p:nvSpPr>
          <p:cNvPr id="7" name="Rectangle 6">
            <a:extLst>
              <a:ext uri="{FF2B5EF4-FFF2-40B4-BE49-F238E27FC236}">
                <a16:creationId xmlns:a16="http://schemas.microsoft.com/office/drawing/2014/main" id="{9311BCCE-BFD8-471F-BAF4-A37A4E8747F8}"/>
              </a:ext>
            </a:extLst>
          </p:cNvPr>
          <p:cNvSpPr/>
          <p:nvPr/>
        </p:nvSpPr>
        <p:spPr>
          <a:xfrm>
            <a:off x="5627366" y="2154519"/>
            <a:ext cx="934872" cy="769441"/>
          </a:xfrm>
          <a:prstGeom prst="rect">
            <a:avLst/>
          </a:prstGeom>
          <a:noFill/>
        </p:spPr>
        <p:txBody>
          <a:bodyPr wrap="none" lIns="91440" tIns="45720" rIns="91440" bIns="45720">
            <a:spAutoFit/>
          </a:bodyPr>
          <a:lstStyle/>
          <a:p>
            <a:pPr algn="ctr"/>
            <a:r>
              <a:rPr lang="en-US" sz="4400" dirty="0">
                <a:solidFill>
                  <a:schemeClr val="accent1"/>
                </a:solidFill>
                <a:latin typeface="+mj-lt"/>
              </a:rPr>
              <a:t>(  )</a:t>
            </a:r>
          </a:p>
        </p:txBody>
      </p:sp>
      <p:sp>
        <p:nvSpPr>
          <p:cNvPr id="9" name="Rectangle 8">
            <a:extLst>
              <a:ext uri="{FF2B5EF4-FFF2-40B4-BE49-F238E27FC236}">
                <a16:creationId xmlns:a16="http://schemas.microsoft.com/office/drawing/2014/main" id="{1AFCA477-F9AD-4DE1-BCE3-C312EEB2779F}"/>
              </a:ext>
            </a:extLst>
          </p:cNvPr>
          <p:cNvSpPr/>
          <p:nvPr/>
        </p:nvSpPr>
        <p:spPr>
          <a:xfrm>
            <a:off x="12814" y="5590711"/>
            <a:ext cx="12191999" cy="584775"/>
          </a:xfrm>
          <a:prstGeom prst="rect">
            <a:avLst/>
          </a:prstGeom>
          <a:noFill/>
        </p:spPr>
        <p:txBody>
          <a:bodyPr wrap="square" lIns="91440" tIns="45720" rIns="91440" bIns="45720">
            <a:spAutoFit/>
          </a:bodyPr>
          <a:lstStyle/>
          <a:p>
            <a:pPr algn="ctr"/>
            <a:r>
              <a:rPr lang="fr-FR" sz="3200" dirty="0">
                <a:ln w="22225">
                  <a:noFill/>
                  <a:prstDash val="solid"/>
                </a:ln>
                <a:solidFill>
                  <a:schemeClr val="accent1"/>
                </a:solidFill>
                <a:latin typeface="+mj-lt"/>
              </a:rPr>
              <a:t>Il n’est pas nécessaire d’ajouter des parenthèses.</a:t>
            </a:r>
            <a:endParaRPr lang="fr-FR" sz="3200" cap="none" spc="0" dirty="0">
              <a:ln w="22225">
                <a:noFill/>
                <a:prstDash val="solid"/>
              </a:ln>
              <a:solidFill>
                <a:schemeClr val="accent1"/>
              </a:solidFill>
              <a:effectLst/>
              <a:latin typeface="+mj-lt"/>
            </a:endParaRPr>
          </a:p>
        </p:txBody>
      </p:sp>
    </p:spTree>
    <p:custDataLst>
      <p:tags r:id="rId1"/>
    </p:custDataLst>
    <p:extLst>
      <p:ext uri="{BB962C8B-B14F-4D97-AF65-F5344CB8AC3E}">
        <p14:creationId xmlns:p14="http://schemas.microsoft.com/office/powerpoint/2010/main" val="348413516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69F524E3-4C96-4AC1-9A95-BB0F00C19AB5}"/>
              </a:ext>
            </a:extLst>
          </p:cNvPr>
          <p:cNvSpPr txBox="1"/>
          <p:nvPr/>
        </p:nvSpPr>
        <p:spPr>
          <a:xfrm>
            <a:off x="2741568" y="3429000"/>
            <a:ext cx="6706467" cy="993029"/>
          </a:xfrm>
          <a:prstGeom prst="rect">
            <a:avLst/>
          </a:prstGeom>
          <a:noFill/>
        </p:spPr>
        <p:txBody>
          <a:bodyPr wrap="square">
            <a:spAutoFit/>
          </a:bodyPr>
          <a:lstStyle>
            <a:defPPr marR="0" lvl="0" algn="l" rtl="0">
              <a:lnSpc>
                <a:spcPct val="100000"/>
              </a:lnSpc>
              <a:spcBef>
                <a:spcPts val="0"/>
              </a:spcBef>
              <a:spcAft>
                <a:spcPts val="0"/>
              </a:spcAft>
              <a:defRPr/>
            </a:defPPr>
            <a:lvl1pPr marL="514350">
              <a:lnSpc>
                <a:spcPct val="150000"/>
              </a:lnSpc>
              <a:spcAft>
                <a:spcPts val="800"/>
              </a:spcAft>
              <a:tabLst>
                <a:tab pos="4572000" algn="l"/>
              </a:tabLst>
              <a:defRPr sz="5400">
                <a:solidFill>
                  <a:schemeClr val="tx1">
                    <a:lumMod val="65000"/>
                    <a:lumOff val="35000"/>
                  </a:schemeClr>
                </a:solidFill>
                <a:latin typeface="+mj-lt"/>
              </a:defRPr>
            </a:lvl1pPr>
          </a:lstStyle>
          <a:p>
            <a:r>
              <a:rPr lang="en-US" sz="4400" dirty="0"/>
              <a:t>81  ÷  27  +  2,7  =  5,7</a:t>
            </a:r>
          </a:p>
        </p:txBody>
      </p:sp>
      <p:sp>
        <p:nvSpPr>
          <p:cNvPr id="10" name="Google Shape;222;p10">
            <a:extLst>
              <a:ext uri="{FF2B5EF4-FFF2-40B4-BE49-F238E27FC236}">
                <a16:creationId xmlns:a16="http://schemas.microsoft.com/office/drawing/2014/main" id="{8A036A78-0108-4728-A23D-00AEBC3C2F2B}"/>
              </a:ext>
            </a:extLst>
          </p:cNvPr>
          <p:cNvSpPr txBox="1"/>
          <p:nvPr/>
        </p:nvSpPr>
        <p:spPr>
          <a:xfrm>
            <a:off x="0" y="572301"/>
            <a:ext cx="12192000" cy="1077178"/>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fr-FR" sz="3200" b="1" dirty="0">
                <a:solidFill>
                  <a:schemeClr val="bg1"/>
                </a:solidFill>
                <a:latin typeface="Comic Sans MS"/>
                <a:sym typeface="Comic Sans MS"/>
              </a:rPr>
              <a:t>Placez des parenthèses, si nécessaire, pour que cette égalité soit vraie.</a:t>
            </a:r>
            <a:endParaRPr lang="fr-FR" sz="3200" dirty="0"/>
          </a:p>
        </p:txBody>
      </p:sp>
      <p:sp>
        <p:nvSpPr>
          <p:cNvPr id="6" name="Rectangle 5">
            <a:extLst>
              <a:ext uri="{FF2B5EF4-FFF2-40B4-BE49-F238E27FC236}">
                <a16:creationId xmlns:a16="http://schemas.microsoft.com/office/drawing/2014/main" id="{5CF91BCD-A226-42E0-A4A7-3E2A13988E8C}"/>
              </a:ext>
            </a:extLst>
          </p:cNvPr>
          <p:cNvSpPr/>
          <p:nvPr/>
        </p:nvSpPr>
        <p:spPr>
          <a:xfrm>
            <a:off x="5627366" y="2154519"/>
            <a:ext cx="934872" cy="769441"/>
          </a:xfrm>
          <a:prstGeom prst="rect">
            <a:avLst/>
          </a:prstGeom>
          <a:noFill/>
        </p:spPr>
        <p:txBody>
          <a:bodyPr wrap="none" lIns="91440" tIns="45720" rIns="91440" bIns="45720">
            <a:spAutoFit/>
          </a:bodyPr>
          <a:lstStyle/>
          <a:p>
            <a:pPr algn="ctr"/>
            <a:r>
              <a:rPr lang="en-US" sz="4400" dirty="0">
                <a:solidFill>
                  <a:schemeClr val="accent1"/>
                </a:solidFill>
                <a:latin typeface="+mj-lt"/>
              </a:rPr>
              <a:t>(  )</a:t>
            </a:r>
          </a:p>
        </p:txBody>
      </p:sp>
    </p:spTree>
    <p:custDataLst>
      <p:tags r:id="rId1"/>
    </p:custDataLst>
    <p:extLst>
      <p:ext uri="{BB962C8B-B14F-4D97-AF65-F5344CB8AC3E}">
        <p14:creationId xmlns:p14="http://schemas.microsoft.com/office/powerpoint/2010/main" val="96377464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Google Shape;222;p10">
            <a:extLst>
              <a:ext uri="{FF2B5EF4-FFF2-40B4-BE49-F238E27FC236}">
                <a16:creationId xmlns:a16="http://schemas.microsoft.com/office/drawing/2014/main" id="{31B4FE51-9FF9-46AE-93A1-AA486ECCB4B4}"/>
              </a:ext>
            </a:extLst>
          </p:cNvPr>
          <p:cNvSpPr txBox="1"/>
          <p:nvPr/>
        </p:nvSpPr>
        <p:spPr>
          <a:xfrm>
            <a:off x="0" y="572302"/>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defRPr/>
            </a:pPr>
            <a:r>
              <a:rPr lang="fr-FR" sz="3200" b="1" dirty="0">
                <a:solidFill>
                  <a:prstClr val="white"/>
                </a:solidFill>
                <a:latin typeface="Comic Sans MS"/>
                <a:sym typeface="Comic Sans MS"/>
              </a:rPr>
              <a:t>Objectifs d’Apprentissage Spécifiques </a:t>
            </a:r>
            <a:endParaRPr lang="en-US" dirty="0"/>
          </a:p>
        </p:txBody>
      </p:sp>
      <p:pic>
        <p:nvPicPr>
          <p:cNvPr id="8" name="Picture 7">
            <a:extLst>
              <a:ext uri="{FF2B5EF4-FFF2-40B4-BE49-F238E27FC236}">
                <a16:creationId xmlns:a16="http://schemas.microsoft.com/office/drawing/2014/main" id="{AE021D70-6B1B-4F47-A9F9-8349B476C988}"/>
              </a:ext>
            </a:extLst>
          </p:cNvPr>
          <p:cNvPicPr>
            <a:picLocks noChangeAspect="1"/>
          </p:cNvPicPr>
          <p:nvPr/>
        </p:nvPicPr>
        <p:blipFill>
          <a:blip r:embed="rId4"/>
          <a:srcRect/>
          <a:stretch/>
        </p:blipFill>
        <p:spPr>
          <a:xfrm flipH="1">
            <a:off x="11195089" y="106908"/>
            <a:ext cx="606363" cy="1781002"/>
          </a:xfrm>
          <a:prstGeom prst="rect">
            <a:avLst/>
          </a:prstGeom>
        </p:spPr>
      </p:pic>
      <p:sp>
        <p:nvSpPr>
          <p:cNvPr id="9" name="Google Shape;86;ga338da080d_1_6">
            <a:extLst>
              <a:ext uri="{FF2B5EF4-FFF2-40B4-BE49-F238E27FC236}">
                <a16:creationId xmlns:a16="http://schemas.microsoft.com/office/drawing/2014/main" id="{D8CC48AA-D7CE-4BD6-A9BA-C6C4132AD253}"/>
              </a:ext>
            </a:extLst>
          </p:cNvPr>
          <p:cNvSpPr txBox="1">
            <a:spLocks/>
          </p:cNvSpPr>
          <p:nvPr/>
        </p:nvSpPr>
        <p:spPr>
          <a:xfrm>
            <a:off x="293020" y="1622431"/>
            <a:ext cx="11605959" cy="2777291"/>
          </a:xfrm>
          <a:prstGeom prst="rect">
            <a:avLst/>
          </a:prstGeom>
          <a:noFill/>
          <a:ln>
            <a:noFill/>
          </a:ln>
        </p:spPr>
        <p:txBody>
          <a:bodyPr spcFirstLastPara="1" wrap="square" lIns="45700" tIns="45700" rIns="45700" bIns="4570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457200">
              <a:buClr>
                <a:srgbClr val="0076A3"/>
              </a:buClr>
              <a:buSzPts val="1100"/>
            </a:pPr>
            <a:r>
              <a:rPr lang="fr-FR" sz="2800" dirty="0">
                <a:solidFill>
                  <a:schemeClr val="tx1">
                    <a:lumMod val="65000"/>
                    <a:lumOff val="35000"/>
                  </a:schemeClr>
                </a:solidFill>
                <a:latin typeface="Comic Sans MS"/>
              </a:rPr>
              <a:t>A la fin de la séance, vous serez capable de :</a:t>
            </a:r>
          </a:p>
          <a:p>
            <a:pPr marL="457200">
              <a:buClr>
                <a:srgbClr val="0076A3"/>
              </a:buClr>
              <a:buSzPts val="1100"/>
            </a:pPr>
            <a:endParaRPr lang="fr-FR" sz="2800" dirty="0">
              <a:solidFill>
                <a:schemeClr val="tx1">
                  <a:lumMod val="65000"/>
                  <a:lumOff val="35000"/>
                </a:schemeClr>
              </a:solidFill>
              <a:latin typeface="Comic Sans MS"/>
            </a:endParaRPr>
          </a:p>
          <a:p>
            <a:pPr marL="514350" lvl="7" indent="457200">
              <a:buClr>
                <a:srgbClr val="0076A3"/>
              </a:buClr>
              <a:buSzPct val="100000"/>
              <a:buFont typeface="Arial"/>
              <a:buAutoNum type="arabicPeriod"/>
            </a:pPr>
            <a:r>
              <a:rPr lang="fr-FR" sz="2800" dirty="0">
                <a:solidFill>
                  <a:schemeClr val="tx1">
                    <a:lumMod val="65000"/>
                    <a:lumOff val="35000"/>
                  </a:schemeClr>
                </a:solidFill>
                <a:latin typeface="Comic Sans MS"/>
              </a:rPr>
              <a:t>Distinguer entre a + b ÷ c et (a + b) ÷ c</a:t>
            </a:r>
          </a:p>
          <a:p>
            <a:pPr marL="514350" lvl="7" indent="457200">
              <a:buClr>
                <a:srgbClr val="0076A3"/>
              </a:buClr>
              <a:buSzPct val="100000"/>
              <a:buFont typeface="Arial"/>
              <a:buAutoNum type="arabicPeriod"/>
            </a:pPr>
            <a:r>
              <a:rPr lang="fr-FR" sz="2800" dirty="0">
                <a:solidFill>
                  <a:schemeClr val="tx1">
                    <a:lumMod val="65000"/>
                    <a:lumOff val="35000"/>
                  </a:schemeClr>
                </a:solidFill>
                <a:latin typeface="Comic Sans MS"/>
              </a:rPr>
              <a:t>Distinguer entre a – b ÷ c et (a – b) ÷ c</a:t>
            </a:r>
          </a:p>
          <a:p>
            <a:pPr marL="511810" indent="548640">
              <a:buClr>
                <a:schemeClr val="dk1"/>
              </a:buClr>
              <a:buSzPts val="1100"/>
            </a:pPr>
            <a:endParaRPr lang="fr-FR" sz="3200" b="1" dirty="0">
              <a:solidFill>
                <a:srgbClr val="3A729A"/>
              </a:solidFill>
              <a:latin typeface="Comic Sans MS" panose="030F0702030302020204" pitchFamily="66" charset="0"/>
            </a:endParaRPr>
          </a:p>
          <a:p>
            <a:pPr marL="91440" indent="-127000">
              <a:spcBef>
                <a:spcPts val="1400"/>
              </a:spcBef>
              <a:buSzPts val="2000"/>
              <a:buFont typeface="Arial"/>
              <a:buChar char=" "/>
            </a:pPr>
            <a:endParaRPr lang="fr-FR" sz="3200" dirty="0">
              <a:latin typeface="Comic Sans MS" panose="030F0702030302020204" pitchFamily="66" charset="0"/>
            </a:endParaRPr>
          </a:p>
          <a:p>
            <a:pPr>
              <a:spcBef>
                <a:spcPts val="1400"/>
              </a:spcBef>
              <a:buSzPts val="2200"/>
            </a:pPr>
            <a:endParaRPr lang="fr-FR" sz="3200" dirty="0">
              <a:latin typeface="Comic Sans MS" panose="030F0702030302020204" pitchFamily="66" charset="0"/>
            </a:endParaRPr>
          </a:p>
        </p:txBody>
      </p:sp>
    </p:spTree>
    <p:custDataLst>
      <p:tags r:id="rId1"/>
    </p:custDataLst>
    <p:extLst>
      <p:ext uri="{BB962C8B-B14F-4D97-AF65-F5344CB8AC3E}">
        <p14:creationId xmlns:p14="http://schemas.microsoft.com/office/powerpoint/2010/main" val="93009596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Google Shape;222;p10">
            <a:extLst>
              <a:ext uri="{FF2B5EF4-FFF2-40B4-BE49-F238E27FC236}">
                <a16:creationId xmlns:a16="http://schemas.microsoft.com/office/drawing/2014/main" id="{8A036A78-0108-4728-A23D-00AEBC3C2F2B}"/>
              </a:ext>
            </a:extLst>
          </p:cNvPr>
          <p:cNvSpPr txBox="1"/>
          <p:nvPr/>
        </p:nvSpPr>
        <p:spPr>
          <a:xfrm>
            <a:off x="0" y="572301"/>
            <a:ext cx="12192000" cy="1077178"/>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fr-FR" sz="3200" b="1" dirty="0">
                <a:solidFill>
                  <a:schemeClr val="bg1"/>
                </a:solidFill>
                <a:latin typeface="Comic Sans MS"/>
                <a:sym typeface="Comic Sans MS"/>
              </a:rPr>
              <a:t>Placez des parenthèses, si nécessaire, pour que cette égalité soit vraie.</a:t>
            </a:r>
            <a:endParaRPr lang="fr-FR" sz="3200" dirty="0"/>
          </a:p>
        </p:txBody>
      </p:sp>
      <p:sp>
        <p:nvSpPr>
          <p:cNvPr id="6" name="Rectangle 5">
            <a:extLst>
              <a:ext uri="{FF2B5EF4-FFF2-40B4-BE49-F238E27FC236}">
                <a16:creationId xmlns:a16="http://schemas.microsoft.com/office/drawing/2014/main" id="{273234A5-B106-444F-82F4-A99F0A106FBC}"/>
              </a:ext>
            </a:extLst>
          </p:cNvPr>
          <p:cNvSpPr/>
          <p:nvPr/>
        </p:nvSpPr>
        <p:spPr>
          <a:xfrm>
            <a:off x="12814" y="5590711"/>
            <a:ext cx="12191999" cy="584775"/>
          </a:xfrm>
          <a:prstGeom prst="rect">
            <a:avLst/>
          </a:prstGeom>
          <a:noFill/>
        </p:spPr>
        <p:txBody>
          <a:bodyPr wrap="square" lIns="91440" tIns="45720" rIns="91440" bIns="45720">
            <a:spAutoFit/>
          </a:bodyPr>
          <a:lstStyle/>
          <a:p>
            <a:pPr algn="ctr"/>
            <a:r>
              <a:rPr lang="fr-FR" sz="3200" dirty="0">
                <a:ln w="22225">
                  <a:noFill/>
                  <a:prstDash val="solid"/>
                </a:ln>
                <a:solidFill>
                  <a:schemeClr val="accent1"/>
                </a:solidFill>
                <a:latin typeface="+mj-lt"/>
              </a:rPr>
              <a:t>Il n’est pas nécessaire d’ajouter des parenthèses.</a:t>
            </a:r>
            <a:endParaRPr lang="fr-FR" sz="3200" cap="none" spc="0" dirty="0">
              <a:ln w="22225">
                <a:noFill/>
                <a:prstDash val="solid"/>
              </a:ln>
              <a:solidFill>
                <a:schemeClr val="accent1"/>
              </a:solidFill>
              <a:effectLst/>
              <a:latin typeface="+mj-lt"/>
            </a:endParaRPr>
          </a:p>
        </p:txBody>
      </p:sp>
      <p:sp>
        <p:nvSpPr>
          <p:cNvPr id="7" name="Rectangle 6">
            <a:extLst>
              <a:ext uri="{FF2B5EF4-FFF2-40B4-BE49-F238E27FC236}">
                <a16:creationId xmlns:a16="http://schemas.microsoft.com/office/drawing/2014/main" id="{592F6798-BB9F-4DFD-BE9A-51BB40B950AF}"/>
              </a:ext>
            </a:extLst>
          </p:cNvPr>
          <p:cNvSpPr/>
          <p:nvPr/>
        </p:nvSpPr>
        <p:spPr>
          <a:xfrm>
            <a:off x="5627366" y="2154519"/>
            <a:ext cx="934872" cy="769441"/>
          </a:xfrm>
          <a:prstGeom prst="rect">
            <a:avLst/>
          </a:prstGeom>
          <a:noFill/>
        </p:spPr>
        <p:txBody>
          <a:bodyPr wrap="none" lIns="91440" tIns="45720" rIns="91440" bIns="45720">
            <a:spAutoFit/>
          </a:bodyPr>
          <a:lstStyle/>
          <a:p>
            <a:pPr algn="ctr"/>
            <a:r>
              <a:rPr lang="en-US" sz="4400" dirty="0">
                <a:solidFill>
                  <a:schemeClr val="accent1"/>
                </a:solidFill>
                <a:latin typeface="+mj-lt"/>
              </a:rPr>
              <a:t>(  )</a:t>
            </a:r>
          </a:p>
        </p:txBody>
      </p:sp>
      <p:sp>
        <p:nvSpPr>
          <p:cNvPr id="11" name="TextBox 10">
            <a:extLst>
              <a:ext uri="{FF2B5EF4-FFF2-40B4-BE49-F238E27FC236}">
                <a16:creationId xmlns:a16="http://schemas.microsoft.com/office/drawing/2014/main" id="{F58EADAC-7FDD-47EE-B91A-74E29E7D9716}"/>
              </a:ext>
            </a:extLst>
          </p:cNvPr>
          <p:cNvSpPr txBox="1"/>
          <p:nvPr/>
        </p:nvSpPr>
        <p:spPr>
          <a:xfrm>
            <a:off x="2741568" y="3429000"/>
            <a:ext cx="6706467" cy="993029"/>
          </a:xfrm>
          <a:prstGeom prst="rect">
            <a:avLst/>
          </a:prstGeom>
          <a:noFill/>
        </p:spPr>
        <p:txBody>
          <a:bodyPr wrap="square">
            <a:spAutoFit/>
          </a:bodyPr>
          <a:lstStyle>
            <a:defPPr marR="0" lvl="0" algn="l" rtl="0">
              <a:lnSpc>
                <a:spcPct val="100000"/>
              </a:lnSpc>
              <a:spcBef>
                <a:spcPts val="0"/>
              </a:spcBef>
              <a:spcAft>
                <a:spcPts val="0"/>
              </a:spcAft>
              <a:defRPr/>
            </a:defPPr>
            <a:lvl1pPr marL="514350">
              <a:lnSpc>
                <a:spcPct val="150000"/>
              </a:lnSpc>
              <a:spcAft>
                <a:spcPts val="800"/>
              </a:spcAft>
              <a:tabLst>
                <a:tab pos="4572000" algn="l"/>
              </a:tabLst>
              <a:defRPr sz="5400">
                <a:solidFill>
                  <a:schemeClr val="tx1">
                    <a:lumMod val="65000"/>
                    <a:lumOff val="35000"/>
                  </a:schemeClr>
                </a:solidFill>
                <a:latin typeface="+mj-lt"/>
              </a:defRPr>
            </a:lvl1pPr>
          </a:lstStyle>
          <a:p>
            <a:r>
              <a:rPr lang="en-US" sz="4400" dirty="0"/>
              <a:t>81  ÷  27  +  2,7  =  5,7</a:t>
            </a:r>
          </a:p>
        </p:txBody>
      </p:sp>
    </p:spTree>
    <p:custDataLst>
      <p:tags r:id="rId1"/>
    </p:custDataLst>
    <p:extLst>
      <p:ext uri="{BB962C8B-B14F-4D97-AF65-F5344CB8AC3E}">
        <p14:creationId xmlns:p14="http://schemas.microsoft.com/office/powerpoint/2010/main" val="7997980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69F524E3-4C96-4AC1-9A95-BB0F00C19AB5}"/>
              </a:ext>
            </a:extLst>
          </p:cNvPr>
          <p:cNvSpPr txBox="1"/>
          <p:nvPr/>
        </p:nvSpPr>
        <p:spPr>
          <a:xfrm>
            <a:off x="2694546" y="3429000"/>
            <a:ext cx="6800511" cy="993029"/>
          </a:xfrm>
          <a:prstGeom prst="rect">
            <a:avLst/>
          </a:prstGeom>
          <a:noFill/>
        </p:spPr>
        <p:txBody>
          <a:bodyPr wrap="square">
            <a:spAutoFit/>
          </a:bodyPr>
          <a:lstStyle>
            <a:defPPr marR="0" lvl="0" algn="l" rtl="0">
              <a:lnSpc>
                <a:spcPct val="100000"/>
              </a:lnSpc>
              <a:spcBef>
                <a:spcPts val="0"/>
              </a:spcBef>
              <a:spcAft>
                <a:spcPts val="0"/>
              </a:spcAft>
              <a:defRPr/>
            </a:defPPr>
            <a:lvl1pPr marL="514350">
              <a:lnSpc>
                <a:spcPct val="150000"/>
              </a:lnSpc>
              <a:spcAft>
                <a:spcPts val="800"/>
              </a:spcAft>
              <a:tabLst>
                <a:tab pos="4572000" algn="l"/>
              </a:tabLst>
              <a:defRPr sz="5400">
                <a:solidFill>
                  <a:schemeClr val="tx1">
                    <a:lumMod val="65000"/>
                    <a:lumOff val="35000"/>
                  </a:schemeClr>
                </a:solidFill>
                <a:latin typeface="+mj-lt"/>
              </a:defRPr>
            </a:lvl1pPr>
          </a:lstStyle>
          <a:p>
            <a:r>
              <a:rPr lang="en-US" sz="4400" dirty="0"/>
              <a:t>215  +  205  ÷  35  =  12</a:t>
            </a:r>
          </a:p>
        </p:txBody>
      </p:sp>
      <p:sp>
        <p:nvSpPr>
          <p:cNvPr id="16" name="Google Shape;222;p10">
            <a:extLst>
              <a:ext uri="{FF2B5EF4-FFF2-40B4-BE49-F238E27FC236}">
                <a16:creationId xmlns:a16="http://schemas.microsoft.com/office/drawing/2014/main" id="{8A036A78-0108-4728-A23D-00AEBC3C2F2B}"/>
              </a:ext>
            </a:extLst>
          </p:cNvPr>
          <p:cNvSpPr txBox="1"/>
          <p:nvPr/>
        </p:nvSpPr>
        <p:spPr>
          <a:xfrm>
            <a:off x="0" y="572301"/>
            <a:ext cx="12192000" cy="1077178"/>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fr-FR" sz="3200" b="1" dirty="0">
                <a:solidFill>
                  <a:schemeClr val="bg1"/>
                </a:solidFill>
                <a:latin typeface="Comic Sans MS"/>
                <a:sym typeface="Comic Sans MS"/>
              </a:rPr>
              <a:t>Placez des parenthèses, si nécessaire, pour que cette égalité soit vraie.</a:t>
            </a:r>
            <a:endParaRPr lang="fr-FR" sz="3200" dirty="0"/>
          </a:p>
        </p:txBody>
      </p:sp>
      <p:sp>
        <p:nvSpPr>
          <p:cNvPr id="6" name="Rectangle 5">
            <a:extLst>
              <a:ext uri="{FF2B5EF4-FFF2-40B4-BE49-F238E27FC236}">
                <a16:creationId xmlns:a16="http://schemas.microsoft.com/office/drawing/2014/main" id="{69AA217C-48BB-4A66-AB43-3F2372A02947}"/>
              </a:ext>
            </a:extLst>
          </p:cNvPr>
          <p:cNvSpPr/>
          <p:nvPr/>
        </p:nvSpPr>
        <p:spPr>
          <a:xfrm>
            <a:off x="5627366" y="2154519"/>
            <a:ext cx="934872" cy="769441"/>
          </a:xfrm>
          <a:prstGeom prst="rect">
            <a:avLst/>
          </a:prstGeom>
          <a:noFill/>
        </p:spPr>
        <p:txBody>
          <a:bodyPr wrap="none" lIns="91440" tIns="45720" rIns="91440" bIns="45720">
            <a:spAutoFit/>
          </a:bodyPr>
          <a:lstStyle/>
          <a:p>
            <a:pPr algn="ctr"/>
            <a:r>
              <a:rPr lang="en-US" sz="4400" dirty="0">
                <a:solidFill>
                  <a:schemeClr val="accent1"/>
                </a:solidFill>
                <a:latin typeface="+mj-lt"/>
              </a:rPr>
              <a:t>(  )</a:t>
            </a:r>
          </a:p>
        </p:txBody>
      </p:sp>
    </p:spTree>
    <p:custDataLst>
      <p:tags r:id="rId1"/>
    </p:custDataLst>
    <p:extLst>
      <p:ext uri="{BB962C8B-B14F-4D97-AF65-F5344CB8AC3E}">
        <p14:creationId xmlns:p14="http://schemas.microsoft.com/office/powerpoint/2010/main" val="203818625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69F524E3-4C96-4AC1-9A95-BB0F00C19AB5}"/>
              </a:ext>
            </a:extLst>
          </p:cNvPr>
          <p:cNvSpPr txBox="1"/>
          <p:nvPr/>
        </p:nvSpPr>
        <p:spPr>
          <a:xfrm>
            <a:off x="2242068" y="3429000"/>
            <a:ext cx="7707863" cy="993029"/>
          </a:xfrm>
          <a:prstGeom prst="rect">
            <a:avLst/>
          </a:prstGeom>
          <a:noFill/>
        </p:spPr>
        <p:txBody>
          <a:bodyPr wrap="square">
            <a:spAutoFit/>
          </a:bodyPr>
          <a:lstStyle>
            <a:defPPr marR="0" lvl="0" algn="l" rtl="0">
              <a:lnSpc>
                <a:spcPct val="100000"/>
              </a:lnSpc>
              <a:spcBef>
                <a:spcPts val="0"/>
              </a:spcBef>
              <a:spcAft>
                <a:spcPts val="0"/>
              </a:spcAft>
              <a:defRPr/>
            </a:defPPr>
            <a:lvl1pPr marL="514350">
              <a:lnSpc>
                <a:spcPct val="150000"/>
              </a:lnSpc>
              <a:spcAft>
                <a:spcPts val="800"/>
              </a:spcAft>
              <a:tabLst>
                <a:tab pos="4572000" algn="l"/>
              </a:tabLst>
              <a:defRPr sz="5400">
                <a:solidFill>
                  <a:schemeClr val="tx1">
                    <a:lumMod val="65000"/>
                    <a:lumOff val="35000"/>
                  </a:schemeClr>
                </a:solidFill>
                <a:latin typeface="+mj-lt"/>
              </a:defRPr>
            </a:lvl1pPr>
          </a:lstStyle>
          <a:p>
            <a:r>
              <a:rPr lang="en-US" sz="4400" dirty="0">
                <a:solidFill>
                  <a:schemeClr val="accent1"/>
                </a:solidFill>
              </a:rPr>
              <a:t>(</a:t>
            </a:r>
            <a:r>
              <a:rPr lang="en-US" sz="4400" dirty="0"/>
              <a:t>215  +  205</a:t>
            </a:r>
            <a:r>
              <a:rPr lang="en-US" sz="4400" dirty="0">
                <a:solidFill>
                  <a:schemeClr val="accent1"/>
                </a:solidFill>
              </a:rPr>
              <a:t>)</a:t>
            </a:r>
            <a:r>
              <a:rPr lang="en-US" sz="4400" dirty="0"/>
              <a:t>  ÷  35  =  12</a:t>
            </a:r>
          </a:p>
        </p:txBody>
      </p:sp>
      <p:sp>
        <p:nvSpPr>
          <p:cNvPr id="16" name="Google Shape;222;p10">
            <a:extLst>
              <a:ext uri="{FF2B5EF4-FFF2-40B4-BE49-F238E27FC236}">
                <a16:creationId xmlns:a16="http://schemas.microsoft.com/office/drawing/2014/main" id="{8A036A78-0108-4728-A23D-00AEBC3C2F2B}"/>
              </a:ext>
            </a:extLst>
          </p:cNvPr>
          <p:cNvSpPr txBox="1"/>
          <p:nvPr/>
        </p:nvSpPr>
        <p:spPr>
          <a:xfrm>
            <a:off x="0" y="572301"/>
            <a:ext cx="12192000" cy="1077178"/>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fr-FR" sz="3200" b="1" dirty="0">
                <a:solidFill>
                  <a:schemeClr val="bg1"/>
                </a:solidFill>
                <a:latin typeface="Comic Sans MS"/>
                <a:sym typeface="Comic Sans MS"/>
              </a:rPr>
              <a:t>Placez des parenthèses, si nécessaire, pour que cette égalité soit vraie.</a:t>
            </a:r>
            <a:endParaRPr lang="fr-FR" sz="3200" dirty="0">
              <a:solidFill>
                <a:schemeClr val="bg1"/>
              </a:solidFill>
            </a:endParaRPr>
          </a:p>
        </p:txBody>
      </p:sp>
    </p:spTree>
    <p:custDataLst>
      <p:tags r:id="rId1"/>
    </p:custDataLst>
    <p:extLst>
      <p:ext uri="{BB962C8B-B14F-4D97-AF65-F5344CB8AC3E}">
        <p14:creationId xmlns:p14="http://schemas.microsoft.com/office/powerpoint/2010/main" val="295879684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8" name="TextBox 7">
                <a:extLst>
                  <a:ext uri="{FF2B5EF4-FFF2-40B4-BE49-F238E27FC236}">
                    <a16:creationId xmlns:a16="http://schemas.microsoft.com/office/drawing/2014/main" id="{69F524E3-4C96-4AC1-9A95-BB0F00C19AB5}"/>
                  </a:ext>
                </a:extLst>
              </p:cNvPr>
              <p:cNvSpPr txBox="1"/>
              <p:nvPr/>
            </p:nvSpPr>
            <p:spPr>
              <a:xfrm>
                <a:off x="3305519" y="3429000"/>
                <a:ext cx="5578566" cy="995722"/>
              </a:xfrm>
              <a:prstGeom prst="rect">
                <a:avLst/>
              </a:prstGeom>
              <a:noFill/>
            </p:spPr>
            <p:txBody>
              <a:bodyPr wrap="square">
                <a:spAutoFit/>
              </a:bodyPr>
              <a:lstStyle>
                <a:defPPr marR="0" lvl="0" algn="l" rtl="0">
                  <a:lnSpc>
                    <a:spcPct val="100000"/>
                  </a:lnSpc>
                  <a:spcBef>
                    <a:spcPts val="0"/>
                  </a:spcBef>
                  <a:spcAft>
                    <a:spcPts val="0"/>
                  </a:spcAft>
                  <a:defRPr/>
                </a:defPPr>
                <a:lvl1pPr marL="514350">
                  <a:lnSpc>
                    <a:spcPct val="150000"/>
                  </a:lnSpc>
                  <a:spcAft>
                    <a:spcPts val="800"/>
                  </a:spcAft>
                  <a:tabLst>
                    <a:tab pos="4572000" algn="l"/>
                  </a:tabLst>
                  <a:defRPr sz="5400">
                    <a:solidFill>
                      <a:schemeClr val="tx1">
                        <a:lumMod val="65000"/>
                        <a:lumOff val="35000"/>
                      </a:schemeClr>
                    </a:solidFill>
                    <a:latin typeface="+mj-lt"/>
                  </a:defRPr>
                </a:lvl1pPr>
              </a:lstStyle>
              <a:p>
                <a:r>
                  <a:rPr lang="en-US" sz="4400" dirty="0"/>
                  <a:t>4  </a:t>
                </a:r>
                <a14:m>
                  <m:oMath xmlns:m="http://schemas.openxmlformats.org/officeDocument/2006/math">
                    <m:r>
                      <a:rPr lang="en-US" sz="4400" i="1" dirty="0" smtClean="0">
                        <a:latin typeface="Cambria Math" panose="02040503050406030204" pitchFamily="18" charset="0"/>
                        <a:ea typeface="Cambria Math" panose="02040503050406030204" pitchFamily="18" charset="0"/>
                      </a:rPr>
                      <m:t>×</m:t>
                    </m:r>
                  </m:oMath>
                </a14:m>
                <a:r>
                  <a:rPr lang="en-US" sz="4400" dirty="0"/>
                  <a:t>  25  –  25  = 0</a:t>
                </a:r>
              </a:p>
            </p:txBody>
          </p:sp>
        </mc:Choice>
        <mc:Fallback xmlns="">
          <p:sp>
            <p:nvSpPr>
              <p:cNvPr id="8" name="TextBox 7">
                <a:extLst>
                  <a:ext uri="{FF2B5EF4-FFF2-40B4-BE49-F238E27FC236}">
                    <a16:creationId xmlns:a16="http://schemas.microsoft.com/office/drawing/2014/main" id="{69F524E3-4C96-4AC1-9A95-BB0F00C19AB5}"/>
                  </a:ext>
                </a:extLst>
              </p:cNvPr>
              <p:cNvSpPr txBox="1">
                <a:spLocks noRot="1" noChangeAspect="1" noMove="1" noResize="1" noEditPoints="1" noAdjustHandles="1" noChangeArrowheads="1" noChangeShapeType="1" noTextEdit="1"/>
              </p:cNvSpPr>
              <p:nvPr/>
            </p:nvSpPr>
            <p:spPr>
              <a:xfrm>
                <a:off x="3305519" y="3429000"/>
                <a:ext cx="5578566" cy="995722"/>
              </a:xfrm>
              <a:prstGeom prst="rect">
                <a:avLst/>
              </a:prstGeom>
              <a:blipFill>
                <a:blip r:embed="rId4"/>
                <a:stretch>
                  <a:fillRect r="-3169" b="-28221"/>
                </a:stretch>
              </a:blipFill>
            </p:spPr>
            <p:txBody>
              <a:bodyPr/>
              <a:lstStyle/>
              <a:p>
                <a:r>
                  <a:rPr lang="fr-FR">
                    <a:noFill/>
                  </a:rPr>
                  <a:t> </a:t>
                </a:r>
              </a:p>
            </p:txBody>
          </p:sp>
        </mc:Fallback>
      </mc:AlternateContent>
      <p:sp>
        <p:nvSpPr>
          <p:cNvPr id="11" name="Google Shape;222;p10">
            <a:extLst>
              <a:ext uri="{FF2B5EF4-FFF2-40B4-BE49-F238E27FC236}">
                <a16:creationId xmlns:a16="http://schemas.microsoft.com/office/drawing/2014/main" id="{8A036A78-0108-4728-A23D-00AEBC3C2F2B}"/>
              </a:ext>
            </a:extLst>
          </p:cNvPr>
          <p:cNvSpPr txBox="1"/>
          <p:nvPr/>
        </p:nvSpPr>
        <p:spPr>
          <a:xfrm>
            <a:off x="0" y="572301"/>
            <a:ext cx="12192000" cy="1077178"/>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fr-FR" sz="3200" b="1" dirty="0">
                <a:solidFill>
                  <a:schemeClr val="bg1"/>
                </a:solidFill>
                <a:latin typeface="Comic Sans MS"/>
                <a:sym typeface="Comic Sans MS"/>
              </a:rPr>
              <a:t>Placez des parenthèses, si nécessaire, pour que cette égalité soit vraie.</a:t>
            </a:r>
            <a:endParaRPr lang="fr-FR" sz="3200" dirty="0"/>
          </a:p>
        </p:txBody>
      </p:sp>
      <p:sp>
        <p:nvSpPr>
          <p:cNvPr id="6" name="Rectangle 5">
            <a:extLst>
              <a:ext uri="{FF2B5EF4-FFF2-40B4-BE49-F238E27FC236}">
                <a16:creationId xmlns:a16="http://schemas.microsoft.com/office/drawing/2014/main" id="{26528333-EF60-45C8-AC3C-A88235B89EDC}"/>
              </a:ext>
            </a:extLst>
          </p:cNvPr>
          <p:cNvSpPr/>
          <p:nvPr/>
        </p:nvSpPr>
        <p:spPr>
          <a:xfrm>
            <a:off x="5627366" y="2154519"/>
            <a:ext cx="934872" cy="769441"/>
          </a:xfrm>
          <a:prstGeom prst="rect">
            <a:avLst/>
          </a:prstGeom>
          <a:noFill/>
        </p:spPr>
        <p:txBody>
          <a:bodyPr wrap="none" lIns="91440" tIns="45720" rIns="91440" bIns="45720">
            <a:spAutoFit/>
          </a:bodyPr>
          <a:lstStyle/>
          <a:p>
            <a:pPr algn="ctr"/>
            <a:r>
              <a:rPr lang="en-US" sz="4400" dirty="0">
                <a:solidFill>
                  <a:schemeClr val="accent1"/>
                </a:solidFill>
                <a:latin typeface="+mj-lt"/>
              </a:rPr>
              <a:t>(  )</a:t>
            </a:r>
          </a:p>
        </p:txBody>
      </p:sp>
    </p:spTree>
    <p:custDataLst>
      <p:tags r:id="rId1"/>
    </p:custDataLst>
    <p:extLst>
      <p:ext uri="{BB962C8B-B14F-4D97-AF65-F5344CB8AC3E}">
        <p14:creationId xmlns:p14="http://schemas.microsoft.com/office/powerpoint/2010/main" val="89443277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8" name="TextBox 7">
                <a:extLst>
                  <a:ext uri="{FF2B5EF4-FFF2-40B4-BE49-F238E27FC236}">
                    <a16:creationId xmlns:a16="http://schemas.microsoft.com/office/drawing/2014/main" id="{69F524E3-4C96-4AC1-9A95-BB0F00C19AB5}"/>
                  </a:ext>
                </a:extLst>
              </p:cNvPr>
              <p:cNvSpPr txBox="1"/>
              <p:nvPr/>
            </p:nvSpPr>
            <p:spPr>
              <a:xfrm>
                <a:off x="3113677" y="3429000"/>
                <a:ext cx="5964646" cy="995722"/>
              </a:xfrm>
              <a:prstGeom prst="rect">
                <a:avLst/>
              </a:prstGeom>
              <a:noFill/>
            </p:spPr>
            <p:txBody>
              <a:bodyPr wrap="square">
                <a:spAutoFit/>
              </a:bodyPr>
              <a:lstStyle>
                <a:defPPr marR="0" lvl="0" algn="l" rtl="0">
                  <a:lnSpc>
                    <a:spcPct val="100000"/>
                  </a:lnSpc>
                  <a:spcBef>
                    <a:spcPts val="0"/>
                  </a:spcBef>
                  <a:spcAft>
                    <a:spcPts val="0"/>
                  </a:spcAft>
                  <a:defRPr/>
                </a:defPPr>
                <a:lvl1pPr marL="514350">
                  <a:lnSpc>
                    <a:spcPct val="150000"/>
                  </a:lnSpc>
                  <a:spcAft>
                    <a:spcPts val="800"/>
                  </a:spcAft>
                  <a:tabLst>
                    <a:tab pos="4572000" algn="l"/>
                  </a:tabLst>
                  <a:defRPr sz="5400">
                    <a:solidFill>
                      <a:schemeClr val="tx1">
                        <a:lumMod val="65000"/>
                        <a:lumOff val="35000"/>
                      </a:schemeClr>
                    </a:solidFill>
                    <a:latin typeface="+mj-lt"/>
                  </a:defRPr>
                </a:lvl1pPr>
              </a:lstStyle>
              <a:p>
                <a:r>
                  <a:rPr lang="en-US" sz="4400" dirty="0"/>
                  <a:t>4  </a:t>
                </a:r>
                <a14:m>
                  <m:oMath xmlns:m="http://schemas.openxmlformats.org/officeDocument/2006/math">
                    <m:r>
                      <a:rPr lang="en-US" sz="4400" i="1" dirty="0" smtClean="0">
                        <a:latin typeface="Cambria Math" panose="02040503050406030204" pitchFamily="18" charset="0"/>
                        <a:ea typeface="Cambria Math" panose="02040503050406030204" pitchFamily="18" charset="0"/>
                      </a:rPr>
                      <m:t>×</m:t>
                    </m:r>
                  </m:oMath>
                </a14:m>
                <a:r>
                  <a:rPr lang="en-US" sz="4400" dirty="0"/>
                  <a:t> </a:t>
                </a:r>
                <a:r>
                  <a:rPr lang="en-US" sz="4400" dirty="0">
                    <a:solidFill>
                      <a:srgbClr val="FF0000"/>
                    </a:solidFill>
                  </a:rPr>
                  <a:t> </a:t>
                </a:r>
                <a:r>
                  <a:rPr lang="en-US" sz="4400" dirty="0">
                    <a:solidFill>
                      <a:schemeClr val="accent1"/>
                    </a:solidFill>
                  </a:rPr>
                  <a:t>(</a:t>
                </a:r>
                <a:r>
                  <a:rPr lang="en-US" sz="4400" dirty="0"/>
                  <a:t>25  –  25</a:t>
                </a:r>
                <a:r>
                  <a:rPr lang="en-US" sz="4400" dirty="0">
                    <a:solidFill>
                      <a:schemeClr val="accent1"/>
                    </a:solidFill>
                  </a:rPr>
                  <a:t>)</a:t>
                </a:r>
                <a:r>
                  <a:rPr lang="en-US" sz="4400" dirty="0"/>
                  <a:t>  = 0</a:t>
                </a:r>
              </a:p>
            </p:txBody>
          </p:sp>
        </mc:Choice>
        <mc:Fallback xmlns="">
          <p:sp>
            <p:nvSpPr>
              <p:cNvPr id="8" name="TextBox 7">
                <a:extLst>
                  <a:ext uri="{FF2B5EF4-FFF2-40B4-BE49-F238E27FC236}">
                    <a16:creationId xmlns:a16="http://schemas.microsoft.com/office/drawing/2014/main" id="{69F524E3-4C96-4AC1-9A95-BB0F00C19AB5}"/>
                  </a:ext>
                </a:extLst>
              </p:cNvPr>
              <p:cNvSpPr txBox="1">
                <a:spLocks noRot="1" noChangeAspect="1" noMove="1" noResize="1" noEditPoints="1" noAdjustHandles="1" noChangeArrowheads="1" noChangeShapeType="1" noTextEdit="1"/>
              </p:cNvSpPr>
              <p:nvPr/>
            </p:nvSpPr>
            <p:spPr>
              <a:xfrm>
                <a:off x="3113677" y="3429000"/>
                <a:ext cx="5964646" cy="995722"/>
              </a:xfrm>
              <a:prstGeom prst="rect">
                <a:avLst/>
              </a:prstGeom>
              <a:blipFill>
                <a:blip r:embed="rId4"/>
                <a:stretch>
                  <a:fillRect r="-3272" b="-28221"/>
                </a:stretch>
              </a:blipFill>
            </p:spPr>
            <p:txBody>
              <a:bodyPr/>
              <a:lstStyle/>
              <a:p>
                <a:r>
                  <a:rPr lang="fr-FR">
                    <a:noFill/>
                  </a:rPr>
                  <a:t> </a:t>
                </a:r>
              </a:p>
            </p:txBody>
          </p:sp>
        </mc:Fallback>
      </mc:AlternateContent>
      <p:sp>
        <p:nvSpPr>
          <p:cNvPr id="11" name="Google Shape;222;p10">
            <a:extLst>
              <a:ext uri="{FF2B5EF4-FFF2-40B4-BE49-F238E27FC236}">
                <a16:creationId xmlns:a16="http://schemas.microsoft.com/office/drawing/2014/main" id="{8A036A78-0108-4728-A23D-00AEBC3C2F2B}"/>
              </a:ext>
            </a:extLst>
          </p:cNvPr>
          <p:cNvSpPr txBox="1"/>
          <p:nvPr/>
        </p:nvSpPr>
        <p:spPr>
          <a:xfrm>
            <a:off x="0" y="572301"/>
            <a:ext cx="12192000" cy="1077178"/>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fr-FR" sz="3200" b="1" dirty="0">
                <a:solidFill>
                  <a:schemeClr val="bg1"/>
                </a:solidFill>
                <a:latin typeface="Comic Sans MS"/>
                <a:sym typeface="Comic Sans MS"/>
              </a:rPr>
              <a:t>Placez des parenthèses, si nécessaire, pour que cette égalité soit vraie.</a:t>
            </a:r>
            <a:endParaRPr lang="fr-FR" sz="3200" dirty="0"/>
          </a:p>
        </p:txBody>
      </p:sp>
    </p:spTree>
    <p:custDataLst>
      <p:tags r:id="rId1"/>
    </p:custDataLst>
    <p:extLst>
      <p:ext uri="{BB962C8B-B14F-4D97-AF65-F5344CB8AC3E}">
        <p14:creationId xmlns:p14="http://schemas.microsoft.com/office/powerpoint/2010/main" val="89679903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8" name="TextBox 7">
                <a:extLst>
                  <a:ext uri="{FF2B5EF4-FFF2-40B4-BE49-F238E27FC236}">
                    <a16:creationId xmlns:a16="http://schemas.microsoft.com/office/drawing/2014/main" id="{69F524E3-4C96-4AC1-9A95-BB0F00C19AB5}"/>
                  </a:ext>
                </a:extLst>
              </p:cNvPr>
              <p:cNvSpPr txBox="1"/>
              <p:nvPr/>
            </p:nvSpPr>
            <p:spPr>
              <a:xfrm>
                <a:off x="3148402" y="3429000"/>
                <a:ext cx="6213312" cy="995594"/>
              </a:xfrm>
              <a:prstGeom prst="rect">
                <a:avLst/>
              </a:prstGeom>
              <a:noFill/>
            </p:spPr>
            <p:txBody>
              <a:bodyPr wrap="square">
                <a:spAutoFit/>
              </a:bodyPr>
              <a:lstStyle>
                <a:defPPr marR="0" lvl="0" algn="l" rtl="0">
                  <a:lnSpc>
                    <a:spcPct val="100000"/>
                  </a:lnSpc>
                  <a:spcBef>
                    <a:spcPts val="0"/>
                  </a:spcBef>
                  <a:spcAft>
                    <a:spcPts val="0"/>
                  </a:spcAft>
                  <a:defRPr/>
                </a:defPPr>
                <a:lvl1pPr marL="514350">
                  <a:lnSpc>
                    <a:spcPct val="150000"/>
                  </a:lnSpc>
                  <a:spcAft>
                    <a:spcPts val="800"/>
                  </a:spcAft>
                  <a:tabLst>
                    <a:tab pos="4572000" algn="l"/>
                  </a:tabLst>
                  <a:defRPr sz="5400">
                    <a:solidFill>
                      <a:schemeClr val="tx1">
                        <a:lumMod val="65000"/>
                        <a:lumOff val="35000"/>
                      </a:schemeClr>
                    </a:solidFill>
                    <a:latin typeface="+mj-lt"/>
                  </a:defRPr>
                </a:lvl1pPr>
              </a:lstStyle>
              <a:p>
                <a:r>
                  <a:rPr lang="en-US" sz="4400" dirty="0"/>
                  <a:t>14  +  16  </a:t>
                </a:r>
                <a14:m>
                  <m:oMath xmlns:m="http://schemas.openxmlformats.org/officeDocument/2006/math">
                    <m:r>
                      <a:rPr lang="en-US" sz="4400" i="1" dirty="0" smtClean="0">
                        <a:latin typeface="Cambria Math" panose="02040503050406030204" pitchFamily="18" charset="0"/>
                        <a:ea typeface="Cambria Math" panose="02040503050406030204" pitchFamily="18" charset="0"/>
                      </a:rPr>
                      <m:t>×</m:t>
                    </m:r>
                  </m:oMath>
                </a14:m>
                <a:r>
                  <a:rPr lang="en-US" sz="4400" dirty="0"/>
                  <a:t>  4  = 120</a:t>
                </a:r>
              </a:p>
            </p:txBody>
          </p:sp>
        </mc:Choice>
        <mc:Fallback xmlns="">
          <p:sp>
            <p:nvSpPr>
              <p:cNvPr id="8" name="TextBox 7">
                <a:extLst>
                  <a:ext uri="{FF2B5EF4-FFF2-40B4-BE49-F238E27FC236}">
                    <a16:creationId xmlns:a16="http://schemas.microsoft.com/office/drawing/2014/main" id="{69F524E3-4C96-4AC1-9A95-BB0F00C19AB5}"/>
                  </a:ext>
                </a:extLst>
              </p:cNvPr>
              <p:cNvSpPr txBox="1">
                <a:spLocks noRot="1" noChangeAspect="1" noMove="1" noResize="1" noEditPoints="1" noAdjustHandles="1" noChangeArrowheads="1" noChangeShapeType="1" noTextEdit="1"/>
              </p:cNvSpPr>
              <p:nvPr/>
            </p:nvSpPr>
            <p:spPr>
              <a:xfrm>
                <a:off x="3148402" y="3429000"/>
                <a:ext cx="6213312" cy="995594"/>
              </a:xfrm>
              <a:prstGeom prst="rect">
                <a:avLst/>
              </a:prstGeom>
              <a:blipFill>
                <a:blip r:embed="rId4"/>
                <a:stretch>
                  <a:fillRect b="-28221"/>
                </a:stretch>
              </a:blipFill>
            </p:spPr>
            <p:txBody>
              <a:bodyPr/>
              <a:lstStyle/>
              <a:p>
                <a:r>
                  <a:rPr lang="fr-FR">
                    <a:noFill/>
                  </a:rPr>
                  <a:t> </a:t>
                </a:r>
              </a:p>
            </p:txBody>
          </p:sp>
        </mc:Fallback>
      </mc:AlternateContent>
      <p:sp>
        <p:nvSpPr>
          <p:cNvPr id="11" name="Google Shape;222;p10">
            <a:extLst>
              <a:ext uri="{FF2B5EF4-FFF2-40B4-BE49-F238E27FC236}">
                <a16:creationId xmlns:a16="http://schemas.microsoft.com/office/drawing/2014/main" id="{8A036A78-0108-4728-A23D-00AEBC3C2F2B}"/>
              </a:ext>
            </a:extLst>
          </p:cNvPr>
          <p:cNvSpPr txBox="1"/>
          <p:nvPr/>
        </p:nvSpPr>
        <p:spPr>
          <a:xfrm>
            <a:off x="0" y="572301"/>
            <a:ext cx="12192000" cy="1077178"/>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fr-FR" sz="3200" b="1" dirty="0">
                <a:solidFill>
                  <a:schemeClr val="bg1"/>
                </a:solidFill>
                <a:latin typeface="Comic Sans MS"/>
                <a:sym typeface="Comic Sans MS"/>
              </a:rPr>
              <a:t>Placez des parenthèses, si nécessaire, pour que cette égalité soit vraie.</a:t>
            </a:r>
            <a:endParaRPr lang="fr-FR" sz="3200" dirty="0"/>
          </a:p>
        </p:txBody>
      </p:sp>
      <p:sp>
        <p:nvSpPr>
          <p:cNvPr id="6" name="Rectangle 5">
            <a:extLst>
              <a:ext uri="{FF2B5EF4-FFF2-40B4-BE49-F238E27FC236}">
                <a16:creationId xmlns:a16="http://schemas.microsoft.com/office/drawing/2014/main" id="{4BB866B9-330D-4601-A6A1-34E1FFEDF3FE}"/>
              </a:ext>
            </a:extLst>
          </p:cNvPr>
          <p:cNvSpPr/>
          <p:nvPr/>
        </p:nvSpPr>
        <p:spPr>
          <a:xfrm>
            <a:off x="5627366" y="2154519"/>
            <a:ext cx="934872" cy="769441"/>
          </a:xfrm>
          <a:prstGeom prst="rect">
            <a:avLst/>
          </a:prstGeom>
          <a:noFill/>
        </p:spPr>
        <p:txBody>
          <a:bodyPr wrap="none" lIns="91440" tIns="45720" rIns="91440" bIns="45720">
            <a:spAutoFit/>
          </a:bodyPr>
          <a:lstStyle/>
          <a:p>
            <a:pPr algn="ctr"/>
            <a:r>
              <a:rPr lang="en-US" sz="4400" dirty="0">
                <a:solidFill>
                  <a:schemeClr val="accent1"/>
                </a:solidFill>
                <a:latin typeface="+mj-lt"/>
              </a:rPr>
              <a:t>(  )</a:t>
            </a:r>
          </a:p>
        </p:txBody>
      </p:sp>
    </p:spTree>
    <p:custDataLst>
      <p:tags r:id="rId1"/>
    </p:custDataLst>
    <p:extLst>
      <p:ext uri="{BB962C8B-B14F-4D97-AF65-F5344CB8AC3E}">
        <p14:creationId xmlns:p14="http://schemas.microsoft.com/office/powerpoint/2010/main" val="212195396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8" name="TextBox 7">
                <a:extLst>
                  <a:ext uri="{FF2B5EF4-FFF2-40B4-BE49-F238E27FC236}">
                    <a16:creationId xmlns:a16="http://schemas.microsoft.com/office/drawing/2014/main" id="{69F524E3-4C96-4AC1-9A95-BB0F00C19AB5}"/>
                  </a:ext>
                </a:extLst>
              </p:cNvPr>
              <p:cNvSpPr txBox="1"/>
              <p:nvPr/>
            </p:nvSpPr>
            <p:spPr>
              <a:xfrm>
                <a:off x="2312466" y="3429000"/>
                <a:ext cx="7567067" cy="995722"/>
              </a:xfrm>
              <a:prstGeom prst="rect">
                <a:avLst/>
              </a:prstGeom>
              <a:noFill/>
            </p:spPr>
            <p:txBody>
              <a:bodyPr wrap="square">
                <a:spAutoFit/>
              </a:bodyPr>
              <a:lstStyle>
                <a:defPPr marR="0" lvl="0" algn="l" rtl="0">
                  <a:lnSpc>
                    <a:spcPct val="100000"/>
                  </a:lnSpc>
                  <a:spcBef>
                    <a:spcPts val="0"/>
                  </a:spcBef>
                  <a:spcAft>
                    <a:spcPts val="0"/>
                  </a:spcAft>
                  <a:defRPr/>
                </a:defPPr>
                <a:lvl1pPr marL="514350">
                  <a:lnSpc>
                    <a:spcPct val="150000"/>
                  </a:lnSpc>
                  <a:spcAft>
                    <a:spcPts val="800"/>
                  </a:spcAft>
                  <a:tabLst>
                    <a:tab pos="4572000" algn="l"/>
                  </a:tabLst>
                  <a:defRPr sz="5400">
                    <a:solidFill>
                      <a:schemeClr val="tx1">
                        <a:lumMod val="65000"/>
                        <a:lumOff val="35000"/>
                      </a:schemeClr>
                    </a:solidFill>
                    <a:latin typeface="+mj-lt"/>
                  </a:defRPr>
                </a:lvl1pPr>
              </a:lstStyle>
              <a:p>
                <a:r>
                  <a:rPr lang="en-US" sz="4400" dirty="0">
                    <a:solidFill>
                      <a:schemeClr val="accent1"/>
                    </a:solidFill>
                  </a:rPr>
                  <a:t>(</a:t>
                </a:r>
                <a:r>
                  <a:rPr lang="en-US" sz="4400" dirty="0"/>
                  <a:t>14  +  16</a:t>
                </a:r>
                <a:r>
                  <a:rPr lang="en-US" sz="4400" dirty="0">
                    <a:solidFill>
                      <a:schemeClr val="accent1"/>
                    </a:solidFill>
                  </a:rPr>
                  <a:t>)</a:t>
                </a:r>
                <a:r>
                  <a:rPr lang="en-US" sz="4400" dirty="0"/>
                  <a:t>  </a:t>
                </a:r>
                <a14:m>
                  <m:oMath xmlns:m="http://schemas.openxmlformats.org/officeDocument/2006/math">
                    <m:r>
                      <a:rPr lang="en-US" sz="4400" i="1" dirty="0" smtClean="0">
                        <a:latin typeface="Cambria Math" panose="02040503050406030204" pitchFamily="18" charset="0"/>
                        <a:ea typeface="Cambria Math" panose="02040503050406030204" pitchFamily="18" charset="0"/>
                      </a:rPr>
                      <m:t>×</m:t>
                    </m:r>
                  </m:oMath>
                </a14:m>
                <a:r>
                  <a:rPr lang="en-US" sz="4400" dirty="0"/>
                  <a:t>  4  = 120</a:t>
                </a:r>
              </a:p>
            </p:txBody>
          </p:sp>
        </mc:Choice>
        <mc:Fallback xmlns="">
          <p:sp>
            <p:nvSpPr>
              <p:cNvPr id="8" name="TextBox 7">
                <a:extLst>
                  <a:ext uri="{FF2B5EF4-FFF2-40B4-BE49-F238E27FC236}">
                    <a16:creationId xmlns:a16="http://schemas.microsoft.com/office/drawing/2014/main" id="{69F524E3-4C96-4AC1-9A95-BB0F00C19AB5}"/>
                  </a:ext>
                </a:extLst>
              </p:cNvPr>
              <p:cNvSpPr txBox="1">
                <a:spLocks noRot="1" noChangeAspect="1" noMove="1" noResize="1" noEditPoints="1" noAdjustHandles="1" noChangeArrowheads="1" noChangeShapeType="1" noTextEdit="1"/>
              </p:cNvSpPr>
              <p:nvPr/>
            </p:nvSpPr>
            <p:spPr>
              <a:xfrm>
                <a:off x="2312466" y="3429000"/>
                <a:ext cx="7567067" cy="995722"/>
              </a:xfrm>
              <a:prstGeom prst="rect">
                <a:avLst/>
              </a:prstGeom>
              <a:blipFill>
                <a:blip r:embed="rId4"/>
                <a:stretch>
                  <a:fillRect b="-28221"/>
                </a:stretch>
              </a:blipFill>
            </p:spPr>
            <p:txBody>
              <a:bodyPr/>
              <a:lstStyle/>
              <a:p>
                <a:r>
                  <a:rPr lang="fr-FR">
                    <a:noFill/>
                  </a:rPr>
                  <a:t> </a:t>
                </a:r>
              </a:p>
            </p:txBody>
          </p:sp>
        </mc:Fallback>
      </mc:AlternateContent>
      <p:sp>
        <p:nvSpPr>
          <p:cNvPr id="11" name="Google Shape;222;p10">
            <a:extLst>
              <a:ext uri="{FF2B5EF4-FFF2-40B4-BE49-F238E27FC236}">
                <a16:creationId xmlns:a16="http://schemas.microsoft.com/office/drawing/2014/main" id="{8A036A78-0108-4728-A23D-00AEBC3C2F2B}"/>
              </a:ext>
            </a:extLst>
          </p:cNvPr>
          <p:cNvSpPr txBox="1"/>
          <p:nvPr/>
        </p:nvSpPr>
        <p:spPr>
          <a:xfrm>
            <a:off x="0" y="572301"/>
            <a:ext cx="12192000" cy="1077178"/>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fr-FR" sz="3200" b="1" dirty="0">
                <a:solidFill>
                  <a:schemeClr val="bg1"/>
                </a:solidFill>
                <a:latin typeface="Comic Sans MS"/>
                <a:sym typeface="Comic Sans MS"/>
              </a:rPr>
              <a:t>Placez des parenthèses, si nécessaire, pour que cette </a:t>
            </a:r>
            <a:r>
              <a:rPr lang="fr-FR" sz="3200" b="1">
                <a:solidFill>
                  <a:schemeClr val="bg1"/>
                </a:solidFill>
                <a:latin typeface="Comic Sans MS"/>
                <a:sym typeface="Comic Sans MS"/>
              </a:rPr>
              <a:t>égalité soit vraie.</a:t>
            </a:r>
            <a:endParaRPr lang="fr-FR" sz="3200" dirty="0"/>
          </a:p>
        </p:txBody>
      </p:sp>
    </p:spTree>
    <p:custDataLst>
      <p:tags r:id="rId1"/>
    </p:custDataLst>
    <p:extLst>
      <p:ext uri="{BB962C8B-B14F-4D97-AF65-F5344CB8AC3E}">
        <p14:creationId xmlns:p14="http://schemas.microsoft.com/office/powerpoint/2010/main" val="408174806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66396BEE-9354-4ECF-A937-E84FEF875CF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414" y="0"/>
            <a:ext cx="12181172" cy="6858000"/>
          </a:xfrm>
          <a:prstGeom prst="rect">
            <a:avLst/>
          </a:prstGeom>
        </p:spPr>
      </p:pic>
      <p:pic>
        <p:nvPicPr>
          <p:cNvPr id="3" name="Picture 2">
            <a:extLst>
              <a:ext uri="{FF2B5EF4-FFF2-40B4-BE49-F238E27FC236}">
                <a16:creationId xmlns:a16="http://schemas.microsoft.com/office/drawing/2014/main" id="{D4765B0C-629E-4DA8-ABE9-9C3F34595BF3}"/>
              </a:ext>
            </a:extLst>
          </p:cNvPr>
          <p:cNvPicPr>
            <a:picLocks noChangeAspect="1"/>
          </p:cNvPicPr>
          <p:nvPr/>
        </p:nvPicPr>
        <p:blipFill rotWithShape="1">
          <a:blip r:embed="rId5">
            <a:extLst>
              <a:ext uri="{28A0092B-C50C-407E-A947-70E740481C1C}">
                <a14:useLocalDpi xmlns:a14="http://schemas.microsoft.com/office/drawing/2010/main" val="0"/>
              </a:ext>
            </a:extLst>
          </a:blip>
          <a:srcRect l="25950" t="21373" r="25229" b="23379"/>
          <a:stretch/>
        </p:blipFill>
        <p:spPr>
          <a:xfrm>
            <a:off x="3238116" y="1276959"/>
            <a:ext cx="6185284" cy="3938842"/>
          </a:xfrm>
          <a:prstGeom prst="rect">
            <a:avLst/>
          </a:prstGeom>
        </p:spPr>
      </p:pic>
    </p:spTree>
    <p:custDataLst>
      <p:tags r:id="rId1"/>
    </p:custDataLst>
    <p:extLst>
      <p:ext uri="{BB962C8B-B14F-4D97-AF65-F5344CB8AC3E}">
        <p14:creationId xmlns:p14="http://schemas.microsoft.com/office/powerpoint/2010/main" val="172215649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D073F907-0C8A-4463-AE41-67386BC458B2}"/>
              </a:ext>
            </a:extLst>
          </p:cNvPr>
          <p:cNvPicPr>
            <a:picLocks noChangeAspect="1"/>
          </p:cNvPicPr>
          <p:nvPr/>
        </p:nvPicPr>
        <p:blipFill rotWithShape="1">
          <a:blip r:embed="rId4">
            <a:extLst>
              <a:ext uri="{96DAC541-7B7A-43D3-8B79-37D633B846F1}">
                <asvg:svgBlip xmlns:asvg="http://schemas.microsoft.com/office/drawing/2016/SVG/main" r:embed="rId5"/>
              </a:ext>
            </a:extLst>
          </a:blip>
          <a:srcRect b="30379"/>
          <a:stretch/>
        </p:blipFill>
        <p:spPr>
          <a:xfrm>
            <a:off x="1767884" y="423970"/>
            <a:ext cx="8655487" cy="4400688"/>
          </a:xfrm>
          <a:prstGeom prst="rect">
            <a:avLst/>
          </a:prstGeom>
        </p:spPr>
      </p:pic>
      <p:sp>
        <p:nvSpPr>
          <p:cNvPr id="4" name="Google Shape;97;gb06ce43697_0_0">
            <a:extLst>
              <a:ext uri="{FF2B5EF4-FFF2-40B4-BE49-F238E27FC236}">
                <a16:creationId xmlns:a16="http://schemas.microsoft.com/office/drawing/2014/main" id="{7399C30D-B707-4407-AC13-01C97F4616CD}"/>
              </a:ext>
            </a:extLst>
          </p:cNvPr>
          <p:cNvSpPr txBox="1">
            <a:spLocks/>
          </p:cNvSpPr>
          <p:nvPr/>
        </p:nvSpPr>
        <p:spPr>
          <a:xfrm>
            <a:off x="1024128" y="4824658"/>
            <a:ext cx="10143000" cy="1267670"/>
          </a:xfrm>
          <a:prstGeom prst="rect">
            <a:avLst/>
          </a:prstGeom>
          <a:solidFill>
            <a:srgbClr val="DAF3F6"/>
          </a:solidFill>
          <a:ln>
            <a:solidFill>
              <a:srgbClr val="C7E6F5"/>
            </a:solidFill>
          </a:ln>
          <a:effectLst/>
        </p:spPr>
        <p:txBody>
          <a:bodyPr spcFirstLastPara="1" wrap="square" lIns="45700" tIns="45700" rIns="45700" bIns="4570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spcBef>
                <a:spcPts val="1200"/>
              </a:spcBef>
              <a:spcAft>
                <a:spcPts val="1200"/>
              </a:spcAft>
            </a:pPr>
            <a:r>
              <a:rPr lang="fr-FR" sz="5400" dirty="0">
                <a:solidFill>
                  <a:schemeClr val="accent1">
                    <a:lumMod val="50000"/>
                  </a:schemeClr>
                </a:solidFill>
                <a:latin typeface="Comic Sans MS" panose="030F0702030302020204" pitchFamily="66" charset="0"/>
              </a:rPr>
              <a:t>Compréhension Conceptuelle</a:t>
            </a:r>
          </a:p>
        </p:txBody>
      </p:sp>
      <p:sp>
        <p:nvSpPr>
          <p:cNvPr id="7" name="TextBox 6">
            <a:extLst>
              <a:ext uri="{FF2B5EF4-FFF2-40B4-BE49-F238E27FC236}">
                <a16:creationId xmlns:a16="http://schemas.microsoft.com/office/drawing/2014/main" id="{2B5175AC-B993-43E4-BF30-E7F87F9F6E82}"/>
              </a:ext>
            </a:extLst>
          </p:cNvPr>
          <p:cNvSpPr txBox="1"/>
          <p:nvPr/>
        </p:nvSpPr>
        <p:spPr>
          <a:xfrm>
            <a:off x="4242494" y="1524000"/>
            <a:ext cx="4479111" cy="830997"/>
          </a:xfrm>
          <a:prstGeom prst="rect">
            <a:avLst/>
          </a:prstGeom>
          <a:noFill/>
        </p:spPr>
        <p:txBody>
          <a:bodyPr wrap="none" rtlCol="0">
            <a:spAutoFit/>
          </a:bodyPr>
          <a:lstStyle/>
          <a:p>
            <a:r>
              <a:rPr lang="fr-FR" sz="4800" b="1" dirty="0">
                <a:solidFill>
                  <a:schemeClr val="bg1"/>
                </a:solidFill>
                <a:latin typeface="+mj-lt"/>
              </a:rPr>
              <a:t>Compréhension</a:t>
            </a:r>
          </a:p>
        </p:txBody>
      </p:sp>
    </p:spTree>
    <p:custDataLst>
      <p:tags r:id="rId1"/>
    </p:custDataLst>
    <p:extLst>
      <p:ext uri="{BB962C8B-B14F-4D97-AF65-F5344CB8AC3E}">
        <p14:creationId xmlns:p14="http://schemas.microsoft.com/office/powerpoint/2010/main" val="348132248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222;p10">
            <a:extLst>
              <a:ext uri="{FF2B5EF4-FFF2-40B4-BE49-F238E27FC236}">
                <a16:creationId xmlns:a16="http://schemas.microsoft.com/office/drawing/2014/main" id="{5233F495-E063-4FC7-AE17-504E9DE6ED45}"/>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fr-FR" sz="3200" b="1" dirty="0">
                <a:solidFill>
                  <a:schemeClr val="bg1"/>
                </a:solidFill>
                <a:latin typeface="Comic Sans MS"/>
                <a:sym typeface="Comic Sans MS"/>
              </a:rPr>
              <a:t>Activité d’Apprentissage</a:t>
            </a:r>
            <a:endParaRPr lang="en-US" dirty="0"/>
          </a:p>
        </p:txBody>
      </p:sp>
      <p:sp>
        <p:nvSpPr>
          <p:cNvPr id="24" name="TextBox 23">
            <a:extLst>
              <a:ext uri="{FF2B5EF4-FFF2-40B4-BE49-F238E27FC236}">
                <a16:creationId xmlns:a16="http://schemas.microsoft.com/office/drawing/2014/main" id="{BB27E459-18E8-41A0-B2CD-E04EFEF27ED3}"/>
              </a:ext>
            </a:extLst>
          </p:cNvPr>
          <p:cNvSpPr txBox="1"/>
          <p:nvPr/>
        </p:nvSpPr>
        <p:spPr>
          <a:xfrm>
            <a:off x="9529482" y="99497"/>
            <a:ext cx="2662518" cy="307777"/>
          </a:xfrm>
          <a:prstGeom prst="rect">
            <a:avLst/>
          </a:prstGeom>
          <a:solidFill>
            <a:srgbClr val="DAF3F6"/>
          </a:solidFill>
          <a:effectLst>
            <a:softEdge rad="12700"/>
          </a:effectLst>
        </p:spPr>
        <p:txBody>
          <a:bodyPr wrap="square" lIns="91440" tIns="45720" rIns="91440" bIns="45720" anchor="t">
            <a:spAutoFit/>
          </a:bodyPr>
          <a:lstStyle/>
          <a:p>
            <a:pPr algn="ctr"/>
            <a:r>
              <a:rPr lang="fr-FR" b="0" i="0" dirty="0">
                <a:solidFill>
                  <a:schemeClr val="tx1">
                    <a:lumMod val="50000"/>
                    <a:lumOff val="50000"/>
                  </a:schemeClr>
                </a:solidFill>
                <a:effectLst/>
                <a:latin typeface="+mj-lt"/>
              </a:rPr>
              <a:t>Activité d’apprentissage</a:t>
            </a:r>
          </a:p>
        </p:txBody>
      </p:sp>
      <p:sp>
        <p:nvSpPr>
          <p:cNvPr id="4" name="TextBox 3">
            <a:extLst>
              <a:ext uri="{FF2B5EF4-FFF2-40B4-BE49-F238E27FC236}">
                <a16:creationId xmlns:a16="http://schemas.microsoft.com/office/drawing/2014/main" id="{077B3A4E-5547-45F1-9C7D-ECA8C458E579}"/>
              </a:ext>
            </a:extLst>
          </p:cNvPr>
          <p:cNvSpPr txBox="1"/>
          <p:nvPr/>
        </p:nvSpPr>
        <p:spPr>
          <a:xfrm>
            <a:off x="720368" y="1583673"/>
            <a:ext cx="10483493" cy="2411366"/>
          </a:xfrm>
          <a:prstGeom prst="rect">
            <a:avLst/>
          </a:prstGeom>
          <a:noFill/>
        </p:spPr>
        <p:txBody>
          <a:bodyPr wrap="square">
            <a:spAutoFit/>
          </a:bodyPr>
          <a:lstStyle/>
          <a:p>
            <a:pPr marL="457200">
              <a:lnSpc>
                <a:spcPct val="120000"/>
              </a:lnSpc>
            </a:pPr>
            <a:r>
              <a:rPr lang="fr-FR" sz="3200" dirty="0">
                <a:solidFill>
                  <a:schemeClr val="tx1">
                    <a:lumMod val="65000"/>
                    <a:lumOff val="35000"/>
                  </a:schemeClr>
                </a:solidFill>
                <a:latin typeface="+mn-lt"/>
                <a:ea typeface="Times New Roman" panose="02020603050405020304" pitchFamily="18" charset="0"/>
                <a:cs typeface="Calibri" panose="020F0502020204030204" pitchFamily="34" charset="0"/>
              </a:rPr>
              <a:t>Samir avait 24 billes. </a:t>
            </a:r>
          </a:p>
          <a:p>
            <a:pPr marL="457200">
              <a:lnSpc>
                <a:spcPct val="120000"/>
              </a:lnSpc>
            </a:pPr>
            <a:r>
              <a:rPr lang="fr-FR" sz="3200" dirty="0">
                <a:solidFill>
                  <a:schemeClr val="tx1">
                    <a:lumMod val="65000"/>
                    <a:lumOff val="35000"/>
                  </a:schemeClr>
                </a:solidFill>
                <a:latin typeface="+mn-lt"/>
                <a:ea typeface="Times New Roman" panose="02020603050405020304" pitchFamily="18" charset="0"/>
                <a:cs typeface="Calibri" panose="020F0502020204030204" pitchFamily="34" charset="0"/>
              </a:rPr>
              <a:t>Il les répartit également entre ses 4 amis et ses 2 frères. </a:t>
            </a:r>
          </a:p>
          <a:p>
            <a:pPr marL="457200">
              <a:lnSpc>
                <a:spcPct val="120000"/>
              </a:lnSpc>
            </a:pPr>
            <a:r>
              <a:rPr lang="fr-FR" sz="3200" dirty="0">
                <a:solidFill>
                  <a:schemeClr val="tx1">
                    <a:lumMod val="65000"/>
                    <a:lumOff val="35000"/>
                  </a:schemeClr>
                </a:solidFill>
                <a:latin typeface="+mn-lt"/>
                <a:ea typeface="Times New Roman" panose="02020603050405020304" pitchFamily="18" charset="0"/>
                <a:cs typeface="Calibri" panose="020F0502020204030204" pitchFamily="34" charset="0"/>
              </a:rPr>
              <a:t>Combien de billes chaque personne a-t-elle eu ?</a:t>
            </a:r>
          </a:p>
        </p:txBody>
      </p:sp>
      <p:sp>
        <p:nvSpPr>
          <p:cNvPr id="5" name="Rectangle 4">
            <a:extLst>
              <a:ext uri="{FF2B5EF4-FFF2-40B4-BE49-F238E27FC236}">
                <a16:creationId xmlns:a16="http://schemas.microsoft.com/office/drawing/2014/main" id="{15CE7B50-DEB1-434E-B748-3118744D1074}"/>
              </a:ext>
            </a:extLst>
          </p:cNvPr>
          <p:cNvSpPr/>
          <p:nvPr/>
        </p:nvSpPr>
        <p:spPr>
          <a:xfrm>
            <a:off x="805427" y="4605108"/>
            <a:ext cx="9095893" cy="646331"/>
          </a:xfrm>
          <a:prstGeom prst="rect">
            <a:avLst/>
          </a:prstGeom>
          <a:noFill/>
        </p:spPr>
        <p:txBody>
          <a:bodyPr wrap="square" lIns="91440" tIns="45720" rIns="91440" bIns="45720">
            <a:spAutoFit/>
          </a:bodyPr>
          <a:lstStyle/>
          <a:p>
            <a:r>
              <a:rPr lang="en-US" sz="3600" dirty="0">
                <a:solidFill>
                  <a:srgbClr val="3A729A"/>
                </a:solidFill>
                <a:latin typeface="+mj-lt"/>
              </a:rPr>
              <a:t>24 ÷ (4 + 2)   =</a:t>
            </a:r>
          </a:p>
        </p:txBody>
      </p:sp>
      <p:sp>
        <p:nvSpPr>
          <p:cNvPr id="6" name="Rectangle 5">
            <a:extLst>
              <a:ext uri="{FF2B5EF4-FFF2-40B4-BE49-F238E27FC236}">
                <a16:creationId xmlns:a16="http://schemas.microsoft.com/office/drawing/2014/main" id="{D68320B8-AD77-464D-8384-0483F28B6A7B}"/>
              </a:ext>
            </a:extLst>
          </p:cNvPr>
          <p:cNvSpPr/>
          <p:nvPr/>
        </p:nvSpPr>
        <p:spPr>
          <a:xfrm>
            <a:off x="805427" y="5639368"/>
            <a:ext cx="10973461" cy="646331"/>
          </a:xfrm>
          <a:prstGeom prst="rect">
            <a:avLst/>
          </a:prstGeom>
          <a:noFill/>
        </p:spPr>
        <p:txBody>
          <a:bodyPr wrap="square" lIns="91440" tIns="45720" rIns="91440" bIns="45720">
            <a:spAutoFit/>
          </a:bodyPr>
          <a:lstStyle/>
          <a:p>
            <a:r>
              <a:rPr lang="en-US" sz="3600" dirty="0">
                <a:solidFill>
                  <a:srgbClr val="3A729A"/>
                </a:solidFill>
                <a:latin typeface="+mj-lt"/>
              </a:rPr>
              <a:t>(24 ÷ 4) + 2   =</a:t>
            </a:r>
          </a:p>
        </p:txBody>
      </p:sp>
    </p:spTree>
    <p:custDataLst>
      <p:tags r:id="rId1"/>
    </p:custDataLst>
    <p:extLst>
      <p:ext uri="{BB962C8B-B14F-4D97-AF65-F5344CB8AC3E}">
        <p14:creationId xmlns:p14="http://schemas.microsoft.com/office/powerpoint/2010/main" val="8755656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left)">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222;p10">
            <a:extLst>
              <a:ext uri="{FF2B5EF4-FFF2-40B4-BE49-F238E27FC236}">
                <a16:creationId xmlns:a16="http://schemas.microsoft.com/office/drawing/2014/main" id="{5233F495-E063-4FC7-AE17-504E9DE6ED45}"/>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fr-FR" sz="3200" b="1" dirty="0">
                <a:solidFill>
                  <a:schemeClr val="bg1"/>
                </a:solidFill>
                <a:latin typeface="Comic Sans MS"/>
                <a:sym typeface="Comic Sans MS"/>
              </a:rPr>
              <a:t>Activité d’Apprentissage</a:t>
            </a:r>
            <a:endParaRPr lang="en-US" dirty="0"/>
          </a:p>
        </p:txBody>
      </p:sp>
      <p:sp>
        <p:nvSpPr>
          <p:cNvPr id="4" name="TextBox 3">
            <a:extLst>
              <a:ext uri="{FF2B5EF4-FFF2-40B4-BE49-F238E27FC236}">
                <a16:creationId xmlns:a16="http://schemas.microsoft.com/office/drawing/2014/main" id="{077B3A4E-5547-45F1-9C7D-ECA8C458E579}"/>
              </a:ext>
            </a:extLst>
          </p:cNvPr>
          <p:cNvSpPr txBox="1"/>
          <p:nvPr/>
        </p:nvSpPr>
        <p:spPr>
          <a:xfrm>
            <a:off x="720368" y="1583673"/>
            <a:ext cx="10483493" cy="2411366"/>
          </a:xfrm>
          <a:prstGeom prst="rect">
            <a:avLst/>
          </a:prstGeom>
          <a:noFill/>
        </p:spPr>
        <p:txBody>
          <a:bodyPr wrap="square">
            <a:spAutoFit/>
          </a:bodyPr>
          <a:lstStyle/>
          <a:p>
            <a:pPr marL="457200">
              <a:lnSpc>
                <a:spcPct val="120000"/>
              </a:lnSpc>
            </a:pPr>
            <a:r>
              <a:rPr lang="fr-FR" sz="3200" dirty="0">
                <a:solidFill>
                  <a:schemeClr val="tx1">
                    <a:lumMod val="65000"/>
                    <a:lumOff val="35000"/>
                  </a:schemeClr>
                </a:solidFill>
                <a:latin typeface="+mn-lt"/>
                <a:ea typeface="Times New Roman" panose="02020603050405020304" pitchFamily="18" charset="0"/>
                <a:cs typeface="Calibri" panose="020F0502020204030204" pitchFamily="34" charset="0"/>
              </a:rPr>
              <a:t>Samir avait 24 billes. </a:t>
            </a:r>
          </a:p>
          <a:p>
            <a:pPr marL="457200">
              <a:lnSpc>
                <a:spcPct val="120000"/>
              </a:lnSpc>
            </a:pPr>
            <a:r>
              <a:rPr lang="fr-FR" sz="3200" dirty="0">
                <a:solidFill>
                  <a:schemeClr val="tx1">
                    <a:lumMod val="65000"/>
                    <a:lumOff val="35000"/>
                  </a:schemeClr>
                </a:solidFill>
                <a:latin typeface="+mn-lt"/>
                <a:ea typeface="Times New Roman" panose="02020603050405020304" pitchFamily="18" charset="0"/>
                <a:cs typeface="Calibri" panose="020F0502020204030204" pitchFamily="34" charset="0"/>
              </a:rPr>
              <a:t>Il les répartit également entre ses 4 amis et ses 2 frères. </a:t>
            </a:r>
          </a:p>
          <a:p>
            <a:pPr marL="457200">
              <a:lnSpc>
                <a:spcPct val="120000"/>
              </a:lnSpc>
            </a:pPr>
            <a:r>
              <a:rPr lang="fr-FR" sz="3200" dirty="0">
                <a:solidFill>
                  <a:schemeClr val="tx1">
                    <a:lumMod val="65000"/>
                    <a:lumOff val="35000"/>
                  </a:schemeClr>
                </a:solidFill>
                <a:latin typeface="+mn-lt"/>
                <a:ea typeface="Times New Roman" panose="02020603050405020304" pitchFamily="18" charset="0"/>
                <a:cs typeface="Calibri" panose="020F0502020204030204" pitchFamily="34" charset="0"/>
              </a:rPr>
              <a:t>Combien de billes chaque personne a-t-elle eu ?</a:t>
            </a:r>
          </a:p>
        </p:txBody>
      </p:sp>
      <p:sp>
        <p:nvSpPr>
          <p:cNvPr id="7" name="Rectangle 6">
            <a:extLst>
              <a:ext uri="{FF2B5EF4-FFF2-40B4-BE49-F238E27FC236}">
                <a16:creationId xmlns:a16="http://schemas.microsoft.com/office/drawing/2014/main" id="{FAD89C83-4842-4090-8987-8347D0E654D2}"/>
              </a:ext>
            </a:extLst>
          </p:cNvPr>
          <p:cNvSpPr/>
          <p:nvPr/>
        </p:nvSpPr>
        <p:spPr>
          <a:xfrm>
            <a:off x="805427" y="4605108"/>
            <a:ext cx="9095893" cy="646331"/>
          </a:xfrm>
          <a:prstGeom prst="rect">
            <a:avLst/>
          </a:prstGeom>
          <a:noFill/>
        </p:spPr>
        <p:txBody>
          <a:bodyPr wrap="square" lIns="91440" tIns="45720" rIns="91440" bIns="45720">
            <a:spAutoFit/>
          </a:bodyPr>
          <a:lstStyle/>
          <a:p>
            <a:r>
              <a:rPr lang="en-US" sz="3600" dirty="0">
                <a:solidFill>
                  <a:srgbClr val="3A729A"/>
                </a:solidFill>
                <a:latin typeface="+mj-lt"/>
              </a:rPr>
              <a:t>24 ÷ (4 + 2)   =   24 ÷ 6   =   4 </a:t>
            </a:r>
          </a:p>
        </p:txBody>
      </p:sp>
      <p:sp>
        <p:nvSpPr>
          <p:cNvPr id="8" name="Rectangle 7">
            <a:extLst>
              <a:ext uri="{FF2B5EF4-FFF2-40B4-BE49-F238E27FC236}">
                <a16:creationId xmlns:a16="http://schemas.microsoft.com/office/drawing/2014/main" id="{A0807B6F-4064-4427-8770-3A221F4E62E6}"/>
              </a:ext>
            </a:extLst>
          </p:cNvPr>
          <p:cNvSpPr/>
          <p:nvPr/>
        </p:nvSpPr>
        <p:spPr>
          <a:xfrm>
            <a:off x="805427" y="5639368"/>
            <a:ext cx="10973461" cy="646331"/>
          </a:xfrm>
          <a:prstGeom prst="rect">
            <a:avLst/>
          </a:prstGeom>
          <a:noFill/>
        </p:spPr>
        <p:txBody>
          <a:bodyPr wrap="square" lIns="91440" tIns="45720" rIns="91440" bIns="45720">
            <a:spAutoFit/>
          </a:bodyPr>
          <a:lstStyle/>
          <a:p>
            <a:r>
              <a:rPr lang="en-US" sz="3600" dirty="0">
                <a:solidFill>
                  <a:srgbClr val="3A729A"/>
                </a:solidFill>
                <a:latin typeface="+mj-lt"/>
              </a:rPr>
              <a:t>(24 ÷ 4) + 2   =    6 + 2    =   8    </a:t>
            </a:r>
          </a:p>
        </p:txBody>
      </p:sp>
      <p:sp>
        <p:nvSpPr>
          <p:cNvPr id="9" name="Rectangle 8">
            <a:extLst>
              <a:ext uri="{FF2B5EF4-FFF2-40B4-BE49-F238E27FC236}">
                <a16:creationId xmlns:a16="http://schemas.microsoft.com/office/drawing/2014/main" id="{FCF6BF68-E0DE-46B1-9A73-ED3D7D5BA75B}"/>
              </a:ext>
            </a:extLst>
          </p:cNvPr>
          <p:cNvSpPr/>
          <p:nvPr/>
        </p:nvSpPr>
        <p:spPr>
          <a:xfrm>
            <a:off x="9671289" y="4776410"/>
            <a:ext cx="1257075" cy="646331"/>
          </a:xfrm>
          <a:prstGeom prst="rect">
            <a:avLst/>
          </a:prstGeom>
          <a:noFill/>
        </p:spPr>
        <p:txBody>
          <a:bodyPr wrap="square" lIns="91440" tIns="45720" rIns="91440" bIns="45720">
            <a:spAutoFit/>
          </a:bodyPr>
          <a:lstStyle/>
          <a:p>
            <a:r>
              <a:rPr lang="en-US" sz="3600" dirty="0">
                <a:solidFill>
                  <a:srgbClr val="3A729A"/>
                </a:solidFill>
                <a:latin typeface="+mj-lt"/>
              </a:rPr>
              <a:t>LOI</a:t>
            </a:r>
          </a:p>
        </p:txBody>
      </p:sp>
      <p:sp>
        <p:nvSpPr>
          <p:cNvPr id="10" name="Rectangle 9">
            <a:extLst>
              <a:ext uri="{FF2B5EF4-FFF2-40B4-BE49-F238E27FC236}">
                <a16:creationId xmlns:a16="http://schemas.microsoft.com/office/drawing/2014/main" id="{D2445D99-60E1-4D4F-97AD-8CDD5891501E}"/>
              </a:ext>
            </a:extLst>
          </p:cNvPr>
          <p:cNvSpPr/>
          <p:nvPr/>
        </p:nvSpPr>
        <p:spPr>
          <a:xfrm>
            <a:off x="9901320" y="5468066"/>
            <a:ext cx="797013" cy="646331"/>
          </a:xfrm>
          <a:prstGeom prst="rect">
            <a:avLst/>
          </a:prstGeom>
          <a:noFill/>
        </p:spPr>
        <p:txBody>
          <a:bodyPr wrap="square" lIns="91440" tIns="45720" rIns="91440" bIns="45720">
            <a:spAutoFit/>
          </a:bodyPr>
          <a:lstStyle/>
          <a:p>
            <a:r>
              <a:rPr lang="en-US" sz="3600" dirty="0">
                <a:solidFill>
                  <a:srgbClr val="3A729A"/>
                </a:solidFill>
                <a:latin typeface="+mj-lt"/>
              </a:rPr>
              <a:t>(  )</a:t>
            </a:r>
          </a:p>
        </p:txBody>
      </p:sp>
    </p:spTree>
    <p:custDataLst>
      <p:tags r:id="rId1"/>
    </p:custDataLst>
    <p:extLst>
      <p:ext uri="{BB962C8B-B14F-4D97-AF65-F5344CB8AC3E}">
        <p14:creationId xmlns:p14="http://schemas.microsoft.com/office/powerpoint/2010/main" val="37107668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left)">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F077A32C-A443-494B-804E-5A49927B941B}"/>
              </a:ext>
            </a:extLst>
          </p:cNvPr>
          <p:cNvSpPr/>
          <p:nvPr/>
        </p:nvSpPr>
        <p:spPr>
          <a:xfrm>
            <a:off x="10027333" y="1465385"/>
            <a:ext cx="1871590" cy="2722288"/>
          </a:xfrm>
          <a:prstGeom prst="rect">
            <a:avLst/>
          </a:prstGeom>
          <a:ln w="12700"/>
        </p:spPr>
        <p:style>
          <a:lnRef idx="2">
            <a:schemeClr val="accent1"/>
          </a:lnRef>
          <a:fillRef idx="1">
            <a:schemeClr val="lt1"/>
          </a:fillRef>
          <a:effectRef idx="0">
            <a:schemeClr val="accent1"/>
          </a:effectRef>
          <a:fontRef idx="minor">
            <a:schemeClr val="dk1"/>
          </a:fontRef>
        </p:style>
        <p:txBody>
          <a:bodyPr rtlCol="0" anchor="ctr"/>
          <a:lstStyle/>
          <a:p>
            <a:pPr algn="ctr"/>
            <a:endParaRPr lang="en-US"/>
          </a:p>
        </p:txBody>
      </p:sp>
      <p:sp>
        <p:nvSpPr>
          <p:cNvPr id="3" name="Google Shape;222;p10">
            <a:extLst>
              <a:ext uri="{FF2B5EF4-FFF2-40B4-BE49-F238E27FC236}">
                <a16:creationId xmlns:a16="http://schemas.microsoft.com/office/drawing/2014/main" id="{96164BEC-39B2-445C-9C43-3290447CE55A}"/>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fr-FR" sz="3200" b="1" dirty="0">
                <a:solidFill>
                  <a:schemeClr val="bg1"/>
                </a:solidFill>
                <a:latin typeface="Comic Sans MS"/>
                <a:sym typeface="Comic Sans MS"/>
              </a:rPr>
              <a:t>Activité d’Apprentissage</a:t>
            </a:r>
            <a:endParaRPr lang="en-US" dirty="0"/>
          </a:p>
        </p:txBody>
      </p:sp>
      <p:sp>
        <p:nvSpPr>
          <p:cNvPr id="4" name="Rectangle 3">
            <a:extLst>
              <a:ext uri="{FF2B5EF4-FFF2-40B4-BE49-F238E27FC236}">
                <a16:creationId xmlns:a16="http://schemas.microsoft.com/office/drawing/2014/main" id="{505AB0D8-8161-419D-9A63-EA39978E999A}"/>
              </a:ext>
            </a:extLst>
          </p:cNvPr>
          <p:cNvSpPr/>
          <p:nvPr/>
        </p:nvSpPr>
        <p:spPr>
          <a:xfrm>
            <a:off x="2986885" y="1661852"/>
            <a:ext cx="5086148" cy="646331"/>
          </a:xfrm>
          <a:prstGeom prst="rect">
            <a:avLst/>
          </a:prstGeom>
          <a:noFill/>
          <a:ln>
            <a:noFill/>
          </a:ln>
        </p:spPr>
        <p:txBody>
          <a:bodyPr wrap="square" lIns="91440" tIns="45720" rIns="91440" bIns="45720">
            <a:spAutoFit/>
          </a:bodyPr>
          <a:lstStyle/>
          <a:p>
            <a:pPr algn="ctr"/>
            <a:r>
              <a:rPr lang="fr-FR" sz="3600" b="1" dirty="0">
                <a:ln w="22225">
                  <a:noFill/>
                  <a:prstDash val="solid"/>
                </a:ln>
                <a:solidFill>
                  <a:srgbClr val="3A729A"/>
                </a:solidFill>
                <a:latin typeface="+mj-lt"/>
              </a:rPr>
              <a:t>Priorités Opératoires </a:t>
            </a:r>
          </a:p>
        </p:txBody>
      </p:sp>
      <p:sp>
        <p:nvSpPr>
          <p:cNvPr id="5" name="Rectangle 4">
            <a:extLst>
              <a:ext uri="{FF2B5EF4-FFF2-40B4-BE49-F238E27FC236}">
                <a16:creationId xmlns:a16="http://schemas.microsoft.com/office/drawing/2014/main" id="{EA0536EB-0935-48DA-9940-5D66566F2299}"/>
              </a:ext>
            </a:extLst>
          </p:cNvPr>
          <p:cNvSpPr/>
          <p:nvPr/>
        </p:nvSpPr>
        <p:spPr>
          <a:xfrm>
            <a:off x="1012863" y="2923855"/>
            <a:ext cx="3441968" cy="769441"/>
          </a:xfrm>
          <a:prstGeom prst="rect">
            <a:avLst/>
          </a:prstGeom>
          <a:noFill/>
        </p:spPr>
        <p:txBody>
          <a:bodyPr wrap="none" lIns="91440" tIns="45720" rIns="91440" bIns="45720">
            <a:spAutoFit/>
          </a:bodyPr>
          <a:lstStyle/>
          <a:p>
            <a:pPr algn="ctr"/>
            <a:r>
              <a:rPr lang="en-US" sz="4400" cap="none" spc="0" dirty="0">
                <a:ln w="22225">
                  <a:noFill/>
                  <a:prstDash val="solid"/>
                </a:ln>
                <a:solidFill>
                  <a:schemeClr val="tx1">
                    <a:lumMod val="65000"/>
                    <a:lumOff val="35000"/>
                  </a:schemeClr>
                </a:solidFill>
                <a:effectLst/>
                <a:latin typeface="+mj-lt"/>
              </a:rPr>
              <a:t>20 + </a:t>
            </a:r>
            <a:r>
              <a:rPr lang="en-US" sz="4400" dirty="0">
                <a:ln w="22225">
                  <a:noFill/>
                  <a:prstDash val="solid"/>
                </a:ln>
                <a:solidFill>
                  <a:schemeClr val="tx1">
                    <a:lumMod val="65000"/>
                    <a:lumOff val="35000"/>
                  </a:schemeClr>
                </a:solidFill>
                <a:latin typeface="+mj-lt"/>
              </a:rPr>
              <a:t>4</a:t>
            </a:r>
            <a:r>
              <a:rPr lang="en-US" sz="4400" cap="none" spc="0" dirty="0">
                <a:ln w="22225">
                  <a:noFill/>
                  <a:prstDash val="solid"/>
                </a:ln>
                <a:solidFill>
                  <a:schemeClr val="tx1">
                    <a:lumMod val="65000"/>
                    <a:lumOff val="35000"/>
                  </a:schemeClr>
                </a:solidFill>
                <a:effectLst/>
                <a:latin typeface="+mj-lt"/>
              </a:rPr>
              <a:t> ÷ 2 = </a:t>
            </a:r>
          </a:p>
        </p:txBody>
      </p:sp>
      <p:sp>
        <p:nvSpPr>
          <p:cNvPr id="6" name="Rectangle 5">
            <a:extLst>
              <a:ext uri="{FF2B5EF4-FFF2-40B4-BE49-F238E27FC236}">
                <a16:creationId xmlns:a16="http://schemas.microsoft.com/office/drawing/2014/main" id="{73FDC481-DF8F-4624-98AA-44734D5ECC6F}"/>
              </a:ext>
            </a:extLst>
          </p:cNvPr>
          <p:cNvSpPr/>
          <p:nvPr/>
        </p:nvSpPr>
        <p:spPr>
          <a:xfrm>
            <a:off x="1689819" y="4705790"/>
            <a:ext cx="3087705" cy="769441"/>
          </a:xfrm>
          <a:prstGeom prst="rect">
            <a:avLst/>
          </a:prstGeom>
          <a:noFill/>
        </p:spPr>
        <p:txBody>
          <a:bodyPr wrap="none" lIns="91440" tIns="45720" rIns="91440" bIns="45720">
            <a:spAutoFit/>
          </a:bodyPr>
          <a:lstStyle/>
          <a:p>
            <a:r>
              <a:rPr lang="en-US" sz="4400" dirty="0">
                <a:solidFill>
                  <a:srgbClr val="3A729A"/>
                </a:solidFill>
                <a:latin typeface="+mn-lt"/>
              </a:rPr>
              <a:t>24 ÷ 2 = 12</a:t>
            </a:r>
          </a:p>
        </p:txBody>
      </p:sp>
      <p:sp>
        <p:nvSpPr>
          <p:cNvPr id="7" name="Rectangle 6">
            <a:extLst>
              <a:ext uri="{FF2B5EF4-FFF2-40B4-BE49-F238E27FC236}">
                <a16:creationId xmlns:a16="http://schemas.microsoft.com/office/drawing/2014/main" id="{A7DC9118-3B6E-4C60-B2DA-F6FA2365C504}"/>
              </a:ext>
            </a:extLst>
          </p:cNvPr>
          <p:cNvSpPr/>
          <p:nvPr/>
        </p:nvSpPr>
        <p:spPr>
          <a:xfrm>
            <a:off x="6368783" y="4705790"/>
            <a:ext cx="3140603" cy="769441"/>
          </a:xfrm>
          <a:prstGeom prst="rect">
            <a:avLst/>
          </a:prstGeom>
          <a:noFill/>
        </p:spPr>
        <p:txBody>
          <a:bodyPr wrap="none" lIns="91440" tIns="45720" rIns="91440" bIns="45720">
            <a:spAutoFit/>
          </a:bodyPr>
          <a:lstStyle/>
          <a:p>
            <a:pPr algn="ctr"/>
            <a:r>
              <a:rPr lang="en-US" sz="4400" dirty="0">
                <a:solidFill>
                  <a:srgbClr val="3A729A"/>
                </a:solidFill>
                <a:latin typeface="+mn-lt"/>
              </a:rPr>
              <a:t>20 + 2 = 22</a:t>
            </a:r>
          </a:p>
        </p:txBody>
      </p:sp>
      <p:sp>
        <p:nvSpPr>
          <p:cNvPr id="10" name="Arrow: Down 9">
            <a:extLst>
              <a:ext uri="{FF2B5EF4-FFF2-40B4-BE49-F238E27FC236}">
                <a16:creationId xmlns:a16="http://schemas.microsoft.com/office/drawing/2014/main" id="{A703657F-870F-4548-8564-0776919025E9}"/>
              </a:ext>
            </a:extLst>
          </p:cNvPr>
          <p:cNvSpPr/>
          <p:nvPr/>
        </p:nvSpPr>
        <p:spPr>
          <a:xfrm>
            <a:off x="1962820" y="3613416"/>
            <a:ext cx="267895" cy="923330"/>
          </a:xfrm>
          <a:prstGeom prst="down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a:extLst>
              <a:ext uri="{FF2B5EF4-FFF2-40B4-BE49-F238E27FC236}">
                <a16:creationId xmlns:a16="http://schemas.microsoft.com/office/drawing/2014/main" id="{F00216C8-24EB-48E1-B1F1-A4B03B45EC97}"/>
              </a:ext>
            </a:extLst>
          </p:cNvPr>
          <p:cNvSpPr/>
          <p:nvPr/>
        </p:nvSpPr>
        <p:spPr>
          <a:xfrm>
            <a:off x="5859171" y="2917656"/>
            <a:ext cx="3441968" cy="769441"/>
          </a:xfrm>
          <a:prstGeom prst="rect">
            <a:avLst/>
          </a:prstGeom>
          <a:noFill/>
        </p:spPr>
        <p:txBody>
          <a:bodyPr wrap="none" lIns="91440" tIns="45720" rIns="91440" bIns="45720">
            <a:spAutoFit/>
          </a:bodyPr>
          <a:lstStyle/>
          <a:p>
            <a:pPr algn="ctr"/>
            <a:r>
              <a:rPr lang="en-US" sz="4400" dirty="0">
                <a:ln w="22225">
                  <a:noFill/>
                  <a:prstDash val="solid"/>
                </a:ln>
                <a:solidFill>
                  <a:schemeClr val="tx1">
                    <a:lumMod val="65000"/>
                    <a:lumOff val="35000"/>
                  </a:schemeClr>
                </a:solidFill>
                <a:latin typeface="+mj-lt"/>
              </a:rPr>
              <a:t>20 + 4 ÷ 2 = </a:t>
            </a:r>
          </a:p>
        </p:txBody>
      </p:sp>
      <p:sp>
        <p:nvSpPr>
          <p:cNvPr id="12" name="Arrow: Down 11">
            <a:extLst>
              <a:ext uri="{FF2B5EF4-FFF2-40B4-BE49-F238E27FC236}">
                <a16:creationId xmlns:a16="http://schemas.microsoft.com/office/drawing/2014/main" id="{FC473CEC-C06E-4B61-998B-68F89B13232F}"/>
              </a:ext>
            </a:extLst>
          </p:cNvPr>
          <p:cNvSpPr/>
          <p:nvPr/>
        </p:nvSpPr>
        <p:spPr>
          <a:xfrm>
            <a:off x="7805138" y="3613416"/>
            <a:ext cx="267895" cy="923330"/>
          </a:xfrm>
          <a:prstGeom prst="downArrow">
            <a:avLst/>
          </a:prstGeom>
          <a:solidFill>
            <a:srgbClr val="74C2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F7318544-5AEE-496D-A416-CBA538A732D0}"/>
              </a:ext>
            </a:extLst>
          </p:cNvPr>
          <p:cNvSpPr/>
          <p:nvPr/>
        </p:nvSpPr>
        <p:spPr>
          <a:xfrm>
            <a:off x="10430214" y="1661852"/>
            <a:ext cx="1059906" cy="646331"/>
          </a:xfrm>
          <a:prstGeom prst="rect">
            <a:avLst/>
          </a:prstGeom>
          <a:noFill/>
        </p:spPr>
        <p:txBody>
          <a:bodyPr wrap="none" lIns="91440" tIns="45720" rIns="91440" bIns="45720">
            <a:spAutoFit/>
          </a:bodyPr>
          <a:lstStyle/>
          <a:p>
            <a:pPr algn="ctr"/>
            <a:r>
              <a:rPr lang="fr-FR" sz="3600" dirty="0">
                <a:solidFill>
                  <a:srgbClr val="3A729A"/>
                </a:solidFill>
                <a:latin typeface="+mj-lt"/>
              </a:rPr>
              <a:t>LOI</a:t>
            </a:r>
            <a:endParaRPr lang="fr-FR" sz="3600" cap="none" spc="0" dirty="0">
              <a:ln w="22225">
                <a:solidFill>
                  <a:schemeClr val="accent5">
                    <a:lumMod val="50000"/>
                  </a:schemeClr>
                </a:solidFill>
                <a:prstDash val="solid"/>
              </a:ln>
              <a:solidFill>
                <a:srgbClr val="3A729A"/>
              </a:solidFill>
              <a:effectLst/>
              <a:latin typeface="+mj-lt"/>
            </a:endParaRPr>
          </a:p>
        </p:txBody>
      </p:sp>
      <p:sp>
        <p:nvSpPr>
          <p:cNvPr id="16" name="Rectangle 15">
            <a:extLst>
              <a:ext uri="{FF2B5EF4-FFF2-40B4-BE49-F238E27FC236}">
                <a16:creationId xmlns:a16="http://schemas.microsoft.com/office/drawing/2014/main" id="{38FF2616-419A-4286-A905-EE9EF0A1BA97}"/>
              </a:ext>
            </a:extLst>
          </p:cNvPr>
          <p:cNvSpPr/>
          <p:nvPr/>
        </p:nvSpPr>
        <p:spPr>
          <a:xfrm>
            <a:off x="10561662" y="2351309"/>
            <a:ext cx="797013" cy="646331"/>
          </a:xfrm>
          <a:prstGeom prst="rect">
            <a:avLst/>
          </a:prstGeom>
          <a:noFill/>
        </p:spPr>
        <p:txBody>
          <a:bodyPr wrap="none" lIns="91440" tIns="45720" rIns="91440" bIns="45720">
            <a:spAutoFit/>
          </a:bodyPr>
          <a:lstStyle/>
          <a:p>
            <a:pPr algn="ctr"/>
            <a:r>
              <a:rPr lang="en-US" sz="3600" dirty="0">
                <a:solidFill>
                  <a:srgbClr val="3A729A"/>
                </a:solidFill>
                <a:latin typeface="+mj-lt"/>
              </a:rPr>
              <a:t>(  )</a:t>
            </a:r>
          </a:p>
        </p:txBody>
      </p:sp>
      <p:sp>
        <p:nvSpPr>
          <p:cNvPr id="17" name="Rectangle 16">
            <a:extLst>
              <a:ext uri="{FF2B5EF4-FFF2-40B4-BE49-F238E27FC236}">
                <a16:creationId xmlns:a16="http://schemas.microsoft.com/office/drawing/2014/main" id="{38FF2616-419A-4286-A905-EE9EF0A1BA97}"/>
              </a:ext>
            </a:extLst>
          </p:cNvPr>
          <p:cNvSpPr/>
          <p:nvPr/>
        </p:nvSpPr>
        <p:spPr>
          <a:xfrm>
            <a:off x="10741197" y="3040766"/>
            <a:ext cx="437940" cy="646331"/>
          </a:xfrm>
          <a:prstGeom prst="rect">
            <a:avLst/>
          </a:prstGeom>
          <a:noFill/>
        </p:spPr>
        <p:txBody>
          <a:bodyPr wrap="none" lIns="91440" tIns="45720" rIns="91440" bIns="45720">
            <a:spAutoFit/>
          </a:bodyPr>
          <a:lstStyle/>
          <a:p>
            <a:pPr algn="ctr"/>
            <a:r>
              <a:rPr lang="en-US" sz="3600" dirty="0">
                <a:solidFill>
                  <a:srgbClr val="3A729A"/>
                </a:solidFill>
                <a:latin typeface="+mj-lt"/>
              </a:rPr>
              <a:t>÷</a:t>
            </a:r>
          </a:p>
        </p:txBody>
      </p:sp>
      <p:sp>
        <p:nvSpPr>
          <p:cNvPr id="18" name="Rectangle 17">
            <a:extLst>
              <a:ext uri="{FF2B5EF4-FFF2-40B4-BE49-F238E27FC236}">
                <a16:creationId xmlns:a16="http://schemas.microsoft.com/office/drawing/2014/main" id="{38FF2616-419A-4286-A905-EE9EF0A1BA97}"/>
              </a:ext>
            </a:extLst>
          </p:cNvPr>
          <p:cNvSpPr/>
          <p:nvPr/>
        </p:nvSpPr>
        <p:spPr>
          <a:xfrm>
            <a:off x="10766849" y="3477853"/>
            <a:ext cx="405880" cy="646331"/>
          </a:xfrm>
          <a:prstGeom prst="rect">
            <a:avLst/>
          </a:prstGeom>
          <a:noFill/>
        </p:spPr>
        <p:txBody>
          <a:bodyPr wrap="none" lIns="91440" tIns="45720" rIns="91440" bIns="45720">
            <a:spAutoFit/>
          </a:bodyPr>
          <a:lstStyle/>
          <a:p>
            <a:pPr algn="ctr"/>
            <a:r>
              <a:rPr lang="en-US" sz="3600" dirty="0">
                <a:solidFill>
                  <a:srgbClr val="3A729A"/>
                </a:solidFill>
                <a:latin typeface="+mj-lt"/>
              </a:rPr>
              <a:t>+</a:t>
            </a:r>
          </a:p>
        </p:txBody>
      </p:sp>
    </p:spTree>
    <p:custDataLst>
      <p:tags r:id="rId1"/>
    </p:custDataLst>
    <p:extLst>
      <p:ext uri="{BB962C8B-B14F-4D97-AF65-F5344CB8AC3E}">
        <p14:creationId xmlns:p14="http://schemas.microsoft.com/office/powerpoint/2010/main" val="22332648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up)">
                                      <p:cBhvr>
                                        <p:cTn id="11" dur="500"/>
                                        <p:tgtEl>
                                          <p:spTgt spid="10"/>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left)">
                                      <p:cBhvr>
                                        <p:cTn id="15" dur="500"/>
                                        <p:tgtEl>
                                          <p:spTgt spid="6"/>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grpId="0" nodeType="click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wipe(left)">
                                      <p:cBhvr>
                                        <p:cTn id="20" dur="500"/>
                                        <p:tgtEl>
                                          <p:spTgt spid="11"/>
                                        </p:tgtEl>
                                      </p:cBhvr>
                                    </p:animEffect>
                                  </p:childTnLst>
                                </p:cTn>
                              </p:par>
                            </p:childTnLst>
                          </p:cTn>
                        </p:par>
                        <p:par>
                          <p:cTn id="21" fill="hold">
                            <p:stCondLst>
                              <p:cond delay="500"/>
                            </p:stCondLst>
                            <p:childTnLst>
                              <p:par>
                                <p:cTn id="22" presetID="22" presetClass="entr" presetSubtype="1" fill="hold" grpId="0" nodeType="after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wipe(up)">
                                      <p:cBhvr>
                                        <p:cTn id="24" dur="500"/>
                                        <p:tgtEl>
                                          <p:spTgt spid="12"/>
                                        </p:tgtEl>
                                      </p:cBhvr>
                                    </p:animEffect>
                                  </p:childTnLst>
                                </p:cTn>
                              </p:par>
                            </p:childTnLst>
                          </p:cTn>
                        </p:par>
                        <p:par>
                          <p:cTn id="25" fill="hold">
                            <p:stCondLst>
                              <p:cond delay="1000"/>
                            </p:stCondLst>
                            <p:childTnLst>
                              <p:par>
                                <p:cTn id="26" presetID="22" presetClass="entr" presetSubtype="8" fill="hold" grpId="0" nodeType="after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wipe(left)">
                                      <p:cBhvr>
                                        <p:cTn id="28" dur="500"/>
                                        <p:tgtEl>
                                          <p:spTgt spid="7"/>
                                        </p:tgtEl>
                                      </p:cBhvr>
                                    </p:animEffect>
                                  </p:childTnLst>
                                </p:cTn>
                              </p:par>
                            </p:childTnLst>
                          </p:cTn>
                        </p:par>
                      </p:childTnLst>
                    </p:cTn>
                  </p:par>
                  <p:par>
                    <p:cTn id="29" fill="hold">
                      <p:stCondLst>
                        <p:cond delay="indefinite"/>
                      </p:stCondLst>
                      <p:childTnLst>
                        <p:par>
                          <p:cTn id="30" fill="hold">
                            <p:stCondLst>
                              <p:cond delay="0"/>
                            </p:stCondLst>
                            <p:childTnLst>
                              <p:par>
                                <p:cTn id="31" presetID="1" presetClass="exit" presetSubtype="0" fill="hold" grpId="1" nodeType="clickEffect">
                                  <p:stCondLst>
                                    <p:cond delay="0"/>
                                  </p:stCondLst>
                                  <p:childTnLst>
                                    <p:set>
                                      <p:cBhvr>
                                        <p:cTn id="32" dur="1" fill="hold">
                                          <p:stCondLst>
                                            <p:cond delay="0"/>
                                          </p:stCondLst>
                                        </p:cTn>
                                        <p:tgtEl>
                                          <p:spTgt spid="5"/>
                                        </p:tgtEl>
                                        <p:attrNameLst>
                                          <p:attrName>style.visibility</p:attrName>
                                        </p:attrNameLst>
                                      </p:cBhvr>
                                      <p:to>
                                        <p:strVal val="hidden"/>
                                      </p:to>
                                    </p:set>
                                  </p:childTnLst>
                                </p:cTn>
                              </p:par>
                              <p:par>
                                <p:cTn id="33" presetID="1" presetClass="exit" presetSubtype="0" fill="hold" grpId="1" nodeType="withEffect">
                                  <p:stCondLst>
                                    <p:cond delay="0"/>
                                  </p:stCondLst>
                                  <p:childTnLst>
                                    <p:set>
                                      <p:cBhvr>
                                        <p:cTn id="34" dur="1" fill="hold">
                                          <p:stCondLst>
                                            <p:cond delay="0"/>
                                          </p:stCondLst>
                                        </p:cTn>
                                        <p:tgtEl>
                                          <p:spTgt spid="10"/>
                                        </p:tgtEl>
                                        <p:attrNameLst>
                                          <p:attrName>style.visibility</p:attrName>
                                        </p:attrNameLst>
                                      </p:cBhvr>
                                      <p:to>
                                        <p:strVal val="hidden"/>
                                      </p:to>
                                    </p:set>
                                  </p:childTnLst>
                                </p:cTn>
                              </p:par>
                              <p:par>
                                <p:cTn id="35" presetID="1" presetClass="exit" presetSubtype="0" fill="hold" grpId="1" nodeType="withEffect">
                                  <p:stCondLst>
                                    <p:cond delay="0"/>
                                  </p:stCondLst>
                                  <p:childTnLst>
                                    <p:set>
                                      <p:cBhvr>
                                        <p:cTn id="36" dur="1" fill="hold">
                                          <p:stCondLst>
                                            <p:cond delay="0"/>
                                          </p:stCondLst>
                                        </p:cTn>
                                        <p:tgtEl>
                                          <p:spTgt spid="6"/>
                                        </p:tgtEl>
                                        <p:attrNameLst>
                                          <p:attrName>style.visibility</p:attrName>
                                        </p:attrNameLst>
                                      </p:cBhvr>
                                      <p:to>
                                        <p:strVal val="hidden"/>
                                      </p:to>
                                    </p:se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grpId="0" nodeType="clickEffect">
                                  <p:stCondLst>
                                    <p:cond delay="0"/>
                                  </p:stCondLst>
                                  <p:childTnLst>
                                    <p:set>
                                      <p:cBhvr>
                                        <p:cTn id="40" dur="1" fill="hold">
                                          <p:stCondLst>
                                            <p:cond delay="0"/>
                                          </p:stCondLst>
                                        </p:cTn>
                                        <p:tgtEl>
                                          <p:spTgt spid="8"/>
                                        </p:tgtEl>
                                        <p:attrNameLst>
                                          <p:attrName>style.visibility</p:attrName>
                                        </p:attrNameLst>
                                      </p:cBhvr>
                                      <p:to>
                                        <p:strVal val="visible"/>
                                      </p:to>
                                    </p:set>
                                    <p:animEffect transition="in" filter="fade">
                                      <p:cBhvr>
                                        <p:cTn id="41" dur="500"/>
                                        <p:tgtEl>
                                          <p:spTgt spid="8"/>
                                        </p:tgtEl>
                                      </p:cBhvr>
                                    </p:animEffect>
                                  </p:childTnLst>
                                </p:cTn>
                              </p:par>
                            </p:childTnLst>
                          </p:cTn>
                        </p:par>
                        <p:par>
                          <p:cTn id="42" fill="hold">
                            <p:stCondLst>
                              <p:cond delay="500"/>
                            </p:stCondLst>
                            <p:childTnLst>
                              <p:par>
                                <p:cTn id="43" presetID="10" presetClass="entr" presetSubtype="0" fill="hold" grpId="0" nodeType="afterEffect">
                                  <p:stCondLst>
                                    <p:cond delay="0"/>
                                  </p:stCondLst>
                                  <p:childTnLst>
                                    <p:set>
                                      <p:cBhvr>
                                        <p:cTn id="44" dur="1" fill="hold">
                                          <p:stCondLst>
                                            <p:cond delay="0"/>
                                          </p:stCondLst>
                                        </p:cTn>
                                        <p:tgtEl>
                                          <p:spTgt spid="15"/>
                                        </p:tgtEl>
                                        <p:attrNameLst>
                                          <p:attrName>style.visibility</p:attrName>
                                        </p:attrNameLst>
                                      </p:cBhvr>
                                      <p:to>
                                        <p:strVal val="visible"/>
                                      </p:to>
                                    </p:set>
                                    <p:animEffect transition="in" filter="fade">
                                      <p:cBhvr>
                                        <p:cTn id="45" dur="500"/>
                                        <p:tgtEl>
                                          <p:spTgt spid="15"/>
                                        </p:tgtEl>
                                      </p:cBhvr>
                                    </p:animEffect>
                                  </p:childTnLst>
                                </p:cTn>
                              </p:par>
                            </p:childTnLst>
                          </p:cTn>
                        </p:par>
                        <p:par>
                          <p:cTn id="46" fill="hold">
                            <p:stCondLst>
                              <p:cond delay="1000"/>
                            </p:stCondLst>
                            <p:childTnLst>
                              <p:par>
                                <p:cTn id="47" presetID="10" presetClass="entr" presetSubtype="0" fill="hold" grpId="0" nodeType="afterEffect">
                                  <p:stCondLst>
                                    <p:cond delay="0"/>
                                  </p:stCondLst>
                                  <p:childTnLst>
                                    <p:set>
                                      <p:cBhvr>
                                        <p:cTn id="48" dur="1" fill="hold">
                                          <p:stCondLst>
                                            <p:cond delay="0"/>
                                          </p:stCondLst>
                                        </p:cTn>
                                        <p:tgtEl>
                                          <p:spTgt spid="16"/>
                                        </p:tgtEl>
                                        <p:attrNameLst>
                                          <p:attrName>style.visibility</p:attrName>
                                        </p:attrNameLst>
                                      </p:cBhvr>
                                      <p:to>
                                        <p:strVal val="visible"/>
                                      </p:to>
                                    </p:set>
                                    <p:animEffect transition="in" filter="fade">
                                      <p:cBhvr>
                                        <p:cTn id="49" dur="500"/>
                                        <p:tgtEl>
                                          <p:spTgt spid="16"/>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17"/>
                                        </p:tgtEl>
                                        <p:attrNameLst>
                                          <p:attrName>style.visibility</p:attrName>
                                        </p:attrNameLst>
                                      </p:cBhvr>
                                      <p:to>
                                        <p:strVal val="visible"/>
                                      </p:to>
                                    </p:set>
                                    <p:animEffect transition="in" filter="fade">
                                      <p:cBhvr>
                                        <p:cTn id="52" dur="500"/>
                                        <p:tgtEl>
                                          <p:spTgt spid="17"/>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18"/>
                                        </p:tgtEl>
                                        <p:attrNameLst>
                                          <p:attrName>style.visibility</p:attrName>
                                        </p:attrNameLst>
                                      </p:cBhvr>
                                      <p:to>
                                        <p:strVal val="visible"/>
                                      </p:to>
                                    </p:set>
                                    <p:animEffect transition="in" filter="fade">
                                      <p:cBhvr>
                                        <p:cTn id="55"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5" grpId="0"/>
      <p:bldP spid="5" grpId="1"/>
      <p:bldP spid="6" grpId="0"/>
      <p:bldP spid="6" grpId="1"/>
      <p:bldP spid="7" grpId="0"/>
      <p:bldP spid="10" grpId="0" animBg="1"/>
      <p:bldP spid="10" grpId="1" animBg="1"/>
      <p:bldP spid="11" grpId="0"/>
      <p:bldP spid="12" grpId="0" animBg="1"/>
      <p:bldP spid="15" grpId="0"/>
      <p:bldP spid="16" grpId="0"/>
      <p:bldP spid="17" grpId="0"/>
      <p:bldP spid="1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5456CB76-5A2E-4D43-BE3A-947B59D09691}"/>
              </a:ext>
            </a:extLst>
          </p:cNvPr>
          <p:cNvSpPr/>
          <p:nvPr/>
        </p:nvSpPr>
        <p:spPr>
          <a:xfrm>
            <a:off x="10027333" y="1465385"/>
            <a:ext cx="1871590" cy="2722288"/>
          </a:xfrm>
          <a:prstGeom prst="rect">
            <a:avLst/>
          </a:prstGeom>
          <a:ln w="19050"/>
        </p:spPr>
        <p:style>
          <a:lnRef idx="2">
            <a:schemeClr val="accent1"/>
          </a:lnRef>
          <a:fillRef idx="1">
            <a:schemeClr val="lt1"/>
          </a:fillRef>
          <a:effectRef idx="0">
            <a:schemeClr val="accent1"/>
          </a:effectRef>
          <a:fontRef idx="minor">
            <a:schemeClr val="dk1"/>
          </a:fontRef>
        </p:style>
        <p:txBody>
          <a:bodyPr rtlCol="0" anchor="ctr"/>
          <a:lstStyle/>
          <a:p>
            <a:pPr algn="ctr"/>
            <a:endParaRPr lang="en-US"/>
          </a:p>
        </p:txBody>
      </p:sp>
      <p:sp>
        <p:nvSpPr>
          <p:cNvPr id="18" name="Google Shape;222;p10">
            <a:extLst>
              <a:ext uri="{FF2B5EF4-FFF2-40B4-BE49-F238E27FC236}">
                <a16:creationId xmlns:a16="http://schemas.microsoft.com/office/drawing/2014/main" id="{96164BEC-39B2-445C-9C43-3290447CE55A}"/>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fr-FR" sz="3200" b="1" dirty="0">
                <a:solidFill>
                  <a:schemeClr val="bg1"/>
                </a:solidFill>
                <a:latin typeface="Comic Sans MS"/>
                <a:sym typeface="Comic Sans MS"/>
              </a:rPr>
              <a:t>Activité d’Apprentissage</a:t>
            </a:r>
            <a:endParaRPr lang="fr-FR" sz="3200" b="1" dirty="0">
              <a:solidFill>
                <a:schemeClr val="bg1"/>
              </a:solidFill>
              <a:latin typeface="Comic Sans MS"/>
            </a:endParaRPr>
          </a:p>
        </p:txBody>
      </p:sp>
      <p:sp>
        <p:nvSpPr>
          <p:cNvPr id="21" name="Rectangle 20">
            <a:extLst>
              <a:ext uri="{FF2B5EF4-FFF2-40B4-BE49-F238E27FC236}">
                <a16:creationId xmlns:a16="http://schemas.microsoft.com/office/drawing/2014/main" id="{73FDC481-DF8F-4624-98AA-44734D5ECC6F}"/>
              </a:ext>
            </a:extLst>
          </p:cNvPr>
          <p:cNvSpPr/>
          <p:nvPr/>
        </p:nvSpPr>
        <p:spPr>
          <a:xfrm>
            <a:off x="1525437" y="4669457"/>
            <a:ext cx="2743059" cy="769441"/>
          </a:xfrm>
          <a:prstGeom prst="rect">
            <a:avLst/>
          </a:prstGeom>
          <a:noFill/>
        </p:spPr>
        <p:txBody>
          <a:bodyPr wrap="none" lIns="91440" tIns="45720" rIns="91440" bIns="45720">
            <a:spAutoFit/>
          </a:bodyPr>
          <a:lstStyle/>
          <a:p>
            <a:pPr algn="ctr"/>
            <a:r>
              <a:rPr lang="en-US" sz="4400" dirty="0">
                <a:solidFill>
                  <a:srgbClr val="3A729A"/>
                </a:solidFill>
                <a:latin typeface="+mn-lt"/>
              </a:rPr>
              <a:t>15 ÷ 5 = 3</a:t>
            </a:r>
          </a:p>
        </p:txBody>
      </p:sp>
      <p:sp>
        <p:nvSpPr>
          <p:cNvPr id="22" name="Rectangle 21">
            <a:extLst>
              <a:ext uri="{FF2B5EF4-FFF2-40B4-BE49-F238E27FC236}">
                <a16:creationId xmlns:a16="http://schemas.microsoft.com/office/drawing/2014/main" id="{A7DC9118-3B6E-4C60-B2DA-F6FA2365C504}"/>
              </a:ext>
            </a:extLst>
          </p:cNvPr>
          <p:cNvSpPr/>
          <p:nvPr/>
        </p:nvSpPr>
        <p:spPr>
          <a:xfrm>
            <a:off x="6490826" y="4669457"/>
            <a:ext cx="3105337" cy="769441"/>
          </a:xfrm>
          <a:prstGeom prst="rect">
            <a:avLst/>
          </a:prstGeom>
          <a:noFill/>
        </p:spPr>
        <p:txBody>
          <a:bodyPr wrap="none" lIns="91440" tIns="45720" rIns="91440" bIns="45720">
            <a:spAutoFit/>
          </a:bodyPr>
          <a:lstStyle/>
          <a:p>
            <a:pPr algn="ctr"/>
            <a:r>
              <a:rPr lang="en-US" sz="4400" dirty="0">
                <a:solidFill>
                  <a:srgbClr val="3A729A"/>
                </a:solidFill>
                <a:latin typeface="+mn-lt"/>
              </a:rPr>
              <a:t>25 - 2 = 23</a:t>
            </a:r>
          </a:p>
        </p:txBody>
      </p:sp>
      <p:sp>
        <p:nvSpPr>
          <p:cNvPr id="25" name="Arrow: Down 11">
            <a:extLst>
              <a:ext uri="{FF2B5EF4-FFF2-40B4-BE49-F238E27FC236}">
                <a16:creationId xmlns:a16="http://schemas.microsoft.com/office/drawing/2014/main" id="{FC473CEC-C06E-4B61-998B-68F89B13232F}"/>
              </a:ext>
            </a:extLst>
          </p:cNvPr>
          <p:cNvSpPr/>
          <p:nvPr/>
        </p:nvSpPr>
        <p:spPr>
          <a:xfrm>
            <a:off x="7909548" y="3662519"/>
            <a:ext cx="267895" cy="923330"/>
          </a:xfrm>
          <a:prstGeom prst="downArrow">
            <a:avLst/>
          </a:prstGeom>
          <a:solidFill>
            <a:srgbClr val="74C2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F7318544-5AEE-496D-A416-CBA538A732D0}"/>
              </a:ext>
            </a:extLst>
          </p:cNvPr>
          <p:cNvSpPr/>
          <p:nvPr/>
        </p:nvSpPr>
        <p:spPr>
          <a:xfrm>
            <a:off x="10430216" y="1659653"/>
            <a:ext cx="1059906" cy="646331"/>
          </a:xfrm>
          <a:prstGeom prst="rect">
            <a:avLst/>
          </a:prstGeom>
          <a:noFill/>
        </p:spPr>
        <p:txBody>
          <a:bodyPr wrap="none" lIns="91440" tIns="45720" rIns="91440" bIns="45720">
            <a:spAutoFit/>
          </a:bodyPr>
          <a:lstStyle/>
          <a:p>
            <a:pPr algn="ctr"/>
            <a:r>
              <a:rPr lang="fr-FR" sz="3600" dirty="0">
                <a:solidFill>
                  <a:srgbClr val="3A729A"/>
                </a:solidFill>
                <a:latin typeface="+mj-lt"/>
              </a:rPr>
              <a:t>LOI</a:t>
            </a:r>
            <a:endParaRPr lang="fr-FR" sz="3600" cap="none" spc="0" dirty="0">
              <a:ln w="22225">
                <a:solidFill>
                  <a:schemeClr val="accent5">
                    <a:lumMod val="50000"/>
                  </a:schemeClr>
                </a:solidFill>
                <a:prstDash val="solid"/>
              </a:ln>
              <a:solidFill>
                <a:srgbClr val="3A729A"/>
              </a:solidFill>
              <a:effectLst/>
              <a:latin typeface="+mj-lt"/>
            </a:endParaRPr>
          </a:p>
        </p:txBody>
      </p:sp>
      <p:sp>
        <p:nvSpPr>
          <p:cNvPr id="27" name="Rectangle 26">
            <a:extLst>
              <a:ext uri="{FF2B5EF4-FFF2-40B4-BE49-F238E27FC236}">
                <a16:creationId xmlns:a16="http://schemas.microsoft.com/office/drawing/2014/main" id="{38FF2616-419A-4286-A905-EE9EF0A1BA97}"/>
              </a:ext>
            </a:extLst>
          </p:cNvPr>
          <p:cNvSpPr/>
          <p:nvPr/>
        </p:nvSpPr>
        <p:spPr>
          <a:xfrm>
            <a:off x="10561662" y="2351309"/>
            <a:ext cx="797013" cy="646331"/>
          </a:xfrm>
          <a:prstGeom prst="rect">
            <a:avLst/>
          </a:prstGeom>
          <a:noFill/>
        </p:spPr>
        <p:txBody>
          <a:bodyPr wrap="none" lIns="91440" tIns="45720" rIns="91440" bIns="45720">
            <a:spAutoFit/>
          </a:bodyPr>
          <a:lstStyle/>
          <a:p>
            <a:pPr algn="ctr"/>
            <a:r>
              <a:rPr lang="en-US" sz="3600" dirty="0">
                <a:solidFill>
                  <a:srgbClr val="3A729A"/>
                </a:solidFill>
                <a:latin typeface="+mj-lt"/>
              </a:rPr>
              <a:t>(  )</a:t>
            </a:r>
          </a:p>
        </p:txBody>
      </p:sp>
      <p:sp>
        <p:nvSpPr>
          <p:cNvPr id="28" name="Rectangle 27">
            <a:extLst>
              <a:ext uri="{FF2B5EF4-FFF2-40B4-BE49-F238E27FC236}">
                <a16:creationId xmlns:a16="http://schemas.microsoft.com/office/drawing/2014/main" id="{38FF2616-419A-4286-A905-EE9EF0A1BA97}"/>
              </a:ext>
            </a:extLst>
          </p:cNvPr>
          <p:cNvSpPr/>
          <p:nvPr/>
        </p:nvSpPr>
        <p:spPr>
          <a:xfrm>
            <a:off x="10741197" y="3040766"/>
            <a:ext cx="437940" cy="646331"/>
          </a:xfrm>
          <a:prstGeom prst="rect">
            <a:avLst/>
          </a:prstGeom>
          <a:noFill/>
        </p:spPr>
        <p:txBody>
          <a:bodyPr wrap="none" lIns="91440" tIns="45720" rIns="91440" bIns="45720">
            <a:spAutoFit/>
          </a:bodyPr>
          <a:lstStyle/>
          <a:p>
            <a:pPr algn="ctr"/>
            <a:r>
              <a:rPr lang="en-US" sz="3600" dirty="0">
                <a:solidFill>
                  <a:srgbClr val="3A729A"/>
                </a:solidFill>
                <a:latin typeface="+mj-lt"/>
              </a:rPr>
              <a:t>÷</a:t>
            </a:r>
          </a:p>
        </p:txBody>
      </p:sp>
      <p:sp>
        <p:nvSpPr>
          <p:cNvPr id="29" name="Rectangle 28">
            <a:extLst>
              <a:ext uri="{FF2B5EF4-FFF2-40B4-BE49-F238E27FC236}">
                <a16:creationId xmlns:a16="http://schemas.microsoft.com/office/drawing/2014/main" id="{38FF2616-419A-4286-A905-EE9EF0A1BA97}"/>
              </a:ext>
            </a:extLst>
          </p:cNvPr>
          <p:cNvSpPr/>
          <p:nvPr/>
        </p:nvSpPr>
        <p:spPr>
          <a:xfrm>
            <a:off x="10781275" y="3477853"/>
            <a:ext cx="377027" cy="646331"/>
          </a:xfrm>
          <a:prstGeom prst="rect">
            <a:avLst/>
          </a:prstGeom>
          <a:noFill/>
        </p:spPr>
        <p:txBody>
          <a:bodyPr wrap="none" lIns="91440" tIns="45720" rIns="91440" bIns="45720">
            <a:spAutoFit/>
          </a:bodyPr>
          <a:lstStyle/>
          <a:p>
            <a:pPr algn="ctr"/>
            <a:r>
              <a:rPr lang="en-US" sz="3600" dirty="0">
                <a:solidFill>
                  <a:srgbClr val="3A729A"/>
                </a:solidFill>
                <a:latin typeface="+mj-lt"/>
              </a:rPr>
              <a:t>-</a:t>
            </a:r>
          </a:p>
        </p:txBody>
      </p:sp>
      <p:sp>
        <p:nvSpPr>
          <p:cNvPr id="30" name="Arrow: Down 9">
            <a:extLst>
              <a:ext uri="{FF2B5EF4-FFF2-40B4-BE49-F238E27FC236}">
                <a16:creationId xmlns:a16="http://schemas.microsoft.com/office/drawing/2014/main" id="{A703657F-870F-4548-8564-0776919025E9}"/>
              </a:ext>
            </a:extLst>
          </p:cNvPr>
          <p:cNvSpPr/>
          <p:nvPr/>
        </p:nvSpPr>
        <p:spPr>
          <a:xfrm>
            <a:off x="1859240" y="3662519"/>
            <a:ext cx="267895" cy="923330"/>
          </a:xfrm>
          <a:prstGeom prst="down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72B01322-E697-403F-9DD3-083209C251A1}"/>
              </a:ext>
            </a:extLst>
          </p:cNvPr>
          <p:cNvSpPr/>
          <p:nvPr/>
        </p:nvSpPr>
        <p:spPr>
          <a:xfrm>
            <a:off x="903859" y="2923855"/>
            <a:ext cx="3659977" cy="769441"/>
          </a:xfrm>
          <a:prstGeom prst="rect">
            <a:avLst/>
          </a:prstGeom>
          <a:noFill/>
        </p:spPr>
        <p:txBody>
          <a:bodyPr wrap="none" lIns="91440" tIns="45720" rIns="91440" bIns="45720">
            <a:spAutoFit/>
          </a:bodyPr>
          <a:lstStyle/>
          <a:p>
            <a:pPr algn="ctr"/>
            <a:r>
              <a:rPr lang="en-US" sz="4400" cap="none" spc="0" dirty="0">
                <a:ln w="22225">
                  <a:noFill/>
                  <a:prstDash val="solid"/>
                </a:ln>
                <a:solidFill>
                  <a:schemeClr val="tx1">
                    <a:lumMod val="65000"/>
                    <a:lumOff val="35000"/>
                  </a:schemeClr>
                </a:solidFill>
                <a:effectLst/>
                <a:latin typeface="+mj-lt"/>
              </a:rPr>
              <a:t>25 </a:t>
            </a:r>
            <a:r>
              <a:rPr lang="en-US" sz="4400" dirty="0">
                <a:ln w="22225">
                  <a:noFill/>
                  <a:prstDash val="solid"/>
                </a:ln>
                <a:solidFill>
                  <a:schemeClr val="tx1">
                    <a:lumMod val="65000"/>
                    <a:lumOff val="35000"/>
                  </a:schemeClr>
                </a:solidFill>
                <a:latin typeface="+mj-lt"/>
              </a:rPr>
              <a:t>- 10 </a:t>
            </a:r>
            <a:r>
              <a:rPr lang="en-US" sz="4400" cap="none" spc="0" dirty="0">
                <a:ln w="22225">
                  <a:noFill/>
                  <a:prstDash val="solid"/>
                </a:ln>
                <a:solidFill>
                  <a:schemeClr val="tx1">
                    <a:lumMod val="65000"/>
                    <a:lumOff val="35000"/>
                  </a:schemeClr>
                </a:solidFill>
                <a:effectLst/>
                <a:latin typeface="+mj-lt"/>
              </a:rPr>
              <a:t>÷ </a:t>
            </a:r>
            <a:r>
              <a:rPr lang="en-US" sz="4400" dirty="0">
                <a:ln w="22225">
                  <a:noFill/>
                  <a:prstDash val="solid"/>
                </a:ln>
                <a:solidFill>
                  <a:schemeClr val="tx1">
                    <a:lumMod val="65000"/>
                    <a:lumOff val="35000"/>
                  </a:schemeClr>
                </a:solidFill>
                <a:latin typeface="+mj-lt"/>
              </a:rPr>
              <a:t>5</a:t>
            </a:r>
            <a:r>
              <a:rPr lang="en-US" sz="4400" cap="none" spc="0" dirty="0">
                <a:ln w="22225">
                  <a:noFill/>
                  <a:prstDash val="solid"/>
                </a:ln>
                <a:solidFill>
                  <a:schemeClr val="tx1">
                    <a:lumMod val="65000"/>
                    <a:lumOff val="35000"/>
                  </a:schemeClr>
                </a:solidFill>
                <a:effectLst/>
                <a:latin typeface="+mj-lt"/>
              </a:rPr>
              <a:t> = </a:t>
            </a:r>
          </a:p>
        </p:txBody>
      </p:sp>
      <p:sp>
        <p:nvSpPr>
          <p:cNvPr id="23" name="Rectangle 22">
            <a:extLst>
              <a:ext uri="{FF2B5EF4-FFF2-40B4-BE49-F238E27FC236}">
                <a16:creationId xmlns:a16="http://schemas.microsoft.com/office/drawing/2014/main" id="{D562798D-E16A-4972-9349-6411EA198ECE}"/>
              </a:ext>
            </a:extLst>
          </p:cNvPr>
          <p:cNvSpPr/>
          <p:nvPr/>
        </p:nvSpPr>
        <p:spPr>
          <a:xfrm>
            <a:off x="5750167" y="2917656"/>
            <a:ext cx="3659977" cy="769441"/>
          </a:xfrm>
          <a:prstGeom prst="rect">
            <a:avLst/>
          </a:prstGeom>
          <a:noFill/>
        </p:spPr>
        <p:txBody>
          <a:bodyPr wrap="none" lIns="91440" tIns="45720" rIns="91440" bIns="45720">
            <a:spAutoFit/>
          </a:bodyPr>
          <a:lstStyle/>
          <a:p>
            <a:pPr algn="ctr"/>
            <a:r>
              <a:rPr lang="en-US" sz="4400" dirty="0">
                <a:ln w="22225">
                  <a:noFill/>
                  <a:prstDash val="solid"/>
                </a:ln>
                <a:solidFill>
                  <a:schemeClr val="tx1">
                    <a:lumMod val="65000"/>
                    <a:lumOff val="35000"/>
                  </a:schemeClr>
                </a:solidFill>
                <a:latin typeface="+mj-lt"/>
              </a:rPr>
              <a:t>25 - 10 ÷ 5 = </a:t>
            </a:r>
          </a:p>
        </p:txBody>
      </p:sp>
      <p:sp>
        <p:nvSpPr>
          <p:cNvPr id="31" name="Rectangle 30">
            <a:extLst>
              <a:ext uri="{FF2B5EF4-FFF2-40B4-BE49-F238E27FC236}">
                <a16:creationId xmlns:a16="http://schemas.microsoft.com/office/drawing/2014/main" id="{80817E5E-04A8-4FF8-9A0B-75C24EB828A4}"/>
              </a:ext>
            </a:extLst>
          </p:cNvPr>
          <p:cNvSpPr/>
          <p:nvPr/>
        </p:nvSpPr>
        <p:spPr>
          <a:xfrm>
            <a:off x="2986885" y="1661852"/>
            <a:ext cx="5190558" cy="646331"/>
          </a:xfrm>
          <a:prstGeom prst="rect">
            <a:avLst/>
          </a:prstGeom>
          <a:noFill/>
          <a:ln>
            <a:noFill/>
          </a:ln>
        </p:spPr>
        <p:txBody>
          <a:bodyPr wrap="square" lIns="91440" tIns="45720" rIns="91440" bIns="45720">
            <a:spAutoFit/>
          </a:bodyPr>
          <a:lstStyle/>
          <a:p>
            <a:pPr algn="ctr"/>
            <a:r>
              <a:rPr lang="fr-FR" sz="3600" b="1" dirty="0">
                <a:ln w="22225">
                  <a:noFill/>
                  <a:prstDash val="solid"/>
                </a:ln>
                <a:solidFill>
                  <a:srgbClr val="3A729A"/>
                </a:solidFill>
                <a:latin typeface="+mj-lt"/>
              </a:rPr>
              <a:t>Priorités Opératoires </a:t>
            </a:r>
          </a:p>
        </p:txBody>
      </p:sp>
    </p:spTree>
    <p:custDataLst>
      <p:tags r:id="rId1"/>
    </p:custDataLst>
    <p:extLst>
      <p:ext uri="{BB962C8B-B14F-4D97-AF65-F5344CB8AC3E}">
        <p14:creationId xmlns:p14="http://schemas.microsoft.com/office/powerpoint/2010/main" val="27730543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left)">
                                      <p:cBhvr>
                                        <p:cTn id="7" dur="500"/>
                                        <p:tgtEl>
                                          <p:spTgt spid="16"/>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30"/>
                                        </p:tgtEl>
                                        <p:attrNameLst>
                                          <p:attrName>style.visibility</p:attrName>
                                        </p:attrNameLst>
                                      </p:cBhvr>
                                      <p:to>
                                        <p:strVal val="visible"/>
                                      </p:to>
                                    </p:set>
                                    <p:animEffect transition="in" filter="wipe(up)">
                                      <p:cBhvr>
                                        <p:cTn id="11" dur="500"/>
                                        <p:tgtEl>
                                          <p:spTgt spid="30"/>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wipe(left)">
                                      <p:cBhvr>
                                        <p:cTn id="15" dur="500"/>
                                        <p:tgtEl>
                                          <p:spTgt spid="21"/>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grpId="0" nodeType="clickEffect">
                                  <p:stCondLst>
                                    <p:cond delay="0"/>
                                  </p:stCondLst>
                                  <p:childTnLst>
                                    <p:set>
                                      <p:cBhvr>
                                        <p:cTn id="19" dur="1" fill="hold">
                                          <p:stCondLst>
                                            <p:cond delay="0"/>
                                          </p:stCondLst>
                                        </p:cTn>
                                        <p:tgtEl>
                                          <p:spTgt spid="23"/>
                                        </p:tgtEl>
                                        <p:attrNameLst>
                                          <p:attrName>style.visibility</p:attrName>
                                        </p:attrNameLst>
                                      </p:cBhvr>
                                      <p:to>
                                        <p:strVal val="visible"/>
                                      </p:to>
                                    </p:set>
                                    <p:animEffect transition="in" filter="wipe(left)">
                                      <p:cBhvr>
                                        <p:cTn id="20" dur="500"/>
                                        <p:tgtEl>
                                          <p:spTgt spid="23"/>
                                        </p:tgtEl>
                                      </p:cBhvr>
                                    </p:animEffect>
                                  </p:childTnLst>
                                </p:cTn>
                              </p:par>
                            </p:childTnLst>
                          </p:cTn>
                        </p:par>
                        <p:par>
                          <p:cTn id="21" fill="hold">
                            <p:stCondLst>
                              <p:cond delay="500"/>
                            </p:stCondLst>
                            <p:childTnLst>
                              <p:par>
                                <p:cTn id="22" presetID="22" presetClass="entr" presetSubtype="1" fill="hold" grpId="0" nodeType="afterEffect">
                                  <p:stCondLst>
                                    <p:cond delay="0"/>
                                  </p:stCondLst>
                                  <p:childTnLst>
                                    <p:set>
                                      <p:cBhvr>
                                        <p:cTn id="23" dur="1" fill="hold">
                                          <p:stCondLst>
                                            <p:cond delay="0"/>
                                          </p:stCondLst>
                                        </p:cTn>
                                        <p:tgtEl>
                                          <p:spTgt spid="25"/>
                                        </p:tgtEl>
                                        <p:attrNameLst>
                                          <p:attrName>style.visibility</p:attrName>
                                        </p:attrNameLst>
                                      </p:cBhvr>
                                      <p:to>
                                        <p:strVal val="visible"/>
                                      </p:to>
                                    </p:set>
                                    <p:animEffect transition="in" filter="wipe(up)">
                                      <p:cBhvr>
                                        <p:cTn id="24" dur="500"/>
                                        <p:tgtEl>
                                          <p:spTgt spid="25"/>
                                        </p:tgtEl>
                                      </p:cBhvr>
                                    </p:animEffect>
                                  </p:childTnLst>
                                </p:cTn>
                              </p:par>
                            </p:childTnLst>
                          </p:cTn>
                        </p:par>
                        <p:par>
                          <p:cTn id="25" fill="hold">
                            <p:stCondLst>
                              <p:cond delay="1000"/>
                            </p:stCondLst>
                            <p:childTnLst>
                              <p:par>
                                <p:cTn id="26" presetID="22" presetClass="entr" presetSubtype="8" fill="hold" grpId="0" nodeType="afterEffect">
                                  <p:stCondLst>
                                    <p:cond delay="0"/>
                                  </p:stCondLst>
                                  <p:childTnLst>
                                    <p:set>
                                      <p:cBhvr>
                                        <p:cTn id="27" dur="1" fill="hold">
                                          <p:stCondLst>
                                            <p:cond delay="0"/>
                                          </p:stCondLst>
                                        </p:cTn>
                                        <p:tgtEl>
                                          <p:spTgt spid="22"/>
                                        </p:tgtEl>
                                        <p:attrNameLst>
                                          <p:attrName>style.visibility</p:attrName>
                                        </p:attrNameLst>
                                      </p:cBhvr>
                                      <p:to>
                                        <p:strVal val="visible"/>
                                      </p:to>
                                    </p:set>
                                    <p:animEffect transition="in" filter="wipe(left)">
                                      <p:cBhvr>
                                        <p:cTn id="28" dur="500"/>
                                        <p:tgtEl>
                                          <p:spTgt spid="22"/>
                                        </p:tgtEl>
                                      </p:cBhvr>
                                    </p:animEffect>
                                  </p:childTnLst>
                                </p:cTn>
                              </p:par>
                            </p:childTnLst>
                          </p:cTn>
                        </p:par>
                      </p:childTnLst>
                    </p:cTn>
                  </p:par>
                  <p:par>
                    <p:cTn id="29" fill="hold">
                      <p:stCondLst>
                        <p:cond delay="indefinite"/>
                      </p:stCondLst>
                      <p:childTnLst>
                        <p:par>
                          <p:cTn id="30" fill="hold">
                            <p:stCondLst>
                              <p:cond delay="0"/>
                            </p:stCondLst>
                            <p:childTnLst>
                              <p:par>
                                <p:cTn id="31" presetID="1" presetClass="exit" presetSubtype="0" fill="hold" grpId="1" nodeType="clickEffect">
                                  <p:stCondLst>
                                    <p:cond delay="0"/>
                                  </p:stCondLst>
                                  <p:childTnLst>
                                    <p:set>
                                      <p:cBhvr>
                                        <p:cTn id="32" dur="1" fill="hold">
                                          <p:stCondLst>
                                            <p:cond delay="0"/>
                                          </p:stCondLst>
                                        </p:cTn>
                                        <p:tgtEl>
                                          <p:spTgt spid="16"/>
                                        </p:tgtEl>
                                        <p:attrNameLst>
                                          <p:attrName>style.visibility</p:attrName>
                                        </p:attrNameLst>
                                      </p:cBhvr>
                                      <p:to>
                                        <p:strVal val="hidden"/>
                                      </p:to>
                                    </p:set>
                                  </p:childTnLst>
                                </p:cTn>
                              </p:par>
                              <p:par>
                                <p:cTn id="33" presetID="1" presetClass="exit" presetSubtype="0" fill="hold" grpId="1" nodeType="withEffect">
                                  <p:stCondLst>
                                    <p:cond delay="0"/>
                                  </p:stCondLst>
                                  <p:childTnLst>
                                    <p:set>
                                      <p:cBhvr>
                                        <p:cTn id="34" dur="1" fill="hold">
                                          <p:stCondLst>
                                            <p:cond delay="0"/>
                                          </p:stCondLst>
                                        </p:cTn>
                                        <p:tgtEl>
                                          <p:spTgt spid="21"/>
                                        </p:tgtEl>
                                        <p:attrNameLst>
                                          <p:attrName>style.visibility</p:attrName>
                                        </p:attrNameLst>
                                      </p:cBhvr>
                                      <p:to>
                                        <p:strVal val="hidden"/>
                                      </p:to>
                                    </p:set>
                                  </p:childTnLst>
                                </p:cTn>
                              </p:par>
                              <p:par>
                                <p:cTn id="35" presetID="1" presetClass="exit" presetSubtype="0" fill="hold" grpId="1" nodeType="withEffect">
                                  <p:stCondLst>
                                    <p:cond delay="0"/>
                                  </p:stCondLst>
                                  <p:childTnLst>
                                    <p:set>
                                      <p:cBhvr>
                                        <p:cTn id="36" dur="1" fill="hold">
                                          <p:stCondLst>
                                            <p:cond delay="0"/>
                                          </p:stCondLst>
                                        </p:cTn>
                                        <p:tgtEl>
                                          <p:spTgt spid="30"/>
                                        </p:tgtEl>
                                        <p:attrNameLst>
                                          <p:attrName>style.visibility</p:attrName>
                                        </p:attrNameLst>
                                      </p:cBhvr>
                                      <p:to>
                                        <p:strVal val="hidden"/>
                                      </p:to>
                                    </p:se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grpId="0" nodeType="clickEffect">
                                  <p:stCondLst>
                                    <p:cond delay="0"/>
                                  </p:stCondLst>
                                  <p:childTnLst>
                                    <p:set>
                                      <p:cBhvr>
                                        <p:cTn id="40" dur="1" fill="hold">
                                          <p:stCondLst>
                                            <p:cond delay="0"/>
                                          </p:stCondLst>
                                        </p:cTn>
                                        <p:tgtEl>
                                          <p:spTgt spid="15"/>
                                        </p:tgtEl>
                                        <p:attrNameLst>
                                          <p:attrName>style.visibility</p:attrName>
                                        </p:attrNameLst>
                                      </p:cBhvr>
                                      <p:to>
                                        <p:strVal val="visible"/>
                                      </p:to>
                                    </p:set>
                                    <p:animEffect transition="in" filter="fade">
                                      <p:cBhvr>
                                        <p:cTn id="41" dur="500"/>
                                        <p:tgtEl>
                                          <p:spTgt spid="15"/>
                                        </p:tgtEl>
                                      </p:cBhvr>
                                    </p:animEffect>
                                  </p:childTnLst>
                                </p:cTn>
                              </p:par>
                            </p:childTnLst>
                          </p:cTn>
                        </p:par>
                        <p:par>
                          <p:cTn id="42" fill="hold">
                            <p:stCondLst>
                              <p:cond delay="500"/>
                            </p:stCondLst>
                            <p:childTnLst>
                              <p:par>
                                <p:cTn id="43" presetID="10" presetClass="entr" presetSubtype="0" fill="hold" grpId="0" nodeType="afterEffect">
                                  <p:stCondLst>
                                    <p:cond delay="0"/>
                                  </p:stCondLst>
                                  <p:childTnLst>
                                    <p:set>
                                      <p:cBhvr>
                                        <p:cTn id="44" dur="1" fill="hold">
                                          <p:stCondLst>
                                            <p:cond delay="0"/>
                                          </p:stCondLst>
                                        </p:cTn>
                                        <p:tgtEl>
                                          <p:spTgt spid="26"/>
                                        </p:tgtEl>
                                        <p:attrNameLst>
                                          <p:attrName>style.visibility</p:attrName>
                                        </p:attrNameLst>
                                      </p:cBhvr>
                                      <p:to>
                                        <p:strVal val="visible"/>
                                      </p:to>
                                    </p:set>
                                    <p:animEffect transition="in" filter="fade">
                                      <p:cBhvr>
                                        <p:cTn id="45" dur="500"/>
                                        <p:tgtEl>
                                          <p:spTgt spid="26"/>
                                        </p:tgtEl>
                                      </p:cBhvr>
                                    </p:animEffect>
                                  </p:childTnLst>
                                </p:cTn>
                              </p:par>
                            </p:childTnLst>
                          </p:cTn>
                        </p:par>
                        <p:par>
                          <p:cTn id="46" fill="hold">
                            <p:stCondLst>
                              <p:cond delay="1000"/>
                            </p:stCondLst>
                            <p:childTnLst>
                              <p:par>
                                <p:cTn id="47" presetID="10" presetClass="entr" presetSubtype="0" fill="hold" grpId="0" nodeType="afterEffect">
                                  <p:stCondLst>
                                    <p:cond delay="0"/>
                                  </p:stCondLst>
                                  <p:childTnLst>
                                    <p:set>
                                      <p:cBhvr>
                                        <p:cTn id="48" dur="1" fill="hold">
                                          <p:stCondLst>
                                            <p:cond delay="0"/>
                                          </p:stCondLst>
                                        </p:cTn>
                                        <p:tgtEl>
                                          <p:spTgt spid="27"/>
                                        </p:tgtEl>
                                        <p:attrNameLst>
                                          <p:attrName>style.visibility</p:attrName>
                                        </p:attrNameLst>
                                      </p:cBhvr>
                                      <p:to>
                                        <p:strVal val="visible"/>
                                      </p:to>
                                    </p:set>
                                    <p:animEffect transition="in" filter="fade">
                                      <p:cBhvr>
                                        <p:cTn id="49" dur="500"/>
                                        <p:tgtEl>
                                          <p:spTgt spid="27"/>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28"/>
                                        </p:tgtEl>
                                        <p:attrNameLst>
                                          <p:attrName>style.visibility</p:attrName>
                                        </p:attrNameLst>
                                      </p:cBhvr>
                                      <p:to>
                                        <p:strVal val="visible"/>
                                      </p:to>
                                    </p:set>
                                    <p:animEffect transition="in" filter="fade">
                                      <p:cBhvr>
                                        <p:cTn id="52" dur="500"/>
                                        <p:tgtEl>
                                          <p:spTgt spid="28"/>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29"/>
                                        </p:tgtEl>
                                        <p:attrNameLst>
                                          <p:attrName>style.visibility</p:attrName>
                                        </p:attrNameLst>
                                      </p:cBhvr>
                                      <p:to>
                                        <p:strVal val="visible"/>
                                      </p:to>
                                    </p:set>
                                    <p:animEffect transition="in" filter="fade">
                                      <p:cBhvr>
                                        <p:cTn id="55"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21" grpId="0"/>
      <p:bldP spid="21" grpId="1"/>
      <p:bldP spid="22" grpId="0"/>
      <p:bldP spid="25" grpId="0" animBg="1"/>
      <p:bldP spid="26" grpId="0"/>
      <p:bldP spid="27" grpId="0"/>
      <p:bldP spid="28" grpId="0"/>
      <p:bldP spid="29" grpId="0"/>
      <p:bldP spid="30" grpId="0" animBg="1"/>
      <p:bldP spid="30" grpId="1" animBg="1"/>
      <p:bldP spid="16" grpId="0"/>
      <p:bldP spid="16" grpId="1"/>
      <p:bldP spid="2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656BCF98-B1DB-44EB-917D-C85FAD9FAC63}"/>
              </a:ext>
            </a:extLst>
          </p:cNvPr>
          <p:cNvSpPr/>
          <p:nvPr/>
        </p:nvSpPr>
        <p:spPr>
          <a:xfrm>
            <a:off x="2403231" y="2930769"/>
            <a:ext cx="7470789" cy="2250831"/>
          </a:xfrm>
          <a:prstGeom prst="rect">
            <a:avLst/>
          </a:prstGeom>
          <a:ln w="19050"/>
        </p:spPr>
        <p:style>
          <a:lnRef idx="2">
            <a:schemeClr val="accent1"/>
          </a:lnRef>
          <a:fillRef idx="1">
            <a:schemeClr val="lt1"/>
          </a:fillRef>
          <a:effectRef idx="0">
            <a:schemeClr val="accent1"/>
          </a:effectRef>
          <a:fontRef idx="minor">
            <a:schemeClr val="dk1"/>
          </a:fontRef>
        </p:style>
        <p:txBody>
          <a:bodyPr rtlCol="0" anchor="ctr"/>
          <a:lstStyle/>
          <a:p>
            <a:pPr algn="ctr"/>
            <a:endParaRPr lang="en-US"/>
          </a:p>
        </p:txBody>
      </p:sp>
      <p:sp>
        <p:nvSpPr>
          <p:cNvPr id="3" name="Google Shape;222;p10">
            <a:extLst>
              <a:ext uri="{FF2B5EF4-FFF2-40B4-BE49-F238E27FC236}">
                <a16:creationId xmlns:a16="http://schemas.microsoft.com/office/drawing/2014/main" id="{B1E0BCA6-3EC5-43F7-8316-05526E0CFE56}"/>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fr-FR" sz="3200" b="1" dirty="0">
                <a:solidFill>
                  <a:schemeClr val="bg1"/>
                </a:solidFill>
                <a:latin typeface="Comic Sans MS"/>
                <a:sym typeface="Comic Sans MS"/>
              </a:rPr>
              <a:t>Activité d’Apprentissage</a:t>
            </a:r>
            <a:endParaRPr lang="en-US" dirty="0"/>
          </a:p>
        </p:txBody>
      </p:sp>
      <p:sp>
        <p:nvSpPr>
          <p:cNvPr id="18" name="Rectangle 17">
            <a:extLst>
              <a:ext uri="{FF2B5EF4-FFF2-40B4-BE49-F238E27FC236}">
                <a16:creationId xmlns:a16="http://schemas.microsoft.com/office/drawing/2014/main" id="{5062E6E2-3ED6-4DBD-A036-34AD4D5C4CF1}"/>
              </a:ext>
            </a:extLst>
          </p:cNvPr>
          <p:cNvSpPr/>
          <p:nvPr/>
        </p:nvSpPr>
        <p:spPr>
          <a:xfrm>
            <a:off x="4444283" y="3212071"/>
            <a:ext cx="619080" cy="923330"/>
          </a:xfrm>
          <a:prstGeom prst="rect">
            <a:avLst/>
          </a:prstGeom>
          <a:noFill/>
          <a:ln>
            <a:noFill/>
          </a:ln>
        </p:spPr>
        <p:txBody>
          <a:bodyPr wrap="none" lIns="91440" tIns="45720" rIns="91440" bIns="45720">
            <a:spAutoFit/>
          </a:bodyPr>
          <a:lstStyle/>
          <a:p>
            <a:pPr algn="ctr"/>
            <a:r>
              <a:rPr lang="en-US" sz="5400" cap="none" spc="0" dirty="0">
                <a:ln w="22225">
                  <a:noFill/>
                  <a:prstDash val="solid"/>
                </a:ln>
                <a:solidFill>
                  <a:srgbClr val="3A729A"/>
                </a:solidFill>
                <a:effectLst/>
                <a:latin typeface="+mj-lt"/>
              </a:rPr>
              <a:t>_</a:t>
            </a:r>
          </a:p>
        </p:txBody>
      </p:sp>
      <p:sp>
        <p:nvSpPr>
          <p:cNvPr id="19" name="Rectangle 18">
            <a:extLst>
              <a:ext uri="{FF2B5EF4-FFF2-40B4-BE49-F238E27FC236}">
                <a16:creationId xmlns:a16="http://schemas.microsoft.com/office/drawing/2014/main" id="{2E161CBF-3DCC-4299-BDF4-45986E18E8EC}"/>
              </a:ext>
            </a:extLst>
          </p:cNvPr>
          <p:cNvSpPr/>
          <p:nvPr/>
        </p:nvSpPr>
        <p:spPr>
          <a:xfrm>
            <a:off x="3515801" y="3475166"/>
            <a:ext cx="696024" cy="1015663"/>
          </a:xfrm>
          <a:prstGeom prst="rect">
            <a:avLst/>
          </a:prstGeom>
          <a:noFill/>
          <a:ln>
            <a:noFill/>
          </a:ln>
        </p:spPr>
        <p:txBody>
          <a:bodyPr wrap="square" lIns="91440" tIns="45720" rIns="91440" bIns="45720">
            <a:spAutoFit/>
          </a:bodyPr>
          <a:lstStyle/>
          <a:p>
            <a:pPr algn="ctr"/>
            <a:r>
              <a:rPr lang="en-US" sz="6000" cap="none" spc="0" dirty="0">
                <a:ln w="22225">
                  <a:noFill/>
                  <a:prstDash val="solid"/>
                </a:ln>
                <a:solidFill>
                  <a:srgbClr val="3A729A"/>
                </a:solidFill>
                <a:effectLst/>
                <a:latin typeface="+mj-lt"/>
              </a:rPr>
              <a:t>( </a:t>
            </a:r>
          </a:p>
        </p:txBody>
      </p:sp>
      <p:sp>
        <p:nvSpPr>
          <p:cNvPr id="20" name="Rectangle 19">
            <a:extLst>
              <a:ext uri="{FF2B5EF4-FFF2-40B4-BE49-F238E27FC236}">
                <a16:creationId xmlns:a16="http://schemas.microsoft.com/office/drawing/2014/main" id="{4E051AEB-8EFC-4C0D-889C-0B01CB1B0977}"/>
              </a:ext>
            </a:extLst>
          </p:cNvPr>
          <p:cNvSpPr/>
          <p:nvPr/>
        </p:nvSpPr>
        <p:spPr>
          <a:xfrm>
            <a:off x="7657466" y="3429000"/>
            <a:ext cx="1063112" cy="1107996"/>
          </a:xfrm>
          <a:prstGeom prst="rect">
            <a:avLst/>
          </a:prstGeom>
          <a:noFill/>
          <a:ln>
            <a:noFill/>
          </a:ln>
        </p:spPr>
        <p:txBody>
          <a:bodyPr wrap="none" lIns="91440" tIns="45720" rIns="91440" bIns="45720">
            <a:spAutoFit/>
          </a:bodyPr>
          <a:lstStyle/>
          <a:p>
            <a:pPr algn="ctr"/>
            <a:r>
              <a:rPr lang="en-US" sz="6600" cap="none" spc="0" dirty="0">
                <a:ln w="22225">
                  <a:noFill/>
                  <a:prstDash val="solid"/>
                </a:ln>
                <a:solidFill>
                  <a:srgbClr val="3A729A"/>
                </a:solidFill>
                <a:effectLst/>
                <a:latin typeface="+mj-lt"/>
              </a:rPr>
              <a:t>÷</a:t>
            </a:r>
            <a:r>
              <a:rPr lang="en-US" sz="5400" cap="none" spc="0" dirty="0">
                <a:ln w="22225">
                  <a:noFill/>
                  <a:prstDash val="solid"/>
                </a:ln>
                <a:solidFill>
                  <a:srgbClr val="3A729A"/>
                </a:solidFill>
                <a:effectLst/>
                <a:latin typeface="+mj-lt"/>
              </a:rPr>
              <a:t>  </a:t>
            </a:r>
          </a:p>
        </p:txBody>
      </p:sp>
      <p:sp>
        <p:nvSpPr>
          <p:cNvPr id="21" name="Rectangle 20">
            <a:extLst>
              <a:ext uri="{FF2B5EF4-FFF2-40B4-BE49-F238E27FC236}">
                <a16:creationId xmlns:a16="http://schemas.microsoft.com/office/drawing/2014/main" id="{C8E6E15B-16BE-4C0B-8003-DD8F82B9A6DB}"/>
              </a:ext>
            </a:extLst>
          </p:cNvPr>
          <p:cNvSpPr/>
          <p:nvPr/>
        </p:nvSpPr>
        <p:spPr>
          <a:xfrm>
            <a:off x="4909200" y="3429000"/>
            <a:ext cx="925253" cy="1015663"/>
          </a:xfrm>
          <a:prstGeom prst="rect">
            <a:avLst/>
          </a:prstGeom>
          <a:noFill/>
          <a:ln>
            <a:noFill/>
          </a:ln>
        </p:spPr>
        <p:txBody>
          <a:bodyPr wrap="none" lIns="91440" tIns="45720" rIns="91440" bIns="45720">
            <a:spAutoFit/>
          </a:bodyPr>
          <a:lstStyle/>
          <a:p>
            <a:pPr algn="ctr"/>
            <a:r>
              <a:rPr lang="en-US" sz="6000" cap="none" spc="0" dirty="0">
                <a:ln w="22225">
                  <a:noFill/>
                  <a:prstDash val="solid"/>
                </a:ln>
                <a:solidFill>
                  <a:srgbClr val="3A729A"/>
                </a:solidFill>
                <a:effectLst/>
                <a:latin typeface="+mj-lt"/>
              </a:rPr>
              <a:t>  )</a:t>
            </a:r>
          </a:p>
        </p:txBody>
      </p:sp>
      <p:sp>
        <p:nvSpPr>
          <p:cNvPr id="9" name="Rectangle 8">
            <a:extLst>
              <a:ext uri="{FF2B5EF4-FFF2-40B4-BE49-F238E27FC236}">
                <a16:creationId xmlns:a16="http://schemas.microsoft.com/office/drawing/2014/main" id="{505AB0D8-8161-419D-9A63-EA39978E999A}"/>
              </a:ext>
            </a:extLst>
          </p:cNvPr>
          <p:cNvSpPr/>
          <p:nvPr/>
        </p:nvSpPr>
        <p:spPr>
          <a:xfrm>
            <a:off x="2317980" y="1717280"/>
            <a:ext cx="7556040" cy="646331"/>
          </a:xfrm>
          <a:prstGeom prst="rect">
            <a:avLst/>
          </a:prstGeom>
          <a:noFill/>
          <a:ln>
            <a:noFill/>
          </a:ln>
        </p:spPr>
        <p:txBody>
          <a:bodyPr wrap="square" lIns="91440" tIns="45720" rIns="91440" bIns="45720">
            <a:spAutoFit/>
          </a:bodyPr>
          <a:lstStyle/>
          <a:p>
            <a:pPr algn="ctr"/>
            <a:r>
              <a:rPr lang="fr-FR" sz="3600" b="1" dirty="0">
                <a:ln w="22225">
                  <a:noFill/>
                  <a:prstDash val="solid"/>
                </a:ln>
                <a:solidFill>
                  <a:srgbClr val="3A729A"/>
                </a:solidFill>
                <a:latin typeface="+mj-lt"/>
              </a:rPr>
              <a:t>Priorités Opératoires </a:t>
            </a:r>
          </a:p>
        </p:txBody>
      </p:sp>
    </p:spTree>
    <p:extLst>
      <p:ext uri="{BB962C8B-B14F-4D97-AF65-F5344CB8AC3E}">
        <p14:creationId xmlns:p14="http://schemas.microsoft.com/office/powerpoint/2010/main" val="25811708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500"/>
                                        <p:tgtEl>
                                          <p:spTgt spid="18"/>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wipe(left)">
                                      <p:cBhvr>
                                        <p:cTn id="11" dur="500"/>
                                        <p:tgtEl>
                                          <p:spTgt spid="20"/>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21"/>
                                        </p:tgtEl>
                                        <p:attrNameLst>
                                          <p:attrName>style.visibility</p:attrName>
                                        </p:attrNameLst>
                                      </p:cBhvr>
                                      <p:to>
                                        <p:strVal val="visible"/>
                                      </p:to>
                                    </p:set>
                                  </p:childTnLst>
                                </p:cTn>
                              </p:par>
                              <p:par>
                                <p:cTn id="16" presetID="1" presetClass="entr" presetSubtype="0" fill="hold" grpId="0" nodeType="withEffect">
                                  <p:stCondLst>
                                    <p:cond delay="0"/>
                                  </p:stCondLst>
                                  <p:childTnLst>
                                    <p:set>
                                      <p:cBhvr>
                                        <p:cTn id="17"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P spid="21" grpId="0"/>
    </p:bldLst>
  </p:timing>
</p:sld>
</file>

<file path=ppt/tags/tag1.xml><?xml version="1.0" encoding="utf-8"?>
<p:tagLst xmlns:a="http://schemas.openxmlformats.org/drawingml/2006/main" xmlns:r="http://schemas.openxmlformats.org/officeDocument/2006/relationships" xmlns:p="http://schemas.openxmlformats.org/presentationml/2006/main">
  <p:tag name="ARTICULATE_DESIGN_ID_OFFICE THEME" val="YZFND0yU"/>
  <p:tag name="ARTICULATE_DESIGN_ID_INTEGRAL" val="2glpRE75"/>
  <p:tag name="ARTICULATE_SLIDE_COUNT" val="37"/>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Integral">
  <a:themeElements>
    <a:clrScheme name="Blue">
      <a:dk1>
        <a:sysClr val="windowText" lastClr="000000"/>
      </a:dk1>
      <a:lt1>
        <a:sysClr val="window" lastClr="FFFFFF"/>
      </a:lt1>
      <a:dk2>
        <a:srgbClr val="17406D"/>
      </a:dk2>
      <a:lt2>
        <a:srgbClr val="DBEF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Comic Sans MS">
      <a:majorFont>
        <a:latin typeface="Comic Sans MS"/>
        <a:ea typeface=""/>
        <a:cs typeface=""/>
      </a:majorFont>
      <a:minorFont>
        <a:latin typeface="Comic Sans MS"/>
        <a:ea typeface=""/>
        <a:cs typeface="Comi"/>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F5E2E8F8499C854F9A11F18483A7E19F" ma:contentTypeVersion="5" ma:contentTypeDescription="Create a new document." ma:contentTypeScope="" ma:versionID="e890c0f1d7babceb9e9280754058cb88">
  <xsd:schema xmlns:xsd="http://www.w3.org/2001/XMLSchema" xmlns:xs="http://www.w3.org/2001/XMLSchema" xmlns:p="http://schemas.microsoft.com/office/2006/metadata/properties" xmlns:ns2="44acde19-412e-4d58-ab54-075aabd90b17" xmlns:ns3="50fccd82-5d9a-42c4-9d81-eb87a769252e" targetNamespace="http://schemas.microsoft.com/office/2006/metadata/properties" ma:root="true" ma:fieldsID="865860430d6b107a9b163cdaeb084241" ns2:_="" ns3:_="">
    <xsd:import namespace="44acde19-412e-4d58-ab54-075aabd90b17"/>
    <xsd:import namespace="50fccd82-5d9a-42c4-9d81-eb87a769252e"/>
    <xsd:element name="properties">
      <xsd:complexType>
        <xsd:sequence>
          <xsd:element name="documentManagement">
            <xsd:complexType>
              <xsd:all>
                <xsd:element ref="ns2:MediaServiceMetadata" minOccurs="0"/>
                <xsd:element ref="ns2:MediaServiceFastMetadata" minOccurs="0"/>
                <xsd:element ref="ns2:MediaServiceObjectDetectorVersions"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4acde19-412e-4d58-ab54-075aabd90b1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50fccd82-5d9a-42c4-9d81-eb87a769252e" elementFormDefault="qualified">
    <xsd:import namespace="http://schemas.microsoft.com/office/2006/documentManagement/types"/>
    <xsd:import namespace="http://schemas.microsoft.com/office/infopath/2007/PartnerControls"/>
    <xsd:element name="SharedWithUsers" ma:index="1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2"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B52C9AE0-2863-482C-91B6-D8A991EB5B04}">
  <ds:schemaRefs>
    <ds:schemaRef ds:uri="http://www.w3.org/XML/1998/namespace"/>
    <ds:schemaRef ds:uri="http://schemas.microsoft.com/office/2006/documentManagement/types"/>
    <ds:schemaRef ds:uri="http://purl.org/dc/elements/1.1/"/>
    <ds:schemaRef ds:uri="http://schemas.openxmlformats.org/package/2006/metadata/core-properties"/>
    <ds:schemaRef ds:uri="http://purl.org/dc/terms/"/>
    <ds:schemaRef ds:uri="d23d726e-30b8-4020-9bcc-ea20acae9033"/>
    <ds:schemaRef ds:uri="http://purl.org/dc/dcmitype/"/>
    <ds:schemaRef ds:uri="http://schemas.microsoft.com/office/infopath/2007/PartnerControls"/>
    <ds:schemaRef ds:uri="20540652-c8d4-4907-a72c-8ae251fa5497"/>
    <ds:schemaRef ds:uri="http://schemas.microsoft.com/office/2006/metadata/properties"/>
  </ds:schemaRefs>
</ds:datastoreItem>
</file>

<file path=customXml/itemProps2.xml><?xml version="1.0" encoding="utf-8"?>
<ds:datastoreItem xmlns:ds="http://schemas.openxmlformats.org/officeDocument/2006/customXml" ds:itemID="{331A4EB2-A5DA-4662-B35E-C8E904CB8DBD}"/>
</file>

<file path=customXml/itemProps3.xml><?xml version="1.0" encoding="utf-8"?>
<ds:datastoreItem xmlns:ds="http://schemas.openxmlformats.org/officeDocument/2006/customXml" ds:itemID="{EF8EDB57-09A0-4C29-BC94-3E9320684E5B}">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2662</TotalTime>
  <Words>2852</Words>
  <Application>Microsoft Office PowerPoint</Application>
  <PresentationFormat>Widescreen</PresentationFormat>
  <Paragraphs>366</Paragraphs>
  <Slides>37</Slides>
  <Notes>37</Notes>
  <HiddenSlides>0</HiddenSlides>
  <MMClips>1</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37</vt:i4>
      </vt:variant>
    </vt:vector>
  </HeadingPairs>
  <TitlesOfParts>
    <vt:vector size="46" baseType="lpstr">
      <vt:lpstr>Arial</vt:lpstr>
      <vt:lpstr>Calibri</vt:lpstr>
      <vt:lpstr>Cambria Math</vt:lpstr>
      <vt:lpstr>Comic Sans MS</vt:lpstr>
      <vt:lpstr>Neo Sans</vt:lpstr>
      <vt:lpstr>Noto Sans Symbols</vt:lpstr>
      <vt:lpstr>Times New Roman</vt:lpstr>
      <vt:lpstr>Twentieth Century</vt:lpstr>
      <vt:lpstr>Integral</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Dyana Majdalani</dc:creator>
  <cp:lastModifiedBy>Theresia Tabchi</cp:lastModifiedBy>
  <cp:revision>507</cp:revision>
  <dcterms:created xsi:type="dcterms:W3CDTF">2020-11-03T06:34:51Z</dcterms:created>
  <dcterms:modified xsi:type="dcterms:W3CDTF">2023-10-10T15:28:08Z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rticulateGUID">
    <vt:lpwstr>2E4F087A-4617-40CF-AC35-23543E2ED431</vt:lpwstr>
  </property>
  <property fmtid="{D5CDD505-2E9C-101B-9397-08002B2CF9AE}" pid="3" name="ArticulatePath">
    <vt:lpwstr>U1 - EB2 - Semaine 1- Dec 14, 2020</vt:lpwstr>
  </property>
  <property fmtid="{D5CDD505-2E9C-101B-9397-08002B2CF9AE}" pid="4" name="ContentTypeId">
    <vt:lpwstr>0x010100F5E2E8F8499C854F9A11F18483A7E19F</vt:lpwstr>
  </property>
</Properties>
</file>