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rels" ContentType="application/vnd.openxmlformats-package.relationships+xml"/>
  <Default Extension="m4a" ContentType="audio/unknown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59" r:id="rId3"/>
    <p:sldId id="311" r:id="rId4"/>
    <p:sldId id="312" r:id="rId5"/>
    <p:sldId id="313" r:id="rId6"/>
    <p:sldId id="310" r:id="rId7"/>
    <p:sldId id="277" r:id="rId8"/>
    <p:sldId id="314" r:id="rId9"/>
    <p:sldId id="278" r:id="rId10"/>
    <p:sldId id="279" r:id="rId11"/>
    <p:sldId id="315" r:id="rId12"/>
    <p:sldId id="276" r:id="rId13"/>
    <p:sldId id="316" r:id="rId14"/>
    <p:sldId id="280" r:id="rId15"/>
    <p:sldId id="281" r:id="rId16"/>
    <p:sldId id="256" r:id="rId17"/>
    <p:sldId id="257" r:id="rId18"/>
    <p:sldId id="282" r:id="rId19"/>
    <p:sldId id="274" r:id="rId20"/>
    <p:sldId id="283" r:id="rId21"/>
    <p:sldId id="284" r:id="rId22"/>
    <p:sldId id="285" r:id="rId23"/>
    <p:sldId id="286" r:id="rId24"/>
    <p:sldId id="287" r:id="rId25"/>
    <p:sldId id="288" r:id="rId26"/>
    <p:sldId id="317" r:id="rId27"/>
    <p:sldId id="289" r:id="rId28"/>
    <p:sldId id="260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72" r:id="rId38"/>
    <p:sldId id="298" r:id="rId39"/>
    <p:sldId id="299" r:id="rId40"/>
    <p:sldId id="300" r:id="rId41"/>
    <p:sldId id="304" r:id="rId42"/>
    <p:sldId id="305" r:id="rId43"/>
    <p:sldId id="306" r:id="rId44"/>
    <p:sldId id="303" r:id="rId45"/>
    <p:sldId id="307" r:id="rId46"/>
    <p:sldId id="308" r:id="rId47"/>
    <p:sldId id="309" r:id="rId48"/>
    <p:sldId id="258" r:id="rId49"/>
    <p:sldId id="261" r:id="rId50"/>
    <p:sldId id="262" r:id="rId51"/>
    <p:sldId id="269" r:id="rId52"/>
    <p:sldId id="271" r:id="rId53"/>
    <p:sldId id="273" r:id="rId54"/>
  </p:sldIdLst>
  <p:sldSz cx="8778875" cy="49371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555">
          <p15:clr>
            <a:srgbClr val="A4A3A4"/>
          </p15:clr>
        </p15:guide>
        <p15:guide id="2" pos="27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3"/>
  </p:normalViewPr>
  <p:slideViewPr>
    <p:cSldViewPr snapToGrid="0" snapToObjects="1">
      <p:cViewPr varScale="1">
        <p:scale>
          <a:sx n="169" d="100"/>
          <a:sy n="169" d="100"/>
        </p:scale>
        <p:origin x="-96" y="-1712"/>
      </p:cViewPr>
      <p:guideLst>
        <p:guide orient="horz" pos="1555"/>
        <p:guide pos="27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416" y="1533711"/>
            <a:ext cx="7462044" cy="10582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6831" y="2797704"/>
            <a:ext cx="6145213" cy="12617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7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9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4684" y="197714"/>
            <a:ext cx="1975247" cy="42125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8944" y="197714"/>
            <a:ext cx="5779426" cy="42125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1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71" y="3172560"/>
            <a:ext cx="7462044" cy="98056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471" y="2092565"/>
            <a:ext cx="7462044" cy="107999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3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8944" y="1151997"/>
            <a:ext cx="3877336" cy="32582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2595" y="1151997"/>
            <a:ext cx="3877336" cy="32582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944" y="1105140"/>
            <a:ext cx="3878861" cy="4605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44" y="1565710"/>
            <a:ext cx="3878861" cy="28445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9551" y="1105140"/>
            <a:ext cx="3880385" cy="4605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59551" y="1565710"/>
            <a:ext cx="3880385" cy="28445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48" y="196572"/>
            <a:ext cx="2888189" cy="8365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2296" y="196573"/>
            <a:ext cx="4907635" cy="4213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8948" y="1033140"/>
            <a:ext cx="2888189" cy="337713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6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721" y="3455990"/>
            <a:ext cx="5267325" cy="4079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20721" y="441143"/>
            <a:ext cx="5267325" cy="29622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0721" y="3863987"/>
            <a:ext cx="5267325" cy="5794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6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8944" y="197715"/>
            <a:ext cx="7900988" cy="822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944" y="1151997"/>
            <a:ext cx="7900988" cy="325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8944" y="4575987"/>
            <a:ext cx="2048404" cy="26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98994-CD67-AC41-9FB5-0EA413DA198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9449" y="4575987"/>
            <a:ext cx="2779977" cy="26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91527" y="4575987"/>
            <a:ext cx="2048404" cy="26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7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g"/><Relationship Id="rId5" Type="http://schemas.openxmlformats.org/officeDocument/2006/relationships/image" Target="../media/image3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g"/><Relationship Id="rId5" Type="http://schemas.openxmlformats.org/officeDocument/2006/relationships/image" Target="../media/image3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jpg"/><Relationship Id="rId5" Type="http://schemas.openxmlformats.org/officeDocument/2006/relationships/image" Target="../media/image3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g"/><Relationship Id="rId5" Type="http://schemas.openxmlformats.org/officeDocument/2006/relationships/image" Target="../media/image3.png"/><Relationship Id="rId1" Type="http://schemas.openxmlformats.org/officeDocument/2006/relationships/audio" Target="NULL" TargetMode="External"/><Relationship Id="rId2" Type="http://schemas.microsoft.com/office/2007/relationships/media" Target="../media/media12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jpg"/><Relationship Id="rId5" Type="http://schemas.openxmlformats.org/officeDocument/2006/relationships/image" Target="../media/image3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jpg"/><Relationship Id="rId5" Type="http://schemas.openxmlformats.org/officeDocument/2006/relationships/image" Target="../media/image3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jpg"/><Relationship Id="rId5" Type="http://schemas.openxmlformats.org/officeDocument/2006/relationships/image" Target="../media/image3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jpg"/><Relationship Id="rId5" Type="http://schemas.openxmlformats.org/officeDocument/2006/relationships/image" Target="../media/image3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jpg"/><Relationship Id="rId5" Type="http://schemas.openxmlformats.org/officeDocument/2006/relationships/image" Target="../media/image3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jpg"/><Relationship Id="rId5" Type="http://schemas.openxmlformats.org/officeDocument/2006/relationships/image" Target="../media/image3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jpg"/><Relationship Id="rId5" Type="http://schemas.openxmlformats.org/officeDocument/2006/relationships/image" Target="../media/image3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jpg"/><Relationship Id="rId5" Type="http://schemas.openxmlformats.org/officeDocument/2006/relationships/image" Target="../media/image3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25.jp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g"/><Relationship Id="rId5" Type="http://schemas.openxmlformats.org/officeDocument/2006/relationships/image" Target="../media/image3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jpg"/><Relationship Id="rId5" Type="http://schemas.openxmlformats.org/officeDocument/2006/relationships/image" Target="../media/image3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jpg"/><Relationship Id="rId5" Type="http://schemas.openxmlformats.org/officeDocument/2006/relationships/image" Target="../media/image3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3.png"/><Relationship Id="rId1" Type="http://schemas.microsoft.com/office/2007/relationships/media" Target="../media/media26.m4a"/><Relationship Id="rId2" Type="http://schemas.openxmlformats.org/officeDocument/2006/relationships/audio" Target="../media/media26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g"/><Relationship Id="rId5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jpg"/><Relationship Id="rId5" Type="http://schemas.openxmlformats.org/officeDocument/2006/relationships/image" Target="../media/image3.png"/><Relationship Id="rId1" Type="http://schemas.microsoft.com/office/2007/relationships/media" Target="../media/media27.m4a"/><Relationship Id="rId2" Type="http://schemas.openxmlformats.org/officeDocument/2006/relationships/audio" Target="../media/media27.m4a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g"/><Relationship Id="rId5" Type="http://schemas.openxmlformats.org/officeDocument/2006/relationships/image" Target="../media/image3.png"/><Relationship Id="rId1" Type="http://schemas.microsoft.com/office/2007/relationships/media" Target="../media/media28.m4a"/><Relationship Id="rId2" Type="http://schemas.openxmlformats.org/officeDocument/2006/relationships/audio" Target="../media/media28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jpg"/><Relationship Id="rId5" Type="http://schemas.openxmlformats.org/officeDocument/2006/relationships/image" Target="../media/image3.png"/><Relationship Id="rId1" Type="http://schemas.microsoft.com/office/2007/relationships/media" Target="../media/media29.m4a"/><Relationship Id="rId2" Type="http://schemas.openxmlformats.org/officeDocument/2006/relationships/audio" Target="../media/media29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jpg"/><Relationship Id="rId5" Type="http://schemas.openxmlformats.org/officeDocument/2006/relationships/image" Target="../media/image3.png"/><Relationship Id="rId1" Type="http://schemas.microsoft.com/office/2007/relationships/media" Target="../media/media30.m4a"/><Relationship Id="rId2" Type="http://schemas.openxmlformats.org/officeDocument/2006/relationships/audio" Target="../media/media30.m4a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jpg"/><Relationship Id="rId5" Type="http://schemas.openxmlformats.org/officeDocument/2006/relationships/image" Target="../media/image3.png"/><Relationship Id="rId1" Type="http://schemas.microsoft.com/office/2007/relationships/media" Target="../media/media31.m4a"/><Relationship Id="rId2" Type="http://schemas.openxmlformats.org/officeDocument/2006/relationships/audio" Target="../media/media31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jpg"/><Relationship Id="rId5" Type="http://schemas.openxmlformats.org/officeDocument/2006/relationships/image" Target="../media/image3.png"/><Relationship Id="rId1" Type="http://schemas.microsoft.com/office/2007/relationships/media" Target="../media/media32.m4a"/><Relationship Id="rId2" Type="http://schemas.openxmlformats.org/officeDocument/2006/relationships/audio" Target="../media/media32.m4a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31.png"/><Relationship Id="rId1" Type="http://schemas.microsoft.com/office/2007/relationships/media" Target="../media/media33.m4a"/><Relationship Id="rId2" Type="http://schemas.openxmlformats.org/officeDocument/2006/relationships/audio" Target="../media/media33.m4a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jpg"/><Relationship Id="rId5" Type="http://schemas.openxmlformats.org/officeDocument/2006/relationships/image" Target="../media/image3.png"/><Relationship Id="rId1" Type="http://schemas.microsoft.com/office/2007/relationships/media" Target="../media/media34.m4a"/><Relationship Id="rId2" Type="http://schemas.openxmlformats.org/officeDocument/2006/relationships/audio" Target="../media/media34.m4a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jpg"/><Relationship Id="rId5" Type="http://schemas.openxmlformats.org/officeDocument/2006/relationships/image" Target="../media/image3.png"/><Relationship Id="rId1" Type="http://schemas.microsoft.com/office/2007/relationships/media" Target="../media/media35.m4a"/><Relationship Id="rId2" Type="http://schemas.openxmlformats.org/officeDocument/2006/relationships/audio" Target="../media/media35.m4a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jpg"/><Relationship Id="rId5" Type="http://schemas.openxmlformats.org/officeDocument/2006/relationships/image" Target="../media/image3.png"/><Relationship Id="rId1" Type="http://schemas.microsoft.com/office/2007/relationships/media" Target="../media/media36.m4a"/><Relationship Id="rId2" Type="http://schemas.openxmlformats.org/officeDocument/2006/relationships/audio" Target="../media/media36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jpg"/><Relationship Id="rId5" Type="http://schemas.openxmlformats.org/officeDocument/2006/relationships/image" Target="../media/image3.png"/><Relationship Id="rId1" Type="http://schemas.microsoft.com/office/2007/relationships/media" Target="../media/media37.m4a"/><Relationship Id="rId2" Type="http://schemas.openxmlformats.org/officeDocument/2006/relationships/audio" Target="../media/media37.m4a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jpg"/><Relationship Id="rId5" Type="http://schemas.openxmlformats.org/officeDocument/2006/relationships/image" Target="../media/image3.png"/><Relationship Id="rId1" Type="http://schemas.microsoft.com/office/2007/relationships/media" Target="../media/media38.m4a"/><Relationship Id="rId2" Type="http://schemas.openxmlformats.org/officeDocument/2006/relationships/audio" Target="../media/media38.m4a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jpg"/><Relationship Id="rId5" Type="http://schemas.openxmlformats.org/officeDocument/2006/relationships/image" Target="../media/image3.png"/><Relationship Id="rId1" Type="http://schemas.microsoft.com/office/2007/relationships/media" Target="../media/media39.m4a"/><Relationship Id="rId2" Type="http://schemas.openxmlformats.org/officeDocument/2006/relationships/audio" Target="../media/media39.m4a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jpg"/><Relationship Id="rId5" Type="http://schemas.openxmlformats.org/officeDocument/2006/relationships/image" Target="../media/image3.png"/><Relationship Id="rId1" Type="http://schemas.microsoft.com/office/2007/relationships/media" Target="../media/media40.m4a"/><Relationship Id="rId2" Type="http://schemas.openxmlformats.org/officeDocument/2006/relationships/audio" Target="../media/media40.m4a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1.jpg"/><Relationship Id="rId5" Type="http://schemas.openxmlformats.org/officeDocument/2006/relationships/image" Target="../media/image3.png"/><Relationship Id="rId1" Type="http://schemas.microsoft.com/office/2007/relationships/media" Target="../media/media41.m4a"/><Relationship Id="rId2" Type="http://schemas.openxmlformats.org/officeDocument/2006/relationships/audio" Target="../media/media41.m4a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jpg"/><Relationship Id="rId5" Type="http://schemas.openxmlformats.org/officeDocument/2006/relationships/image" Target="../media/image3.png"/><Relationship Id="rId1" Type="http://schemas.microsoft.com/office/2007/relationships/media" Target="../media/media42.m4a"/><Relationship Id="rId2" Type="http://schemas.openxmlformats.org/officeDocument/2006/relationships/audio" Target="../media/media42.m4a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jpg"/><Relationship Id="rId5" Type="http://schemas.openxmlformats.org/officeDocument/2006/relationships/image" Target="../media/image3.png"/><Relationship Id="rId1" Type="http://schemas.microsoft.com/office/2007/relationships/media" Target="../media/media43.m4a"/><Relationship Id="rId2" Type="http://schemas.openxmlformats.org/officeDocument/2006/relationships/audio" Target="../media/media43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g"/><Relationship Id="rId5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jpg"/><Relationship Id="rId5" Type="http://schemas.openxmlformats.org/officeDocument/2006/relationships/image" Target="../media/image3.png"/><Relationship Id="rId1" Type="http://schemas.microsoft.com/office/2007/relationships/media" Target="../media/media44.m4a"/><Relationship Id="rId2" Type="http://schemas.openxmlformats.org/officeDocument/2006/relationships/audio" Target="../media/media44.m4a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jpg"/><Relationship Id="rId5" Type="http://schemas.openxmlformats.org/officeDocument/2006/relationships/image" Target="../media/image3.png"/><Relationship Id="rId1" Type="http://schemas.microsoft.com/office/2007/relationships/media" Target="../media/media45.wav"/><Relationship Id="rId2" Type="http://schemas.openxmlformats.org/officeDocument/2006/relationships/audio" Target="../media/media45.wav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g"/><Relationship Id="rId5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g"/><Relationship Id="rId5" Type="http://schemas.openxmlformats.org/officeDocument/2006/relationships/image" Target="../media/image3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g"/><Relationship Id="rId5" Type="http://schemas.openxmlformats.org/officeDocument/2006/relationships/image" Target="../media/image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g"/><Relationship Id="rId5" Type="http://schemas.openxmlformats.org/officeDocument/2006/relationships/image" Target="../media/image3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lide 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de 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8" descr="SB 8">
            <a:hlinkClick r:id="" action="ppaction://media"/>
            <a:extLst>
              <a:ext uri="{FF2B5EF4-FFF2-40B4-BE49-F238E27FC236}">
                <a16:creationId xmlns="" xmlns:a16="http://schemas.microsoft.com/office/drawing/2014/main" id="{DF37A102-1963-484F-AB62-E1E14114C40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31817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100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de Ye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RL 9" descr="RL 9">
            <a:hlinkClick r:id="" action="ppaction://media"/>
            <a:extLst>
              <a:ext uri="{FF2B5EF4-FFF2-40B4-BE49-F238E27FC236}">
                <a16:creationId xmlns="" xmlns:a16="http://schemas.microsoft.com/office/drawing/2014/main" id="{BD21C844-7805-094C-B3ED-1560560E7D1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00286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90119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lide 5 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78875" cy="4937125"/>
          </a:xfrm>
          <a:prstGeom prst="rect">
            <a:avLst/>
          </a:prstGeom>
        </p:spPr>
      </p:pic>
      <p:pic>
        <p:nvPicPr>
          <p:cNvPr id="4" name="SB 10" descr="SB 10">
            <a:hlinkClick r:id="" action="ppaction://media"/>
            <a:extLst>
              <a:ext uri="{FF2B5EF4-FFF2-40B4-BE49-F238E27FC236}">
                <a16:creationId xmlns="" xmlns:a16="http://schemas.microsoft.com/office/drawing/2014/main" id="{90791467-96BB-C641-9822-850227C5C89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08169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7589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8780004" cy="4937760"/>
          </a:xfrm>
          <a:prstGeom prst="rect">
            <a:avLst/>
          </a:prstGeom>
        </p:spPr>
      </p:pic>
      <p:pic>
        <p:nvPicPr>
          <p:cNvPr id="5" name="SB 11" descr="SB 11">
            <a:hlinkClick r:id="" action="ppaction://media"/>
            <a:extLst>
              <a:ext uri="{FF2B5EF4-FFF2-40B4-BE49-F238E27FC236}">
                <a16:creationId xmlns="" xmlns:a16="http://schemas.microsoft.com/office/drawing/2014/main" id="{6208A859-3E20-BC4D-8471-FF81588A9E03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5.86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00287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04449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3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ilde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4" name="SB 12" descr="SB 12">
            <a:hlinkClick r:id="" action="ppaction://media"/>
            <a:extLst>
              <a:ext uri="{FF2B5EF4-FFF2-40B4-BE49-F238E27FC236}">
                <a16:creationId xmlns="" xmlns:a16="http://schemas.microsoft.com/office/drawing/2014/main" id="{8128A4AA-BCDE-1140-BED0-46F2B68F1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245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7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lide 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4" name="SB 13" descr="SB 13">
            <a:hlinkClick r:id="" action="ppaction://media"/>
            <a:extLst>
              <a:ext uri="{FF2B5EF4-FFF2-40B4-BE49-F238E27FC236}">
                <a16:creationId xmlns="" xmlns:a16="http://schemas.microsoft.com/office/drawing/2014/main" id="{451DDEA1-8B7A-AF4F-B457-522BE46750C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23934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7708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14" descr="SB 14">
            <a:hlinkClick r:id="" action="ppaction://media"/>
            <a:extLst>
              <a:ext uri="{FF2B5EF4-FFF2-40B4-BE49-F238E27FC236}">
                <a16:creationId xmlns="" xmlns:a16="http://schemas.microsoft.com/office/drawing/2014/main" id="{69C160C8-A670-9349-8257-C29C2071112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6894" y="-92403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67446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de 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15" descr="SB 15">
            <a:hlinkClick r:id="" action="ppaction://media"/>
            <a:extLst>
              <a:ext uri="{FF2B5EF4-FFF2-40B4-BE49-F238E27FC236}">
                <a16:creationId xmlns="" xmlns:a16="http://schemas.microsoft.com/office/drawing/2014/main" id="{1CC5E9D3-FDA8-4B42-A6AE-B503F82386D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60872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1686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lide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78875" cy="4937125"/>
          </a:xfrm>
          <a:prstGeom prst="rect">
            <a:avLst/>
          </a:prstGeom>
        </p:spPr>
      </p:pic>
      <p:pic>
        <p:nvPicPr>
          <p:cNvPr id="3" name="SB 1" descr="SB 1">
            <a:hlinkClick r:id="" action="ppaction://media"/>
            <a:extLst>
              <a:ext uri="{FF2B5EF4-FFF2-40B4-BE49-F238E27FC236}">
                <a16:creationId xmlns="" xmlns:a16="http://schemas.microsoft.com/office/drawing/2014/main" id="{9ACE8F6B-01E6-DE44-9701-22D7B3B79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851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">
        <p:fade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5 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16" descr="SB 16">
            <a:hlinkClick r:id="" action="ppaction://media"/>
            <a:extLst>
              <a:ext uri="{FF2B5EF4-FFF2-40B4-BE49-F238E27FC236}">
                <a16:creationId xmlns="" xmlns:a16="http://schemas.microsoft.com/office/drawing/2014/main" id="{68F75B59-6BD5-094F-8F4C-CC538A49AC1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08169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2232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17" descr="SB 17">
            <a:hlinkClick r:id="" action="ppaction://media"/>
            <a:extLst>
              <a:ext uri="{FF2B5EF4-FFF2-40B4-BE49-F238E27FC236}">
                <a16:creationId xmlns="" xmlns:a16="http://schemas.microsoft.com/office/drawing/2014/main" id="{F474BA12-6AFB-2442-8B06-1E607BF3B0B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31817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94398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78875" cy="4937126"/>
          </a:xfrm>
          <a:prstGeom prst="rect">
            <a:avLst/>
          </a:prstGeom>
        </p:spPr>
      </p:pic>
      <p:pic>
        <p:nvPicPr>
          <p:cNvPr id="5" name="SB 18" descr="SB 18">
            <a:hlinkClick r:id="" action="ppaction://media"/>
            <a:extLst>
              <a:ext uri="{FF2B5EF4-FFF2-40B4-BE49-F238E27FC236}">
                <a16:creationId xmlns="" xmlns:a16="http://schemas.microsoft.com/office/drawing/2014/main" id="{50E5B529-01AE-9549-A1CD-C95EBAB23B2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8452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420677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19" descr="SB 19">
            <a:hlinkClick r:id="" action="ppaction://media"/>
            <a:extLst>
              <a:ext uri="{FF2B5EF4-FFF2-40B4-BE49-F238E27FC236}">
                <a16:creationId xmlns="" xmlns:a16="http://schemas.microsoft.com/office/drawing/2014/main" id="{522E3E45-5065-FE48-9909-901684D641E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23934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60991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78875" cy="4937125"/>
          </a:xfrm>
          <a:prstGeom prst="rect">
            <a:avLst/>
          </a:prstGeom>
        </p:spPr>
      </p:pic>
      <p:pic>
        <p:nvPicPr>
          <p:cNvPr id="5" name="SB 20" descr="SB 20">
            <a:hlinkClick r:id="" action="ppaction://media"/>
            <a:extLst>
              <a:ext uri="{FF2B5EF4-FFF2-40B4-BE49-F238E27FC236}">
                <a16:creationId xmlns="" xmlns:a16="http://schemas.microsoft.com/office/drawing/2014/main" id="{FDF7B01C-D03A-234C-9B62-76800B61F70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16052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1241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B 21" descr="SB 21">
            <a:hlinkClick r:id="" action="ppaction://media"/>
            <a:extLst>
              <a:ext uri="{FF2B5EF4-FFF2-40B4-BE49-F238E27FC236}">
                <a16:creationId xmlns="" xmlns:a16="http://schemas.microsoft.com/office/drawing/2014/main" id="{EAEEA7C9-D85C-2244-B043-DB98CCB3CE1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2698" y="-92404"/>
            <a:ext cx="812800" cy="812800"/>
          </a:xfrm>
        </p:spPr>
      </p:pic>
      <p:pic>
        <p:nvPicPr>
          <p:cNvPr id="3" name="Picture 2" descr="Slide 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5"/>
            <a:ext cx="8778875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de 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22" descr="SB 22">
            <a:hlinkClick r:id="" action="ppaction://media"/>
            <a:extLst>
              <a:ext uri="{FF2B5EF4-FFF2-40B4-BE49-F238E27FC236}">
                <a16:creationId xmlns="" xmlns:a16="http://schemas.microsoft.com/office/drawing/2014/main" id="{422253FE-D966-284B-8815-31BC3D15F9E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23935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5900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5 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23" descr="SB 23">
            <a:hlinkClick r:id="" action="ppaction://media"/>
            <a:extLst>
              <a:ext uri="{FF2B5EF4-FFF2-40B4-BE49-F238E27FC236}">
                <a16:creationId xmlns="" xmlns:a16="http://schemas.microsoft.com/office/drawing/2014/main" id="{8FB1C412-98C6-7A49-BC76-C84C9641E37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23934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29659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lide 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4" name="SB 24" descr="SB 24">
            <a:hlinkClick r:id="" action="ppaction://media"/>
            <a:extLst>
              <a:ext uri="{FF2B5EF4-FFF2-40B4-BE49-F238E27FC236}">
                <a16:creationId xmlns="" xmlns:a16="http://schemas.microsoft.com/office/drawing/2014/main" id="{82FDECAD-AC11-C64B-9C55-9C71E01A276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31818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70789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8 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25" descr="SB 25">
            <a:hlinkClick r:id="" action="ppaction://media"/>
            <a:extLst>
              <a:ext uri="{FF2B5EF4-FFF2-40B4-BE49-F238E27FC236}">
                <a16:creationId xmlns="" xmlns:a16="http://schemas.microsoft.com/office/drawing/2014/main" id="{F6683886-6BFA-5542-9292-FFD38A7BE30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31817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79652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lde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4" name="SB 2" descr="SB 2">
            <a:hlinkClick r:id="" action="ppaction://media"/>
            <a:extLst>
              <a:ext uri="{FF2B5EF4-FFF2-40B4-BE49-F238E27FC236}">
                <a16:creationId xmlns="" xmlns:a16="http://schemas.microsoft.com/office/drawing/2014/main" id="{A2B9E33B-81F0-6D45-A5D8-54C8BE041A1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6893" y="-13970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61960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26" descr="SB 26">
            <a:hlinkClick r:id="" action="ppaction://media"/>
            <a:extLst>
              <a:ext uri="{FF2B5EF4-FFF2-40B4-BE49-F238E27FC236}">
                <a16:creationId xmlns="" xmlns:a16="http://schemas.microsoft.com/office/drawing/2014/main" id="{216D6E03-D941-5A43-A69A-D9FAE249410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16052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31445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de 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27" descr="SB 27">
            <a:hlinkClick r:id="" action="ppaction://media"/>
            <a:extLst>
              <a:ext uri="{FF2B5EF4-FFF2-40B4-BE49-F238E27FC236}">
                <a16:creationId xmlns="" xmlns:a16="http://schemas.microsoft.com/office/drawing/2014/main" id="{E2B85F1B-EE37-F84E-86F8-AAE6041114C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08169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64587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8 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28" descr="SB 28">
            <a:hlinkClick r:id="" action="ppaction://media"/>
            <a:extLst>
              <a:ext uri="{FF2B5EF4-FFF2-40B4-BE49-F238E27FC236}">
                <a16:creationId xmlns="" xmlns:a16="http://schemas.microsoft.com/office/drawing/2014/main" id="{EE1FB2FF-B97A-0C4F-9AAB-6C6E37080B6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16052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4440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29" descr="SB 29">
            <a:hlinkClick r:id="" action="ppaction://media"/>
            <a:extLst>
              <a:ext uri="{FF2B5EF4-FFF2-40B4-BE49-F238E27FC236}">
                <a16:creationId xmlns="" xmlns:a16="http://schemas.microsoft.com/office/drawing/2014/main" id="{98C5687B-08F4-F34F-9250-0713D63B4EE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6346" y="-116051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04422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78875" cy="4942417"/>
          </a:xfrm>
          <a:prstGeom prst="rect">
            <a:avLst/>
          </a:prstGeom>
        </p:spPr>
      </p:pic>
      <p:pic>
        <p:nvPicPr>
          <p:cNvPr id="5" name="SB 30" descr="SB 30">
            <a:hlinkClick r:id="" action="ppaction://media"/>
            <a:extLst>
              <a:ext uri="{FF2B5EF4-FFF2-40B4-BE49-F238E27FC236}">
                <a16:creationId xmlns="" xmlns:a16="http://schemas.microsoft.com/office/drawing/2014/main" id="{565F5229-01D7-5C42-925B-632415C0D4F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08169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81457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de 2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31" descr="SB 31">
            <a:hlinkClick r:id="" action="ppaction://media"/>
            <a:extLst>
              <a:ext uri="{FF2B5EF4-FFF2-40B4-BE49-F238E27FC236}">
                <a16:creationId xmlns="" xmlns:a16="http://schemas.microsoft.com/office/drawing/2014/main" id="{9C7B90E5-E6F7-3B4E-B2CA-7D97D79CBC5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8452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57756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B 32" descr="SB 32">
            <a:hlinkClick r:id="" action="ppaction://media"/>
            <a:extLst>
              <a:ext uri="{FF2B5EF4-FFF2-40B4-BE49-F238E27FC236}">
                <a16:creationId xmlns="" xmlns:a16="http://schemas.microsoft.com/office/drawing/2014/main" id="{910D3A4C-3FEE-D248-9EAC-33682C49935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6075" y="-92403"/>
            <a:ext cx="812800" cy="812800"/>
          </a:xfrm>
        </p:spPr>
      </p:pic>
      <p:pic>
        <p:nvPicPr>
          <p:cNvPr id="3" name="Picture 2" descr="Silde 23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78875" cy="490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4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de 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33" descr="SB 33">
            <a:hlinkClick r:id="" action="ppaction://media"/>
            <a:extLst>
              <a:ext uri="{FF2B5EF4-FFF2-40B4-BE49-F238E27FC236}">
                <a16:creationId xmlns="" xmlns:a16="http://schemas.microsoft.com/office/drawing/2014/main" id="{3D3B6978-950E-FD4A-8B00-3D3F61A2ED1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6893" y="-131817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425560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ilde 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4" name="SB 34" descr="SB 34">
            <a:hlinkClick r:id="" action="ppaction://media"/>
            <a:extLst>
              <a:ext uri="{FF2B5EF4-FFF2-40B4-BE49-F238E27FC236}">
                <a16:creationId xmlns="" xmlns:a16="http://schemas.microsoft.com/office/drawing/2014/main" id="{6C77739D-4450-3648-9922-39B9FE0E5A5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16052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72156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23 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35" descr="SB 35">
            <a:hlinkClick r:id="" action="ppaction://media"/>
            <a:extLst>
              <a:ext uri="{FF2B5EF4-FFF2-40B4-BE49-F238E27FC236}">
                <a16:creationId xmlns="" xmlns:a16="http://schemas.microsoft.com/office/drawing/2014/main" id="{E63BCFD7-2AE9-1840-8968-D00E2BD527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08169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84014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RL 2.5" descr="RL 2.5">
            <a:hlinkClick r:id="" action="ppaction://media"/>
            <a:extLst>
              <a:ext uri="{FF2B5EF4-FFF2-40B4-BE49-F238E27FC236}">
                <a16:creationId xmlns="" xmlns:a16="http://schemas.microsoft.com/office/drawing/2014/main" id="{01036C22-DE84-8C49-84BA-8E4B30B53DD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40864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5 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36" descr="SB 36">
            <a:hlinkClick r:id="" action="ppaction://media"/>
            <a:extLst>
              <a:ext uri="{FF2B5EF4-FFF2-40B4-BE49-F238E27FC236}">
                <a16:creationId xmlns="" xmlns:a16="http://schemas.microsoft.com/office/drawing/2014/main" id="{DEC08ED4-F899-3D46-B2C4-A8D7D7B3FCA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23934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9187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25 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78875" cy="4937125"/>
          </a:xfrm>
          <a:prstGeom prst="rect">
            <a:avLst/>
          </a:prstGeom>
        </p:spPr>
      </p:pic>
      <p:pic>
        <p:nvPicPr>
          <p:cNvPr id="5" name="SB 37" descr="SB 37">
            <a:hlinkClick r:id="" action="ppaction://media"/>
            <a:extLst>
              <a:ext uri="{FF2B5EF4-FFF2-40B4-BE49-F238E27FC236}">
                <a16:creationId xmlns="" xmlns:a16="http://schemas.microsoft.com/office/drawing/2014/main" id="{F5C1487C-86AA-F645-B3C3-98935EF62C1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2658" y="-13970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23662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25 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8" name="SB 38" descr="SB 38">
            <a:hlinkClick r:id="" action="ppaction://media"/>
            <a:extLst>
              <a:ext uri="{FF2B5EF4-FFF2-40B4-BE49-F238E27FC236}">
                <a16:creationId xmlns="" xmlns:a16="http://schemas.microsoft.com/office/drawing/2014/main" id="{BCC6605D-60FA-D64E-9111-3E1D3A6A8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924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5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25 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1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lide 25 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23 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39" descr="SB 39">
            <a:hlinkClick r:id="" action="ppaction://media"/>
            <a:extLst>
              <a:ext uri="{FF2B5EF4-FFF2-40B4-BE49-F238E27FC236}">
                <a16:creationId xmlns="" xmlns:a16="http://schemas.microsoft.com/office/drawing/2014/main" id="{D38B3D3B-A296-0544-B1F3-76DF847C994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08169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9763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4 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40" descr="SB 40">
            <a:hlinkClick r:id="" action="ppaction://media"/>
            <a:extLst>
              <a:ext uri="{FF2B5EF4-FFF2-40B4-BE49-F238E27FC236}">
                <a16:creationId xmlns="" xmlns:a16="http://schemas.microsoft.com/office/drawing/2014/main" id="{53D9175C-821F-BE46-9C71-5C366ABE00D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3531" y="-84521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47685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de 2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41" descr="SB 41">
            <a:hlinkClick r:id="" action="ppaction://media"/>
            <a:extLst>
              <a:ext uri="{FF2B5EF4-FFF2-40B4-BE49-F238E27FC236}">
                <a16:creationId xmlns="" xmlns:a16="http://schemas.microsoft.com/office/drawing/2014/main" id="{BA558C13-269A-8343-9EC0-9AB9B7311C2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60873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38135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ilde 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ilde 3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6" name="SB 42" descr="SB 42">
            <a:hlinkClick r:id="" action="ppaction://media"/>
            <a:extLst>
              <a:ext uri="{FF2B5EF4-FFF2-40B4-BE49-F238E27FC236}">
                <a16:creationId xmlns="" xmlns:a16="http://schemas.microsoft.com/office/drawing/2014/main" id="{9B8E3A68-9027-7B47-8B2B-9D7B0E240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160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78875" cy="4988278"/>
          </a:xfrm>
          <a:prstGeom prst="rect">
            <a:avLst/>
          </a:prstGeom>
        </p:spPr>
      </p:pic>
      <p:pic>
        <p:nvPicPr>
          <p:cNvPr id="5" name="SB 3" descr="SB 3">
            <a:hlinkClick r:id="" action="ppaction://media"/>
            <a:extLst>
              <a:ext uri="{FF2B5EF4-FFF2-40B4-BE49-F238E27FC236}">
                <a16:creationId xmlns="" xmlns:a16="http://schemas.microsoft.com/office/drawing/2014/main" id="{5E1C728A-958C-7D4B-B955-9AC3BC00B44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8464" y="-108169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4857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lide 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4" name="SB 43" descr="SB 43">
            <a:hlinkClick r:id="" action="ppaction://media"/>
            <a:extLst>
              <a:ext uri="{FF2B5EF4-FFF2-40B4-BE49-F238E27FC236}">
                <a16:creationId xmlns="" xmlns:a16="http://schemas.microsoft.com/office/drawing/2014/main" id="{DC7220FC-AD18-E844-8D22-C5DCBF5802C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60872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68180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lide 26 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6"/>
          </a:xfrm>
          <a:prstGeom prst="rect">
            <a:avLst/>
          </a:prstGeom>
        </p:spPr>
      </p:pic>
      <p:pic>
        <p:nvPicPr>
          <p:cNvPr id="4" name="RL 44" descr="RL 44">
            <a:hlinkClick r:id="" action="ppaction://media"/>
            <a:extLst>
              <a:ext uri="{FF2B5EF4-FFF2-40B4-BE49-F238E27FC236}">
                <a16:creationId xmlns="" xmlns:a16="http://schemas.microsoft.com/office/drawing/2014/main" id="{08B3D2F9-8042-0A40-B814-F93D41989C4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23935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333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de Disclaimer Blue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5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de Disclaimer Blu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32 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78875" cy="4937125"/>
          </a:xfrm>
          <a:prstGeom prst="rect">
            <a:avLst/>
          </a:prstGeom>
        </p:spPr>
      </p:pic>
      <p:pic>
        <p:nvPicPr>
          <p:cNvPr id="5" name="SB 4" descr="SB 4">
            <a:hlinkClick r:id="" action="ppaction://media"/>
            <a:extLst>
              <a:ext uri="{FF2B5EF4-FFF2-40B4-BE49-F238E27FC236}">
                <a16:creationId xmlns="" xmlns:a16="http://schemas.microsoft.com/office/drawing/2014/main" id="{ADF46E5C-109E-AC4B-815C-831E30ADE5F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92403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41634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78875" cy="4937125"/>
          </a:xfrm>
          <a:prstGeom prst="rect">
            <a:avLst/>
          </a:prstGeom>
        </p:spPr>
      </p:pic>
      <p:pic>
        <p:nvPicPr>
          <p:cNvPr id="5" name="SB 5" descr="SB 5">
            <a:hlinkClick r:id="" action="ppaction://media"/>
            <a:extLst>
              <a:ext uri="{FF2B5EF4-FFF2-40B4-BE49-F238E27FC236}">
                <a16:creationId xmlns="" xmlns:a16="http://schemas.microsoft.com/office/drawing/2014/main" id="{61AB3987-9398-CC40-93B7-E9A0CCA1F92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08169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7949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 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778875" cy="4937124"/>
          </a:xfrm>
          <a:prstGeom prst="rect">
            <a:avLst/>
          </a:prstGeom>
        </p:spPr>
      </p:pic>
      <p:pic>
        <p:nvPicPr>
          <p:cNvPr id="4" name="SB 6" descr="SB 6">
            <a:hlinkClick r:id="" action="ppaction://media"/>
            <a:extLst>
              <a:ext uri="{FF2B5EF4-FFF2-40B4-BE49-F238E27FC236}">
                <a16:creationId xmlns="" xmlns:a16="http://schemas.microsoft.com/office/drawing/2014/main" id="{FACAA909-C993-8440-BDB1-79E90B38E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087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78875" cy="4937125"/>
          </a:xfrm>
          <a:prstGeom prst="rect">
            <a:avLst/>
          </a:prstGeom>
        </p:spPr>
      </p:pic>
      <p:pic>
        <p:nvPicPr>
          <p:cNvPr id="5" name="SB 7" descr="SB 7">
            <a:hlinkClick r:id="" action="ppaction://media"/>
            <a:extLst>
              <a:ext uri="{FF2B5EF4-FFF2-40B4-BE49-F238E27FC236}">
                <a16:creationId xmlns="" xmlns:a16="http://schemas.microsoft.com/office/drawing/2014/main" id="{2C42C9F4-A5D7-A840-A6F0-0C2406CE695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075" y="-131817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4826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0</Words>
  <Application>Microsoft Macintosh PowerPoint</Application>
  <PresentationFormat>Custom</PresentationFormat>
  <Paragraphs>0</Paragraphs>
  <Slides>53</Slides>
  <Notes>0</Notes>
  <HiddenSlides>0</HiddenSlides>
  <MMClips>45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imac</dc:creator>
  <cp:lastModifiedBy>imac</cp:lastModifiedBy>
  <cp:revision>22</cp:revision>
  <dcterms:created xsi:type="dcterms:W3CDTF">2021-01-10T19:17:01Z</dcterms:created>
  <dcterms:modified xsi:type="dcterms:W3CDTF">2021-04-23T07:42:11Z</dcterms:modified>
</cp:coreProperties>
</file>